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9" r:id="rId2"/>
    <p:sldId id="275" r:id="rId3"/>
    <p:sldId id="277" r:id="rId4"/>
    <p:sldId id="363" r:id="rId5"/>
    <p:sldId id="346" r:id="rId6"/>
    <p:sldId id="348" r:id="rId7"/>
    <p:sldId id="349" r:id="rId8"/>
    <p:sldId id="350" r:id="rId9"/>
    <p:sldId id="351" r:id="rId10"/>
    <p:sldId id="352" r:id="rId11"/>
    <p:sldId id="353" r:id="rId12"/>
    <p:sldId id="354" r:id="rId13"/>
    <p:sldId id="358" r:id="rId14"/>
    <p:sldId id="359" r:id="rId15"/>
    <p:sldId id="355" r:id="rId16"/>
    <p:sldId id="357" r:id="rId17"/>
    <p:sldId id="360" r:id="rId18"/>
    <p:sldId id="361" r:id="rId19"/>
    <p:sldId id="356" r:id="rId20"/>
    <p:sldId id="362" r:id="rId21"/>
    <p:sldId id="298" r:id="rId2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87F00"/>
    <a:srgbClr val="2E7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25" autoAdjust="0"/>
    <p:restoredTop sz="95294" autoAdjust="0"/>
  </p:normalViewPr>
  <p:slideViewPr>
    <p:cSldViewPr snapToGrid="0">
      <p:cViewPr varScale="1">
        <p:scale>
          <a:sx n="106" d="100"/>
          <a:sy n="106" d="100"/>
        </p:scale>
        <p:origin x="52" y="5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F3FA24-E9B4-4CAE-A502-155323F9ABDD}" type="doc">
      <dgm:prSet loTypeId="urn:microsoft.com/office/officeart/2005/8/layout/process2" loCatId="process" qsTypeId="urn:microsoft.com/office/officeart/2005/8/quickstyle/simple3" qsCatId="simple" csTypeId="urn:microsoft.com/office/officeart/2005/8/colors/accent1_2" csCatId="accent1" phldr="1"/>
      <dgm:spPr/>
    </dgm:pt>
    <dgm:pt modelId="{88DD8888-32D8-44E5-81E6-419D50F87113}">
      <dgm:prSet phldrT="[Text]"/>
      <dgm:spPr/>
      <dgm:t>
        <a:bodyPr/>
        <a:lstStyle/>
        <a:p>
          <a:endParaRPr lang="en-GB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6B84873F-2066-44DC-AAE4-6487DB1BFA00}" type="parTrans" cxnId="{579042AD-8850-445C-A9CF-4325EBF618D1}">
      <dgm:prSet/>
      <dgm:spPr/>
      <dgm:t>
        <a:bodyPr/>
        <a:lstStyle/>
        <a:p>
          <a:endParaRPr lang="en-GB"/>
        </a:p>
      </dgm:t>
    </dgm:pt>
    <dgm:pt modelId="{E1206700-6CDC-4F3E-B1C3-080F1499AF21}" type="sibTrans" cxnId="{579042AD-8850-445C-A9CF-4325EBF618D1}">
      <dgm:prSet/>
      <dgm:spPr/>
      <dgm:t>
        <a:bodyPr/>
        <a:lstStyle/>
        <a:p>
          <a:endParaRPr lang="en-GB"/>
        </a:p>
      </dgm:t>
    </dgm:pt>
    <dgm:pt modelId="{B7081973-C950-49D2-B840-9085128B71B3}">
      <dgm:prSet phldrT="[Text]"/>
      <dgm:spPr/>
      <dgm:t>
        <a:bodyPr/>
        <a:lstStyle/>
        <a:p>
          <a:r>
            <a: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endParaRPr lang="en-GB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9AC14C2-653F-418E-8957-27AE642923EE}" type="parTrans" cxnId="{34FCA662-07A0-4E83-9A89-3E4F953F6331}">
      <dgm:prSet/>
      <dgm:spPr/>
      <dgm:t>
        <a:bodyPr/>
        <a:lstStyle/>
        <a:p>
          <a:endParaRPr lang="en-GB"/>
        </a:p>
      </dgm:t>
    </dgm:pt>
    <dgm:pt modelId="{DB686F21-DCAB-4E2F-85E1-03B87D882F5E}" type="sibTrans" cxnId="{34FCA662-07A0-4E83-9A89-3E4F953F6331}">
      <dgm:prSet/>
      <dgm:spPr/>
      <dgm:t>
        <a:bodyPr/>
        <a:lstStyle/>
        <a:p>
          <a:endParaRPr lang="en-GB"/>
        </a:p>
      </dgm:t>
    </dgm:pt>
    <dgm:pt modelId="{4DCEC994-2EBC-4745-9DAF-BC023628CC41}">
      <dgm:prSet phldrT="[Text]"/>
      <dgm:spPr/>
      <dgm:t>
        <a:bodyPr/>
        <a:lstStyle/>
        <a:p>
          <a:endParaRPr lang="en-GB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BB342341-CF52-471B-8C47-5CA3CCD46BBF}" type="parTrans" cxnId="{B7C84263-277E-4163-B72B-91C532E9D1CE}">
      <dgm:prSet/>
      <dgm:spPr/>
      <dgm:t>
        <a:bodyPr/>
        <a:lstStyle/>
        <a:p>
          <a:endParaRPr lang="en-GB"/>
        </a:p>
      </dgm:t>
    </dgm:pt>
    <dgm:pt modelId="{C3021E53-5AAE-490D-BB43-BA422159C374}" type="sibTrans" cxnId="{B7C84263-277E-4163-B72B-91C532E9D1CE}">
      <dgm:prSet/>
      <dgm:spPr/>
      <dgm:t>
        <a:bodyPr/>
        <a:lstStyle/>
        <a:p>
          <a:endParaRPr lang="en-GB"/>
        </a:p>
      </dgm:t>
    </dgm:pt>
    <dgm:pt modelId="{4775A65B-1CD4-4A3B-9E85-E9E3B5FD1D6E}" type="pres">
      <dgm:prSet presAssocID="{15F3FA24-E9B4-4CAE-A502-155323F9ABDD}" presName="linearFlow" presStyleCnt="0">
        <dgm:presLayoutVars>
          <dgm:resizeHandles val="exact"/>
        </dgm:presLayoutVars>
      </dgm:prSet>
      <dgm:spPr/>
    </dgm:pt>
    <dgm:pt modelId="{65F009F6-09B7-48E8-9837-7703427EC181}" type="pres">
      <dgm:prSet presAssocID="{88DD8888-32D8-44E5-81E6-419D50F87113}" presName="node" presStyleLbl="node1" presStyleIdx="0" presStyleCnt="3" custScaleX="238080">
        <dgm:presLayoutVars>
          <dgm:bulletEnabled val="1"/>
        </dgm:presLayoutVars>
      </dgm:prSet>
      <dgm:spPr/>
    </dgm:pt>
    <dgm:pt modelId="{F4F73840-DC73-4297-972E-1968A2A3C8CC}" type="pres">
      <dgm:prSet presAssocID="{E1206700-6CDC-4F3E-B1C3-080F1499AF21}" presName="sibTrans" presStyleLbl="sibTrans2D1" presStyleIdx="0" presStyleCnt="2"/>
      <dgm:spPr/>
    </dgm:pt>
    <dgm:pt modelId="{2317CF94-1C34-4FC0-B415-E05E48A91884}" type="pres">
      <dgm:prSet presAssocID="{E1206700-6CDC-4F3E-B1C3-080F1499AF21}" presName="connectorText" presStyleLbl="sibTrans2D1" presStyleIdx="0" presStyleCnt="2"/>
      <dgm:spPr/>
    </dgm:pt>
    <dgm:pt modelId="{DCBA2B89-535B-4C5F-BC24-1541C160BEB0}" type="pres">
      <dgm:prSet presAssocID="{B7081973-C950-49D2-B840-9085128B71B3}" presName="node" presStyleLbl="node1" presStyleIdx="1" presStyleCnt="3" custScaleX="239683">
        <dgm:presLayoutVars>
          <dgm:bulletEnabled val="1"/>
        </dgm:presLayoutVars>
      </dgm:prSet>
      <dgm:spPr/>
    </dgm:pt>
    <dgm:pt modelId="{B18B3A66-C3F5-41B8-8C5B-49225D7B061F}" type="pres">
      <dgm:prSet presAssocID="{DB686F21-DCAB-4E2F-85E1-03B87D882F5E}" presName="sibTrans" presStyleLbl="sibTrans2D1" presStyleIdx="1" presStyleCnt="2"/>
      <dgm:spPr/>
    </dgm:pt>
    <dgm:pt modelId="{2617E1AF-4649-4675-882A-BC8C1C128555}" type="pres">
      <dgm:prSet presAssocID="{DB686F21-DCAB-4E2F-85E1-03B87D882F5E}" presName="connectorText" presStyleLbl="sibTrans2D1" presStyleIdx="1" presStyleCnt="2"/>
      <dgm:spPr/>
    </dgm:pt>
    <dgm:pt modelId="{C603CE43-3A91-4348-9B07-381D2AC8DB7F}" type="pres">
      <dgm:prSet presAssocID="{4DCEC994-2EBC-4745-9DAF-BC023628CC41}" presName="node" presStyleLbl="node1" presStyleIdx="2" presStyleCnt="3" custScaleX="238881">
        <dgm:presLayoutVars>
          <dgm:bulletEnabled val="1"/>
        </dgm:presLayoutVars>
      </dgm:prSet>
      <dgm:spPr/>
    </dgm:pt>
  </dgm:ptLst>
  <dgm:cxnLst>
    <dgm:cxn modelId="{11BB7E00-4108-485E-97B0-BE9618B273D5}" type="presOf" srcId="{B7081973-C950-49D2-B840-9085128B71B3}" destId="{DCBA2B89-535B-4C5F-BC24-1541C160BEB0}" srcOrd="0" destOrd="0" presId="urn:microsoft.com/office/officeart/2005/8/layout/process2"/>
    <dgm:cxn modelId="{3384A71F-F624-4663-8F82-75C1ED692BB5}" type="presOf" srcId="{DB686F21-DCAB-4E2F-85E1-03B87D882F5E}" destId="{B18B3A66-C3F5-41B8-8C5B-49225D7B061F}" srcOrd="0" destOrd="0" presId="urn:microsoft.com/office/officeart/2005/8/layout/process2"/>
    <dgm:cxn modelId="{EDEEC335-B527-4556-9D17-1BA6ACEFEB7D}" type="presOf" srcId="{E1206700-6CDC-4F3E-B1C3-080F1499AF21}" destId="{2317CF94-1C34-4FC0-B415-E05E48A91884}" srcOrd="1" destOrd="0" presId="urn:microsoft.com/office/officeart/2005/8/layout/process2"/>
    <dgm:cxn modelId="{34FCA662-07A0-4E83-9A89-3E4F953F6331}" srcId="{15F3FA24-E9B4-4CAE-A502-155323F9ABDD}" destId="{B7081973-C950-49D2-B840-9085128B71B3}" srcOrd="1" destOrd="0" parTransId="{09AC14C2-653F-418E-8957-27AE642923EE}" sibTransId="{DB686F21-DCAB-4E2F-85E1-03B87D882F5E}"/>
    <dgm:cxn modelId="{B7C84263-277E-4163-B72B-91C532E9D1CE}" srcId="{15F3FA24-E9B4-4CAE-A502-155323F9ABDD}" destId="{4DCEC994-2EBC-4745-9DAF-BC023628CC41}" srcOrd="2" destOrd="0" parTransId="{BB342341-CF52-471B-8C47-5CA3CCD46BBF}" sibTransId="{C3021E53-5AAE-490D-BB43-BA422159C374}"/>
    <dgm:cxn modelId="{99FE2567-FDF3-402B-86D5-DEC71021C62D}" type="presOf" srcId="{88DD8888-32D8-44E5-81E6-419D50F87113}" destId="{65F009F6-09B7-48E8-9837-7703427EC181}" srcOrd="0" destOrd="0" presId="urn:microsoft.com/office/officeart/2005/8/layout/process2"/>
    <dgm:cxn modelId="{579042AD-8850-445C-A9CF-4325EBF618D1}" srcId="{15F3FA24-E9B4-4CAE-A502-155323F9ABDD}" destId="{88DD8888-32D8-44E5-81E6-419D50F87113}" srcOrd="0" destOrd="0" parTransId="{6B84873F-2066-44DC-AAE4-6487DB1BFA00}" sibTransId="{E1206700-6CDC-4F3E-B1C3-080F1499AF21}"/>
    <dgm:cxn modelId="{545868B6-874B-4E49-86FA-85C1261996FC}" type="presOf" srcId="{DB686F21-DCAB-4E2F-85E1-03B87D882F5E}" destId="{2617E1AF-4649-4675-882A-BC8C1C128555}" srcOrd="1" destOrd="0" presId="urn:microsoft.com/office/officeart/2005/8/layout/process2"/>
    <dgm:cxn modelId="{0B1CE4BB-CE97-403A-A261-515873C277C3}" type="presOf" srcId="{E1206700-6CDC-4F3E-B1C3-080F1499AF21}" destId="{F4F73840-DC73-4297-972E-1968A2A3C8CC}" srcOrd="0" destOrd="0" presId="urn:microsoft.com/office/officeart/2005/8/layout/process2"/>
    <dgm:cxn modelId="{15FAA0C7-E180-4C23-A1C1-C213530BC68C}" type="presOf" srcId="{15F3FA24-E9B4-4CAE-A502-155323F9ABDD}" destId="{4775A65B-1CD4-4A3B-9E85-E9E3B5FD1D6E}" srcOrd="0" destOrd="0" presId="urn:microsoft.com/office/officeart/2005/8/layout/process2"/>
    <dgm:cxn modelId="{ADF5CCCA-7263-4C98-8521-EED6DD935647}" type="presOf" srcId="{4DCEC994-2EBC-4745-9DAF-BC023628CC41}" destId="{C603CE43-3A91-4348-9B07-381D2AC8DB7F}" srcOrd="0" destOrd="0" presId="urn:microsoft.com/office/officeart/2005/8/layout/process2"/>
    <dgm:cxn modelId="{DCD67F55-DF3A-49F0-92D3-49E269DCD17A}" type="presParOf" srcId="{4775A65B-1CD4-4A3B-9E85-E9E3B5FD1D6E}" destId="{65F009F6-09B7-48E8-9837-7703427EC181}" srcOrd="0" destOrd="0" presId="urn:microsoft.com/office/officeart/2005/8/layout/process2"/>
    <dgm:cxn modelId="{349198C7-8C3F-458B-BBC1-16DB44BCF16E}" type="presParOf" srcId="{4775A65B-1CD4-4A3B-9E85-E9E3B5FD1D6E}" destId="{F4F73840-DC73-4297-972E-1968A2A3C8CC}" srcOrd="1" destOrd="0" presId="urn:microsoft.com/office/officeart/2005/8/layout/process2"/>
    <dgm:cxn modelId="{2000FC7A-FF0A-4CB9-AA49-48196CF7610F}" type="presParOf" srcId="{F4F73840-DC73-4297-972E-1968A2A3C8CC}" destId="{2317CF94-1C34-4FC0-B415-E05E48A91884}" srcOrd="0" destOrd="0" presId="urn:microsoft.com/office/officeart/2005/8/layout/process2"/>
    <dgm:cxn modelId="{589D2D84-4AD4-479B-B401-EF269AC9F93B}" type="presParOf" srcId="{4775A65B-1CD4-4A3B-9E85-E9E3B5FD1D6E}" destId="{DCBA2B89-535B-4C5F-BC24-1541C160BEB0}" srcOrd="2" destOrd="0" presId="urn:microsoft.com/office/officeart/2005/8/layout/process2"/>
    <dgm:cxn modelId="{4E8B88B9-C83A-47E4-B20D-236F1024031C}" type="presParOf" srcId="{4775A65B-1CD4-4A3B-9E85-E9E3B5FD1D6E}" destId="{B18B3A66-C3F5-41B8-8C5B-49225D7B061F}" srcOrd="3" destOrd="0" presId="urn:microsoft.com/office/officeart/2005/8/layout/process2"/>
    <dgm:cxn modelId="{3CD28C7F-1C67-46E8-8AB2-4441631D6352}" type="presParOf" srcId="{B18B3A66-C3F5-41B8-8C5B-49225D7B061F}" destId="{2617E1AF-4649-4675-882A-BC8C1C128555}" srcOrd="0" destOrd="0" presId="urn:microsoft.com/office/officeart/2005/8/layout/process2"/>
    <dgm:cxn modelId="{DF249834-3138-46E8-9F6A-B36795FE90E1}" type="presParOf" srcId="{4775A65B-1CD4-4A3B-9E85-E9E3B5FD1D6E}" destId="{C603CE43-3A91-4348-9B07-381D2AC8DB7F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C63D921-82EF-49E0-9FF7-7315D4F77AAF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E9E19AD-4380-44E6-8F64-E089E9849B6C}">
      <dgm:prSet phldrT="[Text]" custT="1"/>
      <dgm:spPr/>
      <dgm:t>
        <a:bodyPr/>
        <a:lstStyle/>
        <a:p>
          <a:r>
            <a:rPr lang="nl-NL" sz="4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</a:t>
          </a:r>
          <a:endParaRPr lang="en-GB" sz="48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192CAA1-8BAC-4260-8B0A-B0635445FB03}" type="parTrans" cxnId="{32EF78A3-DB0C-45A5-AA83-CEE0C82757F5}">
      <dgm:prSet/>
      <dgm:spPr/>
      <dgm:t>
        <a:bodyPr/>
        <a:lstStyle/>
        <a:p>
          <a:endParaRPr lang="en-GB"/>
        </a:p>
      </dgm:t>
    </dgm:pt>
    <dgm:pt modelId="{7765EC1D-7EF2-4CEE-AC86-5636F50D2F2D}" type="sibTrans" cxnId="{32EF78A3-DB0C-45A5-AA83-CEE0C82757F5}">
      <dgm:prSet/>
      <dgm:spPr/>
      <dgm:t>
        <a:bodyPr/>
        <a:lstStyle/>
        <a:p>
          <a:endParaRPr lang="en-GB"/>
        </a:p>
      </dgm:t>
    </dgm:pt>
    <dgm:pt modelId="{BE005CDC-E7E6-4461-9C59-FDE29CAD4DB7}">
      <dgm:prSet phldrT="[Text]" custT="1"/>
      <dgm:spPr/>
      <dgm:t>
        <a:bodyPr/>
        <a:lstStyle/>
        <a:p>
          <a:r>
            <a:rPr lang="nl-NL" sz="4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</a:t>
          </a:r>
          <a:endParaRPr lang="en-GB" sz="48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400BCA9-595B-4DCA-9A25-5750907EBF7E}" type="parTrans" cxnId="{D006C876-EADB-47E9-9DE1-F7315A35339F}">
      <dgm:prSet/>
      <dgm:spPr/>
      <dgm:t>
        <a:bodyPr/>
        <a:lstStyle/>
        <a:p>
          <a:endParaRPr lang="en-GB"/>
        </a:p>
      </dgm:t>
    </dgm:pt>
    <dgm:pt modelId="{4179F307-0214-49B3-9AF8-C2D5FF7D0E8E}" type="sibTrans" cxnId="{D006C876-EADB-47E9-9DE1-F7315A35339F}">
      <dgm:prSet/>
      <dgm:spPr/>
      <dgm:t>
        <a:bodyPr/>
        <a:lstStyle/>
        <a:p>
          <a:endParaRPr lang="en-GB"/>
        </a:p>
      </dgm:t>
    </dgm:pt>
    <dgm:pt modelId="{D9D35866-777E-443F-875D-28800929E521}">
      <dgm:prSet phldrT="[Text]" custT="1"/>
      <dgm:spPr/>
      <dgm:t>
        <a:bodyPr/>
        <a:lstStyle/>
        <a:p>
          <a:r>
            <a:rPr lang="nl-NL" sz="48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</a:t>
          </a:r>
          <a:endParaRPr lang="en-GB" sz="48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FCE63533-F07E-49E6-B7CB-67C0D927F4B6}" type="parTrans" cxnId="{8C9BECE1-72A9-46F6-95A1-52DA2BA8D756}">
      <dgm:prSet/>
      <dgm:spPr/>
      <dgm:t>
        <a:bodyPr/>
        <a:lstStyle/>
        <a:p>
          <a:endParaRPr lang="en-GB"/>
        </a:p>
      </dgm:t>
    </dgm:pt>
    <dgm:pt modelId="{5B30E6EC-59E7-4301-9BA0-6D04B661ECD5}" type="sibTrans" cxnId="{8C9BECE1-72A9-46F6-95A1-52DA2BA8D756}">
      <dgm:prSet/>
      <dgm:spPr/>
      <dgm:t>
        <a:bodyPr/>
        <a:lstStyle/>
        <a:p>
          <a:endParaRPr lang="en-GB"/>
        </a:p>
      </dgm:t>
    </dgm:pt>
    <dgm:pt modelId="{AB442A68-CB0C-4AB6-A77B-F0EB6D4B04D2}" type="pres">
      <dgm:prSet presAssocID="{3C63D921-82EF-49E0-9FF7-7315D4F77AAF}" presName="outerComposite" presStyleCnt="0">
        <dgm:presLayoutVars>
          <dgm:chMax val="5"/>
          <dgm:dir/>
          <dgm:resizeHandles val="exact"/>
        </dgm:presLayoutVars>
      </dgm:prSet>
      <dgm:spPr/>
    </dgm:pt>
    <dgm:pt modelId="{2884835E-4F4B-4D47-A42D-E31CB0667D94}" type="pres">
      <dgm:prSet presAssocID="{3C63D921-82EF-49E0-9FF7-7315D4F77AAF}" presName="dummyMaxCanvas" presStyleCnt="0">
        <dgm:presLayoutVars/>
      </dgm:prSet>
      <dgm:spPr/>
    </dgm:pt>
    <dgm:pt modelId="{6AF5AF63-F549-45DE-B3BF-ECA611C4067F}" type="pres">
      <dgm:prSet presAssocID="{3C63D921-82EF-49E0-9FF7-7315D4F77AAF}" presName="ThreeNodes_1" presStyleLbl="node1" presStyleIdx="0" presStyleCnt="3" custLinFactNeighborX="127" custLinFactNeighborY="-30417">
        <dgm:presLayoutVars>
          <dgm:bulletEnabled val="1"/>
        </dgm:presLayoutVars>
      </dgm:prSet>
      <dgm:spPr/>
    </dgm:pt>
    <dgm:pt modelId="{5E108FAE-537F-4ABF-9EB1-549E197E0079}" type="pres">
      <dgm:prSet presAssocID="{3C63D921-82EF-49E0-9FF7-7315D4F77AAF}" presName="ThreeNodes_2" presStyleLbl="node1" presStyleIdx="1" presStyleCnt="3">
        <dgm:presLayoutVars>
          <dgm:bulletEnabled val="1"/>
        </dgm:presLayoutVars>
      </dgm:prSet>
      <dgm:spPr/>
    </dgm:pt>
    <dgm:pt modelId="{09B396B4-E6AB-405D-8FE6-39C914078EB9}" type="pres">
      <dgm:prSet presAssocID="{3C63D921-82EF-49E0-9FF7-7315D4F77AAF}" presName="ThreeNodes_3" presStyleLbl="node1" presStyleIdx="2" presStyleCnt="3">
        <dgm:presLayoutVars>
          <dgm:bulletEnabled val="1"/>
        </dgm:presLayoutVars>
      </dgm:prSet>
      <dgm:spPr/>
    </dgm:pt>
    <dgm:pt modelId="{5AF94BB9-DECF-43DC-9955-F19A4BDBA2B3}" type="pres">
      <dgm:prSet presAssocID="{3C63D921-82EF-49E0-9FF7-7315D4F77AAF}" presName="ThreeConn_1-2" presStyleLbl="fgAccFollowNode1" presStyleIdx="0" presStyleCnt="2">
        <dgm:presLayoutVars>
          <dgm:bulletEnabled val="1"/>
        </dgm:presLayoutVars>
      </dgm:prSet>
      <dgm:spPr/>
    </dgm:pt>
    <dgm:pt modelId="{46D05F1D-338B-4DFF-9C92-B91A02F074BC}" type="pres">
      <dgm:prSet presAssocID="{3C63D921-82EF-49E0-9FF7-7315D4F77AAF}" presName="ThreeConn_2-3" presStyleLbl="fgAccFollowNode1" presStyleIdx="1" presStyleCnt="2">
        <dgm:presLayoutVars>
          <dgm:bulletEnabled val="1"/>
        </dgm:presLayoutVars>
      </dgm:prSet>
      <dgm:spPr/>
    </dgm:pt>
    <dgm:pt modelId="{F9AF946A-0206-4CDC-8EE4-EDF1855D3783}" type="pres">
      <dgm:prSet presAssocID="{3C63D921-82EF-49E0-9FF7-7315D4F77AAF}" presName="ThreeNodes_1_text" presStyleLbl="node1" presStyleIdx="2" presStyleCnt="3">
        <dgm:presLayoutVars>
          <dgm:bulletEnabled val="1"/>
        </dgm:presLayoutVars>
      </dgm:prSet>
      <dgm:spPr/>
    </dgm:pt>
    <dgm:pt modelId="{E428C064-63C9-4F72-92B5-D95DA8424B79}" type="pres">
      <dgm:prSet presAssocID="{3C63D921-82EF-49E0-9FF7-7315D4F77AAF}" presName="ThreeNodes_2_text" presStyleLbl="node1" presStyleIdx="2" presStyleCnt="3">
        <dgm:presLayoutVars>
          <dgm:bulletEnabled val="1"/>
        </dgm:presLayoutVars>
      </dgm:prSet>
      <dgm:spPr/>
    </dgm:pt>
    <dgm:pt modelId="{5A7988CF-3343-4764-BC7B-E1A7A83E12DC}" type="pres">
      <dgm:prSet presAssocID="{3C63D921-82EF-49E0-9FF7-7315D4F77AA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B6DBD40-E826-46E7-AA67-C36A986D1AAE}" type="presOf" srcId="{BE005CDC-E7E6-4461-9C59-FDE29CAD4DB7}" destId="{E428C064-63C9-4F72-92B5-D95DA8424B79}" srcOrd="1" destOrd="0" presId="urn:microsoft.com/office/officeart/2005/8/layout/vProcess5"/>
    <dgm:cxn modelId="{C72FB346-4B14-48DB-8DC3-BF1FDCD1F8D6}" type="presOf" srcId="{7765EC1D-7EF2-4CEE-AC86-5636F50D2F2D}" destId="{5AF94BB9-DECF-43DC-9955-F19A4BDBA2B3}" srcOrd="0" destOrd="0" presId="urn:microsoft.com/office/officeart/2005/8/layout/vProcess5"/>
    <dgm:cxn modelId="{FBCB0A4A-B349-4F27-AE24-0E36CC2062B1}" type="presOf" srcId="{1E9E19AD-4380-44E6-8F64-E089E9849B6C}" destId="{F9AF946A-0206-4CDC-8EE4-EDF1855D3783}" srcOrd="1" destOrd="0" presId="urn:microsoft.com/office/officeart/2005/8/layout/vProcess5"/>
    <dgm:cxn modelId="{1D448950-34DB-4981-A3F4-4120995B5ABA}" type="presOf" srcId="{1E9E19AD-4380-44E6-8F64-E089E9849B6C}" destId="{6AF5AF63-F549-45DE-B3BF-ECA611C4067F}" srcOrd="0" destOrd="0" presId="urn:microsoft.com/office/officeart/2005/8/layout/vProcess5"/>
    <dgm:cxn modelId="{D006C876-EADB-47E9-9DE1-F7315A35339F}" srcId="{3C63D921-82EF-49E0-9FF7-7315D4F77AAF}" destId="{BE005CDC-E7E6-4461-9C59-FDE29CAD4DB7}" srcOrd="1" destOrd="0" parTransId="{E400BCA9-595B-4DCA-9A25-5750907EBF7E}" sibTransId="{4179F307-0214-49B3-9AF8-C2D5FF7D0E8E}"/>
    <dgm:cxn modelId="{8604E784-2BF7-4C96-9D05-4189CFF3D25F}" type="presOf" srcId="{D9D35866-777E-443F-875D-28800929E521}" destId="{09B396B4-E6AB-405D-8FE6-39C914078EB9}" srcOrd="0" destOrd="0" presId="urn:microsoft.com/office/officeart/2005/8/layout/vProcess5"/>
    <dgm:cxn modelId="{EE64E294-0EEB-47C2-A2BA-4CBF67F860BB}" type="presOf" srcId="{BE005CDC-E7E6-4461-9C59-FDE29CAD4DB7}" destId="{5E108FAE-537F-4ABF-9EB1-549E197E0079}" srcOrd="0" destOrd="0" presId="urn:microsoft.com/office/officeart/2005/8/layout/vProcess5"/>
    <dgm:cxn modelId="{32EF78A3-DB0C-45A5-AA83-CEE0C82757F5}" srcId="{3C63D921-82EF-49E0-9FF7-7315D4F77AAF}" destId="{1E9E19AD-4380-44E6-8F64-E089E9849B6C}" srcOrd="0" destOrd="0" parTransId="{C192CAA1-8BAC-4260-8B0A-B0635445FB03}" sibTransId="{7765EC1D-7EF2-4CEE-AC86-5636F50D2F2D}"/>
    <dgm:cxn modelId="{F790D1B1-E36D-4473-BD30-8930CE06DD50}" type="presOf" srcId="{D9D35866-777E-443F-875D-28800929E521}" destId="{5A7988CF-3343-4764-BC7B-E1A7A83E12DC}" srcOrd="1" destOrd="0" presId="urn:microsoft.com/office/officeart/2005/8/layout/vProcess5"/>
    <dgm:cxn modelId="{22951BB4-DD19-4871-AF10-F059C62FC41F}" type="presOf" srcId="{4179F307-0214-49B3-9AF8-C2D5FF7D0E8E}" destId="{46D05F1D-338B-4DFF-9C92-B91A02F074BC}" srcOrd="0" destOrd="0" presId="urn:microsoft.com/office/officeart/2005/8/layout/vProcess5"/>
    <dgm:cxn modelId="{DFA9FFB4-F3A5-4280-8876-793868D4A197}" type="presOf" srcId="{3C63D921-82EF-49E0-9FF7-7315D4F77AAF}" destId="{AB442A68-CB0C-4AB6-A77B-F0EB6D4B04D2}" srcOrd="0" destOrd="0" presId="urn:microsoft.com/office/officeart/2005/8/layout/vProcess5"/>
    <dgm:cxn modelId="{8C9BECE1-72A9-46F6-95A1-52DA2BA8D756}" srcId="{3C63D921-82EF-49E0-9FF7-7315D4F77AAF}" destId="{D9D35866-777E-443F-875D-28800929E521}" srcOrd="2" destOrd="0" parTransId="{FCE63533-F07E-49E6-B7CB-67C0D927F4B6}" sibTransId="{5B30E6EC-59E7-4301-9BA0-6D04B661ECD5}"/>
    <dgm:cxn modelId="{2E628279-A359-409B-928E-9DBC47A0DBB9}" type="presParOf" srcId="{AB442A68-CB0C-4AB6-A77B-F0EB6D4B04D2}" destId="{2884835E-4F4B-4D47-A42D-E31CB0667D94}" srcOrd="0" destOrd="0" presId="urn:microsoft.com/office/officeart/2005/8/layout/vProcess5"/>
    <dgm:cxn modelId="{6773E6C0-B87A-4407-BFFA-3255560F37DA}" type="presParOf" srcId="{AB442A68-CB0C-4AB6-A77B-F0EB6D4B04D2}" destId="{6AF5AF63-F549-45DE-B3BF-ECA611C4067F}" srcOrd="1" destOrd="0" presId="urn:microsoft.com/office/officeart/2005/8/layout/vProcess5"/>
    <dgm:cxn modelId="{28545C73-9BE4-45A0-986B-482A2CC287C5}" type="presParOf" srcId="{AB442A68-CB0C-4AB6-A77B-F0EB6D4B04D2}" destId="{5E108FAE-537F-4ABF-9EB1-549E197E0079}" srcOrd="2" destOrd="0" presId="urn:microsoft.com/office/officeart/2005/8/layout/vProcess5"/>
    <dgm:cxn modelId="{B7D625FC-BF3D-4F5C-A032-33E5D67053DE}" type="presParOf" srcId="{AB442A68-CB0C-4AB6-A77B-F0EB6D4B04D2}" destId="{09B396B4-E6AB-405D-8FE6-39C914078EB9}" srcOrd="3" destOrd="0" presId="urn:microsoft.com/office/officeart/2005/8/layout/vProcess5"/>
    <dgm:cxn modelId="{5127539F-3DCC-4AF1-B00B-9F358F00323C}" type="presParOf" srcId="{AB442A68-CB0C-4AB6-A77B-F0EB6D4B04D2}" destId="{5AF94BB9-DECF-43DC-9955-F19A4BDBA2B3}" srcOrd="4" destOrd="0" presId="urn:microsoft.com/office/officeart/2005/8/layout/vProcess5"/>
    <dgm:cxn modelId="{970E0525-190E-4B9D-A686-1712B7FC4D97}" type="presParOf" srcId="{AB442A68-CB0C-4AB6-A77B-F0EB6D4B04D2}" destId="{46D05F1D-338B-4DFF-9C92-B91A02F074BC}" srcOrd="5" destOrd="0" presId="urn:microsoft.com/office/officeart/2005/8/layout/vProcess5"/>
    <dgm:cxn modelId="{36165B33-EA05-4C56-8E87-338C99DFD588}" type="presParOf" srcId="{AB442A68-CB0C-4AB6-A77B-F0EB6D4B04D2}" destId="{F9AF946A-0206-4CDC-8EE4-EDF1855D3783}" srcOrd="6" destOrd="0" presId="urn:microsoft.com/office/officeart/2005/8/layout/vProcess5"/>
    <dgm:cxn modelId="{EEFC7FB6-0316-4F84-8059-5DCCAE3684AF}" type="presParOf" srcId="{AB442A68-CB0C-4AB6-A77B-F0EB6D4B04D2}" destId="{E428C064-63C9-4F72-92B5-D95DA8424B79}" srcOrd="7" destOrd="0" presId="urn:microsoft.com/office/officeart/2005/8/layout/vProcess5"/>
    <dgm:cxn modelId="{37208A65-8C96-4E62-A346-17B16FF23A91}" type="presParOf" srcId="{AB442A68-CB0C-4AB6-A77B-F0EB6D4B04D2}" destId="{5A7988CF-3343-4764-BC7B-E1A7A83E12D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7CA33F-B4EA-4240-BFFF-E43B8E92A69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1AD60690-50F8-453E-996A-9C4ACD621EDE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Wat is sargassum?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526FA47-CF83-4F53-A211-F83FEF4332CB}" type="parTrans" cxnId="{4B78D530-ECDD-4720-8A4C-298C0F1815F1}">
      <dgm:prSet/>
      <dgm:spPr/>
      <dgm:t>
        <a:bodyPr/>
        <a:lstStyle/>
        <a:p>
          <a:endParaRPr lang="en-GB"/>
        </a:p>
      </dgm:t>
    </dgm:pt>
    <dgm:pt modelId="{58666B19-8639-4DB1-AF23-82ABD385895B}" type="sibTrans" cxnId="{4B78D530-ECDD-4720-8A4C-298C0F1815F1}">
      <dgm:prSet/>
      <dgm:spPr/>
      <dgm:t>
        <a:bodyPr/>
        <a:lstStyle/>
        <a:p>
          <a:endParaRPr lang="en-GB"/>
        </a:p>
      </dgm:t>
    </dgm:pt>
    <dgm:pt modelId="{564C3CE7-D00C-4D20-BF30-DB3289B0AEBD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Waar komt sargassum vandaan?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037CC18-11F1-4E27-971E-082172BB25DE}" type="parTrans" cxnId="{CD014529-7F71-4509-A00E-AEEE8572870F}">
      <dgm:prSet/>
      <dgm:spPr/>
      <dgm:t>
        <a:bodyPr/>
        <a:lstStyle/>
        <a:p>
          <a:endParaRPr lang="en-GB"/>
        </a:p>
      </dgm:t>
    </dgm:pt>
    <dgm:pt modelId="{AB29E3D4-2D94-4631-A70A-BE300635842B}" type="sibTrans" cxnId="{CD014529-7F71-4509-A00E-AEEE8572870F}">
      <dgm:prSet/>
      <dgm:spPr/>
      <dgm:t>
        <a:bodyPr/>
        <a:lstStyle/>
        <a:p>
          <a:endParaRPr lang="en-GB"/>
        </a:p>
      </dgm:t>
    </dgm:pt>
    <dgm:pt modelId="{0B066C85-4553-4AEA-8F48-84BBF1FFB005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Wat gebeurt er als sargassum wordt opgeruimd?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767E0EAD-6E61-45EF-8F00-71870696A9BD}" type="parTrans" cxnId="{50AE5E34-3FB1-4B8D-A460-E2D71F7A7E66}">
      <dgm:prSet/>
      <dgm:spPr/>
      <dgm:t>
        <a:bodyPr/>
        <a:lstStyle/>
        <a:p>
          <a:endParaRPr lang="en-GB"/>
        </a:p>
      </dgm:t>
    </dgm:pt>
    <dgm:pt modelId="{08EC53DC-E2EB-4A44-9E66-E5BB8E1DF829}" type="sibTrans" cxnId="{50AE5E34-3FB1-4B8D-A460-E2D71F7A7E66}">
      <dgm:prSet/>
      <dgm:spPr/>
      <dgm:t>
        <a:bodyPr/>
        <a:lstStyle/>
        <a:p>
          <a:endParaRPr lang="en-GB"/>
        </a:p>
      </dgm:t>
    </dgm:pt>
    <dgm:pt modelId="{5F407B64-2783-4116-B0CA-B0E20A09F72D}">
      <dgm:prSet phldrT="[Text]"/>
      <dgm:spPr/>
      <dgm:t>
        <a:bodyPr/>
        <a:lstStyle/>
        <a:p>
          <a:r>
            <a:rPr lang="nl-NL" b="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Wat voor acties kunnen worden ondernomen om te voorkomen dat sargassum de kust bereikt?</a:t>
          </a:r>
          <a:endParaRPr lang="en-GB" b="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EF4DA50D-F520-4D55-BEF3-20131BC181D5}" type="parTrans" cxnId="{D60E17BA-0134-4F20-8087-57D428FD6BF3}">
      <dgm:prSet/>
      <dgm:spPr/>
      <dgm:t>
        <a:bodyPr/>
        <a:lstStyle/>
        <a:p>
          <a:endParaRPr lang="en-GB"/>
        </a:p>
      </dgm:t>
    </dgm:pt>
    <dgm:pt modelId="{9F43611D-9120-4964-B5AC-AFFD44F234E2}" type="sibTrans" cxnId="{D60E17BA-0134-4F20-8087-57D428FD6BF3}">
      <dgm:prSet/>
      <dgm:spPr/>
      <dgm:t>
        <a:bodyPr/>
        <a:lstStyle/>
        <a:p>
          <a:endParaRPr lang="en-GB"/>
        </a:p>
      </dgm:t>
    </dgm:pt>
    <dgm:pt modelId="{D44E5A99-5DB4-4994-AF87-45DF4D535D2B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Waar wordt het verzamelde sargassum voor gebruikt? 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0249AE60-F766-4D4D-9320-43E2369C104F}" type="parTrans" cxnId="{92B3CA52-5E74-496B-88F8-F3EAA8F50E8D}">
      <dgm:prSet/>
      <dgm:spPr/>
      <dgm:t>
        <a:bodyPr/>
        <a:lstStyle/>
        <a:p>
          <a:endParaRPr lang="en-GB"/>
        </a:p>
      </dgm:t>
    </dgm:pt>
    <dgm:pt modelId="{41FD7B12-E354-4D1D-ABFF-B36AF26461EB}" type="sibTrans" cxnId="{92B3CA52-5E74-496B-88F8-F3EAA8F50E8D}">
      <dgm:prSet/>
      <dgm:spPr/>
      <dgm:t>
        <a:bodyPr/>
        <a:lstStyle/>
        <a:p>
          <a:endParaRPr lang="en-GB"/>
        </a:p>
      </dgm:t>
    </dgm:pt>
    <dgm:pt modelId="{A21E0D45-7B9C-4AC8-A60A-E032D0E70784}">
      <dgm:prSet phldrT="[Text]"/>
      <dgm:spPr/>
      <dgm:t>
        <a:bodyPr/>
        <a:lstStyle/>
        <a:p>
          <a:r>
            <a:rPr lang="nl-NL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Waarom is het belangrijk dat sargassum wordt opgeruimd?</a:t>
          </a:r>
          <a:endParaRPr lang="en-GB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225D365B-DCEE-42D1-BBB8-7CB6EB839FC7}" type="parTrans" cxnId="{80CFD18C-F7E4-4807-B053-D5708A368EE7}">
      <dgm:prSet/>
      <dgm:spPr/>
      <dgm:t>
        <a:bodyPr/>
        <a:lstStyle/>
        <a:p>
          <a:endParaRPr lang="en-GB"/>
        </a:p>
      </dgm:t>
    </dgm:pt>
    <dgm:pt modelId="{4CCA37E7-804F-415D-ACB5-EE707892424E}" type="sibTrans" cxnId="{80CFD18C-F7E4-4807-B053-D5708A368EE7}">
      <dgm:prSet/>
      <dgm:spPr/>
      <dgm:t>
        <a:bodyPr/>
        <a:lstStyle/>
        <a:p>
          <a:endParaRPr lang="en-GB"/>
        </a:p>
      </dgm:t>
    </dgm:pt>
    <dgm:pt modelId="{8E31EE11-491A-4F51-BEE9-5E6524F0A120}" type="pres">
      <dgm:prSet presAssocID="{D87CA33F-B4EA-4240-BFFF-E43B8E92A693}" presName="diagram" presStyleCnt="0">
        <dgm:presLayoutVars>
          <dgm:dir/>
          <dgm:resizeHandles val="exact"/>
        </dgm:presLayoutVars>
      </dgm:prSet>
      <dgm:spPr/>
    </dgm:pt>
    <dgm:pt modelId="{81A54B1A-CECE-486F-A606-EE7AEEB1674D}" type="pres">
      <dgm:prSet presAssocID="{1AD60690-50F8-453E-996A-9C4ACD621EDE}" presName="node" presStyleLbl="node1" presStyleIdx="0" presStyleCnt="6" custLinFactNeighborX="11" custLinFactNeighborY="-50023">
        <dgm:presLayoutVars>
          <dgm:bulletEnabled val="1"/>
        </dgm:presLayoutVars>
      </dgm:prSet>
      <dgm:spPr/>
    </dgm:pt>
    <dgm:pt modelId="{6B89511D-16C4-48EB-A1E3-CAB007DCCCC5}" type="pres">
      <dgm:prSet presAssocID="{58666B19-8639-4DB1-AF23-82ABD385895B}" presName="sibTrans" presStyleCnt="0"/>
      <dgm:spPr/>
    </dgm:pt>
    <dgm:pt modelId="{BBAA731A-8150-4860-87F7-2302CAF7F42B}" type="pres">
      <dgm:prSet presAssocID="{564C3CE7-D00C-4D20-BF30-DB3289B0AEBD}" presName="node" presStyleLbl="node1" presStyleIdx="1" presStyleCnt="6" custLinFactNeighborY="-24647">
        <dgm:presLayoutVars>
          <dgm:bulletEnabled val="1"/>
        </dgm:presLayoutVars>
      </dgm:prSet>
      <dgm:spPr/>
    </dgm:pt>
    <dgm:pt modelId="{523D6FE2-6D1F-45F8-B40E-90FADD104691}" type="pres">
      <dgm:prSet presAssocID="{AB29E3D4-2D94-4631-A70A-BE300635842B}" presName="sibTrans" presStyleCnt="0"/>
      <dgm:spPr/>
    </dgm:pt>
    <dgm:pt modelId="{61AE9212-246A-4313-B0FB-1A62AA3F6E44}" type="pres">
      <dgm:prSet presAssocID="{0B066C85-4553-4AEA-8F48-84BBF1FFB005}" presName="node" presStyleLbl="node1" presStyleIdx="2" presStyleCnt="6" custLinFactX="-100000" custLinFactNeighborX="-120000" custLinFactNeighborY="88716">
        <dgm:presLayoutVars>
          <dgm:bulletEnabled val="1"/>
        </dgm:presLayoutVars>
      </dgm:prSet>
      <dgm:spPr/>
    </dgm:pt>
    <dgm:pt modelId="{0AFAC8EA-A672-495B-9C42-E5DE8A60DA8B}" type="pres">
      <dgm:prSet presAssocID="{08EC53DC-E2EB-4A44-9E66-E5BB8E1DF829}" presName="sibTrans" presStyleCnt="0"/>
      <dgm:spPr/>
    </dgm:pt>
    <dgm:pt modelId="{A5450D57-81D7-41A2-8249-75783F6A5159}" type="pres">
      <dgm:prSet presAssocID="{5F407B64-2783-4116-B0CA-B0E20A09F72D}" presName="node" presStyleLbl="node1" presStyleIdx="3" presStyleCnt="6" custLinFactX="12271" custLinFactNeighborX="100000" custLinFactNeighborY="-28333">
        <dgm:presLayoutVars>
          <dgm:bulletEnabled val="1"/>
        </dgm:presLayoutVars>
      </dgm:prSet>
      <dgm:spPr/>
    </dgm:pt>
    <dgm:pt modelId="{39C03346-7A07-4606-9DC8-D489ACB9818E}" type="pres">
      <dgm:prSet presAssocID="{9F43611D-9120-4964-B5AC-AFFD44F234E2}" presName="sibTrans" presStyleCnt="0"/>
      <dgm:spPr/>
    </dgm:pt>
    <dgm:pt modelId="{1676B25A-502B-4606-A4CB-14BDF319FE77}" type="pres">
      <dgm:prSet presAssocID="{D44E5A99-5DB4-4994-AF87-45DF4D535D2B}" presName="node" presStyleLbl="node1" presStyleIdx="4" presStyleCnt="6" custLinFactX="11184" custLinFactNeighborX="100000" custLinFactNeighborY="-26465">
        <dgm:presLayoutVars>
          <dgm:bulletEnabled val="1"/>
        </dgm:presLayoutVars>
      </dgm:prSet>
      <dgm:spPr/>
    </dgm:pt>
    <dgm:pt modelId="{09CC746F-CC58-415C-A9BE-BCF03B245DAB}" type="pres">
      <dgm:prSet presAssocID="{41FD7B12-E354-4D1D-ABFF-B36AF26461EB}" presName="sibTrans" presStyleCnt="0"/>
      <dgm:spPr/>
    </dgm:pt>
    <dgm:pt modelId="{52FC46B6-175F-4539-9034-747C2BAB1F47}" type="pres">
      <dgm:prSet presAssocID="{A21E0D45-7B9C-4AC8-A60A-E032D0E70784}" presName="node" presStyleLbl="node1" presStyleIdx="5" presStyleCnt="6" custLinFactY="-41448" custLinFactNeighborX="851" custLinFactNeighborY="-100000">
        <dgm:presLayoutVars>
          <dgm:bulletEnabled val="1"/>
        </dgm:presLayoutVars>
      </dgm:prSet>
      <dgm:spPr/>
    </dgm:pt>
  </dgm:ptLst>
  <dgm:cxnLst>
    <dgm:cxn modelId="{B2860A27-9F2B-4A5C-B084-B6CB6A8E659F}" type="presOf" srcId="{5F407B64-2783-4116-B0CA-B0E20A09F72D}" destId="{A5450D57-81D7-41A2-8249-75783F6A5159}" srcOrd="0" destOrd="0" presId="urn:microsoft.com/office/officeart/2005/8/layout/default"/>
    <dgm:cxn modelId="{CD014529-7F71-4509-A00E-AEEE8572870F}" srcId="{D87CA33F-B4EA-4240-BFFF-E43B8E92A693}" destId="{564C3CE7-D00C-4D20-BF30-DB3289B0AEBD}" srcOrd="1" destOrd="0" parTransId="{7037CC18-11F1-4E27-971E-082172BB25DE}" sibTransId="{AB29E3D4-2D94-4631-A70A-BE300635842B}"/>
    <dgm:cxn modelId="{4B78D530-ECDD-4720-8A4C-298C0F1815F1}" srcId="{D87CA33F-B4EA-4240-BFFF-E43B8E92A693}" destId="{1AD60690-50F8-453E-996A-9C4ACD621EDE}" srcOrd="0" destOrd="0" parTransId="{2526FA47-CF83-4F53-A211-F83FEF4332CB}" sibTransId="{58666B19-8639-4DB1-AF23-82ABD385895B}"/>
    <dgm:cxn modelId="{50AE5E34-3FB1-4B8D-A460-E2D71F7A7E66}" srcId="{D87CA33F-B4EA-4240-BFFF-E43B8E92A693}" destId="{0B066C85-4553-4AEA-8F48-84BBF1FFB005}" srcOrd="2" destOrd="0" parTransId="{767E0EAD-6E61-45EF-8F00-71870696A9BD}" sibTransId="{08EC53DC-E2EB-4A44-9E66-E5BB8E1DF829}"/>
    <dgm:cxn modelId="{BF3C1B5E-1F66-4F0B-9A84-26C03B81626F}" type="presOf" srcId="{564C3CE7-D00C-4D20-BF30-DB3289B0AEBD}" destId="{BBAA731A-8150-4860-87F7-2302CAF7F42B}" srcOrd="0" destOrd="0" presId="urn:microsoft.com/office/officeart/2005/8/layout/default"/>
    <dgm:cxn modelId="{C4AB8C47-2B0F-4D49-B4E2-EA1374DD09D4}" type="presOf" srcId="{1AD60690-50F8-453E-996A-9C4ACD621EDE}" destId="{81A54B1A-CECE-486F-A606-EE7AEEB1674D}" srcOrd="0" destOrd="0" presId="urn:microsoft.com/office/officeart/2005/8/layout/default"/>
    <dgm:cxn modelId="{8FB5DB4D-8218-4144-A629-98E34D15BE6A}" type="presOf" srcId="{D87CA33F-B4EA-4240-BFFF-E43B8E92A693}" destId="{8E31EE11-491A-4F51-BEE9-5E6524F0A120}" srcOrd="0" destOrd="0" presId="urn:microsoft.com/office/officeart/2005/8/layout/default"/>
    <dgm:cxn modelId="{92B3CA52-5E74-496B-88F8-F3EAA8F50E8D}" srcId="{D87CA33F-B4EA-4240-BFFF-E43B8E92A693}" destId="{D44E5A99-5DB4-4994-AF87-45DF4D535D2B}" srcOrd="4" destOrd="0" parTransId="{0249AE60-F766-4D4D-9320-43E2369C104F}" sibTransId="{41FD7B12-E354-4D1D-ABFF-B36AF26461EB}"/>
    <dgm:cxn modelId="{E735E052-B5B3-44BB-81C8-F1286F9B2E42}" type="presOf" srcId="{0B066C85-4553-4AEA-8F48-84BBF1FFB005}" destId="{61AE9212-246A-4313-B0FB-1A62AA3F6E44}" srcOrd="0" destOrd="0" presId="urn:microsoft.com/office/officeart/2005/8/layout/default"/>
    <dgm:cxn modelId="{80CFD18C-F7E4-4807-B053-D5708A368EE7}" srcId="{D87CA33F-B4EA-4240-BFFF-E43B8E92A693}" destId="{A21E0D45-7B9C-4AC8-A60A-E032D0E70784}" srcOrd="5" destOrd="0" parTransId="{225D365B-DCEE-42D1-BBB8-7CB6EB839FC7}" sibTransId="{4CCA37E7-804F-415D-ACB5-EE707892424E}"/>
    <dgm:cxn modelId="{EF2E96A3-079B-48C9-8F72-5EC63C986755}" type="presOf" srcId="{D44E5A99-5DB4-4994-AF87-45DF4D535D2B}" destId="{1676B25A-502B-4606-A4CB-14BDF319FE77}" srcOrd="0" destOrd="0" presId="urn:microsoft.com/office/officeart/2005/8/layout/default"/>
    <dgm:cxn modelId="{D60E17BA-0134-4F20-8087-57D428FD6BF3}" srcId="{D87CA33F-B4EA-4240-BFFF-E43B8E92A693}" destId="{5F407B64-2783-4116-B0CA-B0E20A09F72D}" srcOrd="3" destOrd="0" parTransId="{EF4DA50D-F520-4D55-BEF3-20131BC181D5}" sibTransId="{9F43611D-9120-4964-B5AC-AFFD44F234E2}"/>
    <dgm:cxn modelId="{A3D8A4D0-827F-43C7-BA44-454FFFF96F51}" type="presOf" srcId="{A21E0D45-7B9C-4AC8-A60A-E032D0E70784}" destId="{52FC46B6-175F-4539-9034-747C2BAB1F47}" srcOrd="0" destOrd="0" presId="urn:microsoft.com/office/officeart/2005/8/layout/default"/>
    <dgm:cxn modelId="{E9A94AF9-388A-42C0-A566-6A78024D3572}" type="presParOf" srcId="{8E31EE11-491A-4F51-BEE9-5E6524F0A120}" destId="{81A54B1A-CECE-486F-A606-EE7AEEB1674D}" srcOrd="0" destOrd="0" presId="urn:microsoft.com/office/officeart/2005/8/layout/default"/>
    <dgm:cxn modelId="{21351E9E-ED12-428D-9A18-0EF1B33698AB}" type="presParOf" srcId="{8E31EE11-491A-4F51-BEE9-5E6524F0A120}" destId="{6B89511D-16C4-48EB-A1E3-CAB007DCCCC5}" srcOrd="1" destOrd="0" presId="urn:microsoft.com/office/officeart/2005/8/layout/default"/>
    <dgm:cxn modelId="{D7BA4C67-4A13-4B01-B61C-E7DB0A692702}" type="presParOf" srcId="{8E31EE11-491A-4F51-BEE9-5E6524F0A120}" destId="{BBAA731A-8150-4860-87F7-2302CAF7F42B}" srcOrd="2" destOrd="0" presId="urn:microsoft.com/office/officeart/2005/8/layout/default"/>
    <dgm:cxn modelId="{26A02EFF-E05A-4D95-9923-09DA24CA4D69}" type="presParOf" srcId="{8E31EE11-491A-4F51-BEE9-5E6524F0A120}" destId="{523D6FE2-6D1F-45F8-B40E-90FADD104691}" srcOrd="3" destOrd="0" presId="urn:microsoft.com/office/officeart/2005/8/layout/default"/>
    <dgm:cxn modelId="{ADDFCF1F-2866-4239-94D3-4B741910B367}" type="presParOf" srcId="{8E31EE11-491A-4F51-BEE9-5E6524F0A120}" destId="{61AE9212-246A-4313-B0FB-1A62AA3F6E44}" srcOrd="4" destOrd="0" presId="urn:microsoft.com/office/officeart/2005/8/layout/default"/>
    <dgm:cxn modelId="{F1D87701-9564-4AB6-AC13-33D0C307D1A1}" type="presParOf" srcId="{8E31EE11-491A-4F51-BEE9-5E6524F0A120}" destId="{0AFAC8EA-A672-495B-9C42-E5DE8A60DA8B}" srcOrd="5" destOrd="0" presId="urn:microsoft.com/office/officeart/2005/8/layout/default"/>
    <dgm:cxn modelId="{BE5F5243-D255-4094-9E9E-2F74D42B3E8B}" type="presParOf" srcId="{8E31EE11-491A-4F51-BEE9-5E6524F0A120}" destId="{A5450D57-81D7-41A2-8249-75783F6A5159}" srcOrd="6" destOrd="0" presId="urn:microsoft.com/office/officeart/2005/8/layout/default"/>
    <dgm:cxn modelId="{C8464021-EB87-4CF9-9ED7-5671DB399847}" type="presParOf" srcId="{8E31EE11-491A-4F51-BEE9-5E6524F0A120}" destId="{39C03346-7A07-4606-9DC8-D489ACB9818E}" srcOrd="7" destOrd="0" presId="urn:microsoft.com/office/officeart/2005/8/layout/default"/>
    <dgm:cxn modelId="{220FF335-7BE2-4380-A039-B4DFF17D0751}" type="presParOf" srcId="{8E31EE11-491A-4F51-BEE9-5E6524F0A120}" destId="{1676B25A-502B-4606-A4CB-14BDF319FE77}" srcOrd="8" destOrd="0" presId="urn:microsoft.com/office/officeart/2005/8/layout/default"/>
    <dgm:cxn modelId="{A9AAFA13-B57A-4D05-83F5-12E8996E5877}" type="presParOf" srcId="{8E31EE11-491A-4F51-BEE9-5E6524F0A120}" destId="{09CC746F-CC58-415C-A9BE-BCF03B245DAB}" srcOrd="9" destOrd="0" presId="urn:microsoft.com/office/officeart/2005/8/layout/default"/>
    <dgm:cxn modelId="{AD764135-EE0A-4218-B959-1BA00DBE5DC4}" type="presParOf" srcId="{8E31EE11-491A-4F51-BEE9-5E6524F0A120}" destId="{52FC46B6-175F-4539-9034-747C2BAB1F47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F009F6-09B7-48E8-9837-7703427EC181}">
      <dsp:nvSpPr>
        <dsp:cNvPr id="0" name=""/>
        <dsp:cNvSpPr/>
      </dsp:nvSpPr>
      <dsp:spPr>
        <a:xfrm>
          <a:off x="369086" y="0"/>
          <a:ext cx="4076138" cy="951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96944" y="27858"/>
        <a:ext cx="4020422" cy="895443"/>
      </dsp:txXfrm>
    </dsp:sp>
    <dsp:sp modelId="{F4F73840-DC73-4297-972E-1968A2A3C8CC}">
      <dsp:nvSpPr>
        <dsp:cNvPr id="0" name=""/>
        <dsp:cNvSpPr/>
      </dsp:nvSpPr>
      <dsp:spPr>
        <a:xfrm rot="5400000">
          <a:off x="2228813" y="974938"/>
          <a:ext cx="356684" cy="428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 rot="-5400000">
        <a:off x="2278749" y="1010607"/>
        <a:ext cx="256813" cy="249679"/>
      </dsp:txXfrm>
    </dsp:sp>
    <dsp:sp modelId="{DCBA2B89-535B-4C5F-BC24-1541C160BEB0}">
      <dsp:nvSpPr>
        <dsp:cNvPr id="0" name=""/>
        <dsp:cNvSpPr/>
      </dsp:nvSpPr>
      <dsp:spPr>
        <a:xfrm>
          <a:off x="355364" y="1426739"/>
          <a:ext cx="4103582" cy="951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1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</a:t>
          </a:r>
          <a:endParaRPr lang="en-GB" sz="4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83222" y="1454597"/>
        <a:ext cx="4047866" cy="895443"/>
      </dsp:txXfrm>
    </dsp:sp>
    <dsp:sp modelId="{B18B3A66-C3F5-41B8-8C5B-49225D7B061F}">
      <dsp:nvSpPr>
        <dsp:cNvPr id="0" name=""/>
        <dsp:cNvSpPr/>
      </dsp:nvSpPr>
      <dsp:spPr>
        <a:xfrm rot="5400000">
          <a:off x="2228813" y="2401678"/>
          <a:ext cx="356684" cy="42802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/>
        </a:p>
      </dsp:txBody>
      <dsp:txXfrm rot="-5400000">
        <a:off x="2278749" y="2437347"/>
        <a:ext cx="256813" cy="249679"/>
      </dsp:txXfrm>
    </dsp:sp>
    <dsp:sp modelId="{C603CE43-3A91-4348-9B07-381D2AC8DB7F}">
      <dsp:nvSpPr>
        <dsp:cNvPr id="0" name=""/>
        <dsp:cNvSpPr/>
      </dsp:nvSpPr>
      <dsp:spPr>
        <a:xfrm>
          <a:off x="362230" y="2853479"/>
          <a:ext cx="4089851" cy="951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4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90088" y="2881337"/>
        <a:ext cx="4034135" cy="89544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5AF63-F549-45DE-B3BF-ECA611C4067F}">
      <dsp:nvSpPr>
        <dsp:cNvPr id="0" name=""/>
        <dsp:cNvSpPr/>
      </dsp:nvSpPr>
      <dsp:spPr>
        <a:xfrm>
          <a:off x="6877" y="0"/>
          <a:ext cx="5415109" cy="1161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8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</a:t>
          </a:r>
          <a:endParaRPr lang="en-GB" sz="48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40909" y="34032"/>
        <a:ext cx="4161299" cy="1093862"/>
      </dsp:txXfrm>
    </dsp:sp>
    <dsp:sp modelId="{5E108FAE-537F-4ABF-9EB1-549E197E0079}">
      <dsp:nvSpPr>
        <dsp:cNvPr id="0" name=""/>
        <dsp:cNvSpPr/>
      </dsp:nvSpPr>
      <dsp:spPr>
        <a:xfrm>
          <a:off x="477803" y="1355581"/>
          <a:ext cx="5415109" cy="1161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8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</a:t>
          </a:r>
          <a:endParaRPr lang="en-GB" sz="48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11835" y="1389613"/>
        <a:ext cx="4113989" cy="1093862"/>
      </dsp:txXfrm>
    </dsp:sp>
    <dsp:sp modelId="{09B396B4-E6AB-405D-8FE6-39C914078EB9}">
      <dsp:nvSpPr>
        <dsp:cNvPr id="0" name=""/>
        <dsp:cNvSpPr/>
      </dsp:nvSpPr>
      <dsp:spPr>
        <a:xfrm>
          <a:off x="955607" y="2711162"/>
          <a:ext cx="5415109" cy="116192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48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</a:t>
          </a:r>
          <a:endParaRPr lang="en-GB" sz="48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989639" y="2745194"/>
        <a:ext cx="4113989" cy="1093862"/>
      </dsp:txXfrm>
    </dsp:sp>
    <dsp:sp modelId="{5AF94BB9-DECF-43DC-9955-F19A4BDBA2B3}">
      <dsp:nvSpPr>
        <dsp:cNvPr id="0" name=""/>
        <dsp:cNvSpPr/>
      </dsp:nvSpPr>
      <dsp:spPr>
        <a:xfrm>
          <a:off x="4659857" y="881127"/>
          <a:ext cx="755252" cy="75525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kern="1200"/>
        </a:p>
      </dsp:txBody>
      <dsp:txXfrm>
        <a:off x="4829789" y="881127"/>
        <a:ext cx="415388" cy="568327"/>
      </dsp:txXfrm>
    </dsp:sp>
    <dsp:sp modelId="{46D05F1D-338B-4DFF-9C92-B91A02F074BC}">
      <dsp:nvSpPr>
        <dsp:cNvPr id="0" name=""/>
        <dsp:cNvSpPr/>
      </dsp:nvSpPr>
      <dsp:spPr>
        <a:xfrm>
          <a:off x="5137660" y="2228962"/>
          <a:ext cx="755252" cy="755252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400" kern="1200"/>
        </a:p>
      </dsp:txBody>
      <dsp:txXfrm>
        <a:off x="5307592" y="2228962"/>
        <a:ext cx="415388" cy="5683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A54B1A-CECE-486F-A606-EE7AEEB1674D}">
      <dsp:nvSpPr>
        <dsp:cNvPr id="0" name=""/>
        <dsp:cNvSpPr/>
      </dsp:nvSpPr>
      <dsp:spPr>
        <a:xfrm>
          <a:off x="322" y="0"/>
          <a:ext cx="2928937" cy="1757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 Wat is sargassum?</a:t>
          </a:r>
          <a:endParaRPr lang="en-GB" sz="20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22" y="0"/>
        <a:ext cx="2928937" cy="1757362"/>
      </dsp:txXfrm>
    </dsp:sp>
    <dsp:sp modelId="{BBAA731A-8150-4860-87F7-2302CAF7F42B}">
      <dsp:nvSpPr>
        <dsp:cNvPr id="0" name=""/>
        <dsp:cNvSpPr/>
      </dsp:nvSpPr>
      <dsp:spPr>
        <a:xfrm>
          <a:off x="3221831" y="0"/>
          <a:ext cx="2928937" cy="1757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 Waar komt sargassum vandaan?</a:t>
          </a:r>
          <a:endParaRPr lang="en-GB" sz="20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221831" y="0"/>
        <a:ext cx="2928937" cy="1757362"/>
      </dsp:txXfrm>
    </dsp:sp>
    <dsp:sp modelId="{61AE9212-246A-4313-B0FB-1A62AA3F6E44}">
      <dsp:nvSpPr>
        <dsp:cNvPr id="0" name=""/>
        <dsp:cNvSpPr/>
      </dsp:nvSpPr>
      <dsp:spPr>
        <a:xfrm>
          <a:off x="0" y="1965858"/>
          <a:ext cx="2928937" cy="1757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 Wat gebeurt er als sargassum wordt opgeruimd?</a:t>
          </a:r>
          <a:endParaRPr lang="en-GB" sz="20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965858"/>
        <a:ext cx="2928937" cy="1757362"/>
      </dsp:txXfrm>
    </dsp:sp>
    <dsp:sp modelId="{A5450D57-81D7-41A2-8249-75783F6A5159}">
      <dsp:nvSpPr>
        <dsp:cNvPr id="0" name=""/>
        <dsp:cNvSpPr/>
      </dsp:nvSpPr>
      <dsp:spPr>
        <a:xfrm>
          <a:off x="3288347" y="1959139"/>
          <a:ext cx="2928937" cy="1757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b="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 Wat voor acties kunnen worden ondernomen om te voorkomen dat sargassum de kust bereikt?</a:t>
          </a:r>
          <a:endParaRPr lang="en-GB" sz="2000" b="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3288347" y="1959139"/>
        <a:ext cx="2928937" cy="1757362"/>
      </dsp:txXfrm>
    </dsp:sp>
    <dsp:sp modelId="{1676B25A-502B-4606-A4CB-14BDF319FE77}">
      <dsp:nvSpPr>
        <dsp:cNvPr id="0" name=""/>
        <dsp:cNvSpPr/>
      </dsp:nvSpPr>
      <dsp:spPr>
        <a:xfrm>
          <a:off x="6443662" y="1991967"/>
          <a:ext cx="2928937" cy="1757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6. Waar wordt het verzamelde sargassum voor gebruikt? </a:t>
          </a:r>
          <a:endParaRPr lang="en-GB" sz="20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443662" y="1991967"/>
        <a:ext cx="2928937" cy="1757362"/>
      </dsp:txXfrm>
    </dsp:sp>
    <dsp:sp modelId="{52FC46B6-175F-4539-9034-747C2BAB1F47}">
      <dsp:nvSpPr>
        <dsp:cNvPr id="0" name=""/>
        <dsp:cNvSpPr/>
      </dsp:nvSpPr>
      <dsp:spPr>
        <a:xfrm>
          <a:off x="6443662" y="0"/>
          <a:ext cx="2928937" cy="17573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000" kern="12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 Waarom is het belangrijk dat sargassum wordt opgeruimd?</a:t>
          </a:r>
          <a:endParaRPr lang="en-GB" sz="2000" kern="1200" dirty="0">
            <a:solidFill>
              <a:schemeClr val="tx1"/>
            </a:solidFill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443662" y="0"/>
        <a:ext cx="2928937" cy="17573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9/8/2024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2T16:36:00.224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7078.47021"/>
      <inkml:brushProperty name="anchorY" value="2035.85876"/>
      <inkml:brushProperty name="scaleFactor" value="0.5"/>
    </inkml:brush>
  </inkml:definitions>
  <inkml:trace contextRef="#ctx0" brushRef="#br0">0 98 24575,'0'0'0,"4"0"0,4 0 0,7 0 0,19 0 0,14 0 0,28-7 0,25-1 0,21 0 0,16 2 0,25 1 0,22 2 0,7-10-888,14 1 1142,-7 0-381,6 3 127,-2 2 0,-2 3 0,-22 2 0,-26 1 0,-22 1 0,-21 0 0,-24 1 0,-7-1 0,-6 1 0,-10-1 0,4 0 0,-7 0 888,2 0-1142,7 0 381,-5 0-127,4 0 0,4 0 0,-8 0 0,5 0 0,1 0 0,6 0 0,2 0 0,5 0 0,-7 0 0,-1 0 0,2 0 0,1 0 0,-8 0 0,4 0 0,-8 0 0,0 0 0,-6 0 0,-5 0 0,0 0 0,-3 0 0,-3 0 0,-4 0 0,-3 0 0,9 0 0,-4 0 0,-1 0 0,-3 0 0,-2 0 0,-1 0 0,10 0 0,0 0 0,-4 0 0,-3 0 0,-2 0 0,-2 0 0,-1 0 0,0 0 0,-1 0 0,1 0 0,-1 0 0,1 0 0,0 0 0,0 0 0,1 0 0,-5 0 0,0 0 0,12 0 0,1 0 0,4 0 0,3 0 0,-2 0 0,-2 0 0,-4 0 0,-3 0 0,-2 0 0,-2 0 0,-8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2T16:36:02.716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4186.66699"/>
      <inkml:brushProperty name="anchorY" value="1284.47375"/>
      <inkml:brushProperty name="scaleFactor" value="0.5"/>
    </inkml:brush>
  </inkml:definitions>
  <inkml:trace contextRef="#ctx0" brushRef="#br0">0 0 24575,'0'0'0,"0"3"0,15 2 0,16-1 0,16-1 0,16 0 0,29 2 0,18 7 0,2 0 0,13 7 0,-3-2 0,0 8 0,-14-3 0,-6-4 0,-13-5 0,-10 3 0,-14-3 0,2 4 0,-8-2 0,-6 8 0,-2 1 0,4 1 0,-3 3 0,-2 3 0,-4-6 0,9 3 0,1 5 0,3 2 0,-3 3 0,3 1 0,-3 1 0,-5-5 0,0 8 0,1 0 0,1-3 0,-3-1 0,-3-2 0,-6-4 0,1-3 0,-2-1 0,-1 2 0,0 5 0,4 2 0,-1 1 0,8 2 0,3-1 0,-1 3 0,-2 1 0,-3-2 0,-7 4 0,5 6 0,-2 3 0,-3-1 0,1 1 0,0 1 0,4-4 0,2 11 0,4-2 0,-8-7 0,-3-5 0,-3-5 0,10 8 0,1 6 0,0-1 0,-1-3 0,1 1 0,-2-5 0,2 1 0,-6 0 0,-1-2 0,9 9 0,3-7 0,11 3 0,-1-5 0,4 1 0,-1 5 0,13-6 0,-1 1 0,-1 5 0,-2-6 0,8-7 0,-8-3 0,4 2 0,11 6 0,3 0 0,-3 8 0,-11-9 0,0 9 0,1-11 0,3-2 0,-7-3 0,-5-2 0,-13-7 0,-5-5 0,-2 0 0,-4 1 0,-3-3 0,-2 1 0,1-4 0,7 2 0,0-4 0,2 3 0,-5-4 0,-3-4 0,4-4 0,-1-3 0,-5 0 0,-6 3 0,-2-2 0,0 0 0,-1-3 0,6 0 0,0-3 0,-2 0 0,-4-1 0,7 0 0,1 0 0,8-1 0,0 1 0,0 0 0,8 0 0,-1 0 0,-6 0 0,-4 0 0,-4 0 0,-10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2T18:35:21.24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8438.73047"/>
      <inkml:brushProperty name="anchorY" value="1494.5686"/>
      <inkml:brushProperty name="scaleFactor" value="0.5"/>
    </inkml:brush>
  </inkml:definitions>
  <inkml:trace contextRef="#ctx0" brushRef="#br0">1 3328 24575,'0'0'0,"4"0"0,6 0 0,9 0 0,3-4 0,4-5 0,0-6 0,1-2 0,3 0 0,4 4 0,0-1 0,3-6 0,7-2 0,-2-2 0,2-6 0,0-4 0,-4 5 0,1-4 0,-4 7 0,0-3 0,2-3 0,6 1 0,-2 1 0,1-3 0,0 6 0,-3 2 0,-5 2 0,-5 1 0,-7 0 0,1 4 0,3-4 0,9-5 0,-4-1 0,8-10 0,2 5 0,3-3 0,-4 3 0,1-2 0,-1-8 0,6 3 0,6-8 0,5-5 0,0-1 0,-11 5 0,-8 6 0,3 11 0,-1-3 0,-4 8 0,1-3 0,2-7 0,0-4 0,7-3 0,-8 2 0,-4 4 0,-5 9 0,1 0 0,2-2 0,-6-4 0,-2 1 0,3-2 0,3-4 0,9-1 0,-1-7 0,12-7 0,6-4 0,-3 3 0,-1 3 0,-3 3 0,-2-3 0,7 6 0,-4 10 0,3-3 0,-2-5 0,-5 8 0,-7 4 0,3 3 0,-10 4 0,2-3 0,9 1 0,7 1 0,3 5 0,0-7 0,-1 5 0,12-5 0,3 1 0,3 0 0,6 1 0,-1 2 0,-4-4 0,-8 5 0,-5-9 0,-6 6 0,0 1 0,-7 1 0,-2 1 0,0 5 0,-1 6 0,0 4 0,0-9 0,1 1 0,1-6 0,13-7 0,2 3 0,-1 6 0,3 1 0,1 0 0,-3 6 0,2-2 0,-9 0 0,-3 3 0,-4 2 0,-1 5 0,8 2 0,1 2 0,-1 1 0,-1 1 0,-7-4 0,-6-5 0,-1 1 0,-1 0 0,2 1 0,-3 3 0,10-3 0,-2-4 0,-4 0 0,-4 3 0,-4 1 0,0 3 0,1 1 0,4 2 0,3 1 0,2 0 0,1 1 0,-2-1 0,-1 0 0,1 1 0,1-1 0,1 0 0,1 0 0,0 0 0,1 0 0,0 0 0,1 0 0,-1 0 0,1 0 0,-6 0 0,1 0 0,-1 0 0,2 0 0,0 0 0,1 0 0,-8 0 0,1 0 0,-10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2T17:59:41.435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0"/>
      <inkml:brushProperty name="anchorY" value="0"/>
      <inkml:brushProperty name="scaleFactor" value="0.5"/>
    </inkml:brush>
  </inkml:definitions>
  <inkml:trace contextRef="#ctx0" brushRef="#br0">5381 0 24575,'0'0'0,"0"8"0,0 12 0,-4 13 0,-15 3 0,-5 15 0,11-37 0,-20 26 0,-19 16 0,-18 3 0,-2-11 0,-1-2 0,-1-2 0,-8-11 0,-9 5 0,-13-4 0,-7 3 0,-14 15 0,-17-6 0,-28 7 0,-23 3 0,-31 4-1399,-4 4 1799,-17-11-600,3-4 200,-8-12 0,25-11 0,17 3 0,28-7 0,9-5-456,4-5 586,0-5-195,5-4 65,6-2 0,10-2 0,14 0 0,9 0 0,20 0 0,9 0 0,14 1 0,13 0 1370,9-1-1761,-3 1 1072,5 0-820,2 0 208,2 1-69,3-1 0,1 0 0,1 0 0,-4-5 0,5 0 0,10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2T17:59:55.413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2303.79053"/>
      <inkml:brushProperty name="anchorY" value="5287.17041"/>
      <inkml:brushProperty name="scaleFactor" value="0.5"/>
    </inkml:brush>
  </inkml:definitions>
  <inkml:trace contextRef="#ctx0" brushRef="#br0">0 0 24575,'0'0'0,"4"0"0,11 5 0,13 5 0,32 17 0,2 6 0,14 6 0,11 5 0,1 11 0,26 21 0,16 9 0,23 4 0,12 3 0,5 1-928,-7 0 1193,17-4-397,-2 0 132,5-5 0,-4 0 0,-3-8 0,-5 1 0,10-11 0,-20-7 0,1-7 0,-12-12 0,4 1-268,-18-10 344,-17 1-114,-8-8 38,-9-6 0,-1-7 0,-8-5 0,-2-3 917,8-3-1179,19-1 672,41 0-490,38 0 120,14 0-1208,6-9 1502,-3 0-501,-2-14 167,-7 2 0,-19-7 0,-21-9 0,-32 4 0,-28 5 0,-25 9 0,-23 3 0,-16 5 0,-15-1 0,-25 11 0,1 1 0,-1 0 0,0 0 0,0 0 0,0-1 0,0 1 0,0 0 0,0-1 0,0 1 0,0-1 0,0-1 0,9-18 1168,0-2-1502,2-1 501,3 4-167,3 0 0,2 1 0,-3-1 0,1-10 0,1-1 0,10-6 0,1 7 0,2 1 0,-2 3 0,-6 7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2T17:59:56.898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9815.09375"/>
      <inkml:brushProperty name="anchorY" value="3447.02539"/>
      <inkml:brushProperty name="scaleFactor" value="0.5"/>
    </inkml:brush>
  </inkml:definitions>
  <inkml:trace contextRef="#ctx0" brushRef="#br0">0 0 24575,'0'0'0,"4"0"0,10 0 0,10 0 0,26 14 0,17 14 0,5 10 0,4 2 0,9 21 0,0 13 0,7 19 0,2 2 0,5 12 0,11 6 0,4 8 0,7 2 0,11 4 0,-17-13 0,-12-13 0,-13-2 0,0-9 0,-11-11 0,-5-7 0,-9-8 0,8-2 0,-10-10 0,-9 1 0,0 1 0,0 0 0,-1-2 0,4 8 0,-2-1 0,-2-2 0,12-3 0,-1 3 0,8 2 0,1 7 0,-5-1 0,19 11 0,-5-8 0,-5-5 0,-17-5 0,-8-5 0,3 5 0,-8-10 0,-5-7 0,7 2 0,-4-5 0,-4-8 0,8 1 0,15 6 0,1 3 0,18-1 0,-7-3 0,5 2 0,-8-9 0,3-7 0,7 6 0,-5-5 0,-6-6 0,6-4 0,3-6 0,-5 6 0,8-2 0,-12-1 0,-6-3 0,-17-2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2T17:59:52.057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6227.16895"/>
      <inkml:brushProperty name="anchorY" value="-317.18994"/>
      <inkml:brushProperty name="scaleFactor" value="0.5"/>
    </inkml:brush>
  </inkml:definitions>
  <inkml:trace contextRef="#ctx0" brushRef="#br0">0 4528 24575,'0'0'0,"0"-7"0,0-32 0,0-35 0,0-24 0,0-24 0,0-42 0,0-18 0,0-17 0,0-4-1087,0 0 1397,0 3-465,0-14 155,0 21 0,0 5 0,0 18 0,0 9 0,10 13-111,-1 12 143,15 13-48,-2 12 16,-2 14 0,5 1 0,4-1 1082,-4 15-1391,9-4 580,-6 9-304,-5 8 49,3 9-16,-6 6 0,4 4 0,4 3 0,2-8 0,13-3 0,4-1 0,3 1 0,6-5 0,5 1 0,-2 3 0,3 3 0,-3 9 0,-7 6 0,-4 12 0,-2 1 0,-2 7 0,9 7 0,10-9 0,1 4 0,-2 3 0,-3-4 0,-4 3 0,-8 3 0,-7 4 0,-3 4 0,-8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2T17:59:53.742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3868.23633"/>
      <inkml:brushProperty name="anchorY" value="3364.14819"/>
      <inkml:brushProperty name="scaleFactor" value="0.5"/>
    </inkml:brush>
  </inkml:definitions>
  <inkml:trace contextRef="#ctx0" brushRef="#br0">1 2770 24575,'0'0'0,"4"0"0,10 0 0,9 0 0,14-4 0,2-6 0,4 1 0,3 0 0,-4 3 0,0 1 0,14 2 0,1 2 0,2 1 0,6 0 0,-1 0 0,-4 0 0,-3 1 0,-4-1 0,21 0 0,-3 0 0,13 0 0,19 0 0,26 0 0,13-9 0,11-5 0,12-14 0,17 1 0,3-6-824,-11-8 1060,9 0-354,-3-16 118,5 8 0,1-1 0,-13-2 0,4-18 0,-13 0 0,-13-3 0,6-1 0,-23 6 0,-8 6 0,-8-13-9,5-6 11,-15 4-3,-2-9 1,-9-7 0,-14-7 0,-7-7 0,-10-4 824,1-12-1060,-1-3 354,6-9-118,-13 5 0,-5 12 0,0 9 10,-12 17-13,-12 2 4,-10 11-1,1 10 0,-7 9 0,-4 15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2T17:59:59.010"/>
    </inkml:context>
    <inkml:brush xml:id="br0">
      <inkml:brushProperty name="width" value="0.1" units="cm"/>
      <inkml:brushProperty name="height" value="0.1" units="cm"/>
      <inkml:brushProperty name="color" value="#AE198D"/>
      <inkml:brushProperty name="inkEffects" value="galaxy"/>
      <inkml:brushProperty name="anchorX" value="-15317.48633"/>
      <inkml:brushProperty name="anchorY" value="-838.04053"/>
      <inkml:brushProperty name="scaleFactor" value="0.5"/>
    </inkml:brush>
  </inkml:definitions>
  <inkml:trace contextRef="#ctx0" brushRef="#br0">5623 926 24575,'0'0'0,"0"4"0,-18 1 0,-20 0 0,-23-1 0,-29-2 0,-40 0 0,-34-1 0,-25-1 0,-38 0-1525,-34 0 1961,-7 0-654,-2 0 218,-2 0 0,8 0 0,9-1 0,17 1 0,30-4 0,16-1 0,1-9-850,23-3 1092,2-14-363,19 2 121,11-4 0,15 5 0,6-3 0,5-8 0,14-3 1468,-4 2-1888,-1-7 1538,0-5-1377,-4-6 388,-2 0-129,11 1 0,-2-2 0,7 7 0,6-2 0,10 11 0,14 7 0,13 6 0,7 8 0,6 4 0,6 1 0,-2-1 0,8 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9/8/2024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diagramLayout" Target="../diagrams/layout1.xml"/><Relationship Id="rId7" Type="http://schemas.openxmlformats.org/officeDocument/2006/relationships/customXml" Target="../ink/ink1.xml"/><Relationship Id="rId12" Type="http://schemas.openxmlformats.org/officeDocument/2006/relationships/image" Target="../media/image2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customXml" Target="../ink/ink3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diagramQuickStyle" Target="../diagrams/quickStyle1.xml"/><Relationship Id="rId9" Type="http://schemas.openxmlformats.org/officeDocument/2006/relationships/customXml" Target="../ink/ink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2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13" Type="http://schemas.openxmlformats.org/officeDocument/2006/relationships/customXml" Target="../ink/ink9.xml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12" Type="http://schemas.openxmlformats.org/officeDocument/2006/relationships/image" Target="../media/image3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0.png"/><Relationship Id="rId11" Type="http://schemas.openxmlformats.org/officeDocument/2006/relationships/customXml" Target="../ink/ink8.xml"/><Relationship Id="rId5" Type="http://schemas.openxmlformats.org/officeDocument/2006/relationships/customXml" Target="../ink/ink5.xml"/><Relationship Id="rId10" Type="http://schemas.openxmlformats.org/officeDocument/2006/relationships/image" Target="../media/image370.png"/><Relationship Id="rId4" Type="http://schemas.openxmlformats.org/officeDocument/2006/relationships/image" Target="../media/image34.png"/><Relationship Id="rId9" Type="http://schemas.openxmlformats.org/officeDocument/2006/relationships/customXml" Target="../ink/ink7.xml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9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nipselkrant-curacao.com/landen/bonaire/nu-cw-project-opgezet-om-sargassum-in-caribisch-gebied-aan-te-pakken/" TargetMode="External"/><Relationship Id="rId2" Type="http://schemas.openxmlformats.org/officeDocument/2006/relationships/hyperlink" Target="https://nu.cw/2023/12/05/project-opgezet-om-sargassum-in-caribisch-gebied-aan-te-pakken/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hyperlink" Target="https://www.youtube.com/watch?v=_Y3mVA8Webc" TargetMode="External"/><Relationship Id="rId4" Type="http://schemas.openxmlformats.org/officeDocument/2006/relationships/hyperlink" Target="https://www.youtube.com/watch?v=bLqnBn2PTg4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01" y="1648743"/>
            <a:ext cx="11234265" cy="444234"/>
          </a:xfrm>
        </p:spPr>
        <p:txBody>
          <a:bodyPr anchor="b">
            <a:noAutofit/>
          </a:bodyPr>
          <a:lstStyle/>
          <a:p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 </a:t>
            </a:r>
          </a:p>
        </p:txBody>
      </p:sp>
      <p:sp>
        <p:nvSpPr>
          <p:cNvPr id="3" name="Subtitle 2"/>
          <p:cNvSpPr>
            <a:spLocks noGrp="1"/>
          </p:cNvSpPr>
          <p:nvPr>
            <p:ph sz="half" idx="2"/>
          </p:nvPr>
        </p:nvSpPr>
        <p:spPr>
          <a:xfrm>
            <a:off x="5427234" y="850197"/>
            <a:ext cx="6683415" cy="630454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742956E3-3C4D-E945-C932-8100834CB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fld id="{9CD8D479-8942-46E8-A226-A4E01F7A105C}" type="slidenum">
              <a:rPr lang="en-US"/>
              <a:pPr>
                <a:spcAft>
                  <a:spcPts val="600"/>
                </a:spcAft>
              </a:pPr>
              <a:t>1</a:t>
            </a:fld>
            <a:endParaRPr lang="en-US" dirty="0"/>
          </a:p>
        </p:txBody>
      </p:sp>
      <p:sp>
        <p:nvSpPr>
          <p:cNvPr id="12" name="Date Placeholder 5">
            <a:extLst>
              <a:ext uri="{FF2B5EF4-FFF2-40B4-BE49-F238E27FC236}">
                <a16:creationId xmlns:a16="http://schemas.microsoft.com/office/drawing/2014/main" id="{767DF7DB-65CD-BDD7-41E4-1DFB736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939338" cy="2286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14" name="Footer Placeholder 6">
            <a:extLst>
              <a:ext uri="{FF2B5EF4-FFF2-40B4-BE49-F238E27FC236}">
                <a16:creationId xmlns:a16="http://schemas.microsoft.com/office/drawing/2014/main" id="{2F4DB14F-0C78-6D8E-0680-2D0C1A3E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43170" y="6694712"/>
            <a:ext cx="10828422" cy="228601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pPr>
              <a:spcAft>
                <a:spcPts val="600"/>
              </a:spcAft>
            </a:pPr>
            <a:endParaRPr lang="en-US" sz="1000" dirty="0"/>
          </a:p>
        </p:txBody>
      </p:sp>
      <p:pic>
        <p:nvPicPr>
          <p:cNvPr id="23" name="Afbeelding 22" descr="Afbeelding met Kleurrijkheid, Graphics, grafische vormgeving, tekst&#10;&#10;Automatisch gegenereerde beschrijving">
            <a:extLst>
              <a:ext uri="{FF2B5EF4-FFF2-40B4-BE49-F238E27FC236}">
                <a16:creationId xmlns:a16="http://schemas.microsoft.com/office/drawing/2014/main" id="{1D250623-BDF6-6CE1-7687-9EBAACAB4C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1" y="467956"/>
            <a:ext cx="3901448" cy="7315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8AE430D-EFD1-ECD4-38AD-B5356F32EB9C}"/>
              </a:ext>
            </a:extLst>
          </p:cNvPr>
          <p:cNvSpPr txBox="1"/>
          <p:nvPr/>
        </p:nvSpPr>
        <p:spPr>
          <a:xfrm>
            <a:off x="247236" y="2170426"/>
            <a:ext cx="4139755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een vorm van zeewier. </a:t>
            </a:r>
          </a:p>
          <a:p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Zeewieren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worden ook wel macro-algen genoemd. </a:t>
            </a:r>
          </a:p>
          <a:p>
            <a:endParaRPr lang="nl-N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Macroalgen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hebben geen wortels, maar wel een soort klem waarmee ze zich aan een rots of andere oppervlakte bevestigen. Macro-algen hebben licht nodig.</a:t>
            </a:r>
          </a:p>
          <a:p>
            <a:endParaRPr lang="nl-NL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 is er in verschillende vormen. Er zijn </a:t>
            </a:r>
            <a:r>
              <a:rPr lang="nl-NL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rood-bruine</a:t>
            </a:r>
            <a:r>
              <a:rPr lang="nl-NL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gele en oranje </a:t>
            </a: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vormen.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nl-NL" dirty="0">
              <a:latin typeface="maven pro"/>
            </a:endParaRPr>
          </a:p>
          <a:p>
            <a:pPr algn="l"/>
            <a:br>
              <a:rPr lang="nl-NL" b="0" i="0" dirty="0">
                <a:effectLst/>
                <a:latin typeface="maven pro"/>
              </a:rPr>
            </a:br>
            <a:endParaRPr lang="nl-NL" b="0" i="0" dirty="0">
              <a:effectLst/>
              <a:latin typeface="maven pro"/>
            </a:endParaRP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beach with trees and water&#10;&#10;Description automatically generated with medium confidence">
            <a:extLst>
              <a:ext uri="{FF2B5EF4-FFF2-40B4-BE49-F238E27FC236}">
                <a16:creationId xmlns:a16="http://schemas.microsoft.com/office/drawing/2014/main" id="{7A7BB35F-3EC0-BEF1-5614-46EDCA9CCF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65" y="4544581"/>
            <a:ext cx="2584285" cy="1938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E03792-AD49-264F-4238-795A5BB307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36" t="10937" r="10638" b="7812"/>
          <a:stretch/>
        </p:blipFill>
        <p:spPr>
          <a:xfrm>
            <a:off x="4689666" y="467956"/>
            <a:ext cx="2584284" cy="369092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DCAEDBD-4752-0E68-A4FC-30AF33E5FAB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041" t="33435" r="35809" b="12396"/>
          <a:stretch/>
        </p:blipFill>
        <p:spPr>
          <a:xfrm>
            <a:off x="7576624" y="485791"/>
            <a:ext cx="4615376" cy="5027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758DBC-E4A2-4ADD-9F7E-63F68BF785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29" y="1203365"/>
            <a:ext cx="967061" cy="9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7FC70-1073-CABD-CC7F-FEB28C9ED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33" y="351378"/>
            <a:ext cx="9371949" cy="673025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5: Redenen waarom sargassum de kust bereikt? 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168F9D-E2AD-27FD-70CE-717A85E39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3143" y="1534944"/>
            <a:ext cx="8023343" cy="514519"/>
          </a:xfrm>
        </p:spPr>
        <p:txBody>
          <a:bodyPr>
            <a:normAutofit fontScale="85000" lnSpcReduction="2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Werkboek: </a:t>
            </a:r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zorgt ervoor dat sargassum de kust bereikt. Selecteer de oorzaken en trek een lijntje tussen de vraag en de reden als deze klopt. </a:t>
            </a:r>
            <a:endParaRPr lang="en-GB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2D5F1666-CEDD-3F73-A44A-8CB01830DAD0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482125468"/>
              </p:ext>
            </p:extLst>
          </p:nvPr>
        </p:nvGraphicFramePr>
        <p:xfrm>
          <a:off x="5967663" y="2364886"/>
          <a:ext cx="4814312" cy="3804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53478D-EA8C-B43D-9A7A-A1FC9D69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10</a:t>
            </a:fld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FA6F286-C57D-3C6A-C691-D711F1D9AB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76D2E3C-7DEF-EAF5-2E00-76FB4E0F0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F5A4479-A1A1-81B6-FFD8-67AD13FF173A}"/>
              </a:ext>
            </a:extLst>
          </p:cNvPr>
          <p:cNvSpPr/>
          <p:nvPr/>
        </p:nvSpPr>
        <p:spPr>
          <a:xfrm>
            <a:off x="1051905" y="3196963"/>
            <a:ext cx="2846328" cy="179442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is </a:t>
            </a:r>
            <a:r>
              <a:rPr lang="nl-NL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oorzaak </a:t>
            </a:r>
            <a:r>
              <a:rPr lang="nl-NL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 er zoveel sargassum naar de kust komt?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FF3D318-6AE7-9A12-9822-44F991FEAE4D}"/>
              </a:ext>
            </a:extLst>
          </p:cNvPr>
          <p:cNvGrpSpPr/>
          <p:nvPr/>
        </p:nvGrpSpPr>
        <p:grpSpPr>
          <a:xfrm>
            <a:off x="3781315" y="4220153"/>
            <a:ext cx="2516400" cy="1624680"/>
            <a:chOff x="3781315" y="4220153"/>
            <a:chExt cx="2516400" cy="162468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F6AFDE1-73DF-E906-0573-E286E893A50C}"/>
                    </a:ext>
                  </a:extLst>
                </p14:cNvPr>
                <p14:cNvContentPartPr/>
                <p14:nvPr/>
              </p14:nvContentPartPr>
              <p14:xfrm>
                <a:off x="3856915" y="4220153"/>
                <a:ext cx="2254680" cy="35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F6AFDE1-73DF-E906-0573-E286E893A50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838915" y="4202513"/>
                  <a:ext cx="22903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DEE3C2D-E926-A426-043F-9C931D2BD87E}"/>
                    </a:ext>
                  </a:extLst>
                </p14:cNvPr>
                <p14:cNvContentPartPr/>
                <p14:nvPr/>
              </p14:nvContentPartPr>
              <p14:xfrm>
                <a:off x="3781315" y="4489433"/>
                <a:ext cx="2516400" cy="13554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DEE3C2D-E926-A426-043F-9C931D2BD87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763315" y="4471433"/>
                  <a:ext cx="2552040" cy="139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B175F17-1833-9303-D93F-9DCAC67C673D}"/>
                  </a:ext>
                </a:extLst>
              </p14:cNvPr>
              <p14:cNvContentPartPr/>
              <p14:nvPr/>
            </p14:nvContentPartPr>
            <p14:xfrm>
              <a:off x="3873404" y="2800178"/>
              <a:ext cx="2423160" cy="1198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B175F17-1833-9303-D93F-9DCAC67C673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55764" y="2782538"/>
                <a:ext cx="2458800" cy="1233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2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77579-1DE5-5007-E0B8-853EBBD1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Gevolgen als sargassum de kust bereikt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FDCFE3-4EE1-8734-C412-3F3FA87E4C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Sargassum aan land ruikt onaangenaam;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Je kunt niet zwemmen in de zee als er sargassum aanwezig is;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Toeristen worden ontevreden als ze een strand of een zee met sargassum zien.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Sargassum beïnvloedt de natuur, zoals het zeegras of de mangroven. </a:t>
            </a:r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nl-NL" dirty="0"/>
          </a:p>
          <a:p>
            <a:pPr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17" name="Picture 16" descr="People walking on the beach&#10;&#10;Description automatically generated">
            <a:extLst>
              <a:ext uri="{FF2B5EF4-FFF2-40B4-BE49-F238E27FC236}">
                <a16:creationId xmlns:a16="http://schemas.microsoft.com/office/drawing/2014/main" id="{EF40FC2A-0FC3-CF09-EEB9-5A4A547B661D}"/>
              </a:ext>
            </a:extLst>
          </p:cNvPr>
          <p:cNvPicPr/>
          <p:nvPr/>
        </p:nvPicPr>
        <p:blipFill rotWithShape="1">
          <a:blip r:embed="rId2"/>
          <a:srcRect r="16958" b="2"/>
          <a:stretch/>
        </p:blipFill>
        <p:spPr>
          <a:xfrm>
            <a:off x="6265334" y="1759691"/>
            <a:ext cx="3031066" cy="3023976"/>
          </a:xfrm>
          <a:prstGeom prst="rect">
            <a:avLst/>
          </a:prstGeom>
          <a:noFill/>
          <a:ln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14EB30-D3A1-8803-3255-835841E1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GB" sz="10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11</a:t>
            </a:fld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3A61B34-1110-79F9-2AD0-8A75868DF9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91C4702-DE5D-E6F8-2BAF-411928C96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3204" y="6743700"/>
            <a:ext cx="9144259" cy="35329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11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41EDA-15D4-D735-01DA-F48DA41A1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715" y="325680"/>
            <a:ext cx="9371949" cy="799492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6: Gevolgen als sargassum de kust bereikt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1EA110-F8DB-E691-450F-4B5293A0A66D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A9649-CBD1-D755-3AE2-80E80537D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</a:t>
            </a:fld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1D88CC-05CF-CD3C-F2DC-FF42887F6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EDFD8E-BB1A-C461-7241-98BBBD568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5279E0-498C-02DF-8042-E6929D2E6B40}"/>
              </a:ext>
            </a:extLst>
          </p:cNvPr>
          <p:cNvSpPr txBox="1"/>
          <p:nvPr/>
        </p:nvSpPr>
        <p:spPr>
          <a:xfrm>
            <a:off x="721715" y="1272660"/>
            <a:ext cx="9371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Werkboek: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Welke gevolgen heeft het sargassum als het de kust bereikt? Koppel elke situatie aan het juiste beeld. </a:t>
            </a:r>
            <a:endParaRPr lang="en-GB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618074C-4440-1222-3C92-AA056DB682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16" t="36170" r="27868" b="16992"/>
          <a:stretch/>
        </p:blipFill>
        <p:spPr>
          <a:xfrm>
            <a:off x="2686766" y="1668301"/>
            <a:ext cx="6818468" cy="457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C93D-0C6F-DB70-69AC-9BAD41822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605265"/>
            <a:ext cx="11015133" cy="569592"/>
          </a:xfrm>
        </p:spPr>
        <p:txBody>
          <a:bodyPr anchor="b">
            <a:normAutofit/>
          </a:bodyPr>
          <a:lstStyle/>
          <a:p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7: Maatregelen om te voorkomen dat sargassum de kust bereikt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AFC6CF-6003-8988-C6BD-767534B4EA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6300" y="1556281"/>
            <a:ext cx="5219700" cy="4556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 dat aanspoelt, geeft problemen.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Lees de tekst door in het tekstboek en schrijf de maatregelen op die hier genoemd worden om te voorkomen dat sargassum aanspoelt. 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Belangrijk is dat ervoor gezorgd wordt voor bijvoorbeeld: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boat on the water&#10;&#10;Description automatically generated">
            <a:extLst>
              <a:ext uri="{FF2B5EF4-FFF2-40B4-BE49-F238E27FC236}">
                <a16:creationId xmlns:a16="http://schemas.microsoft.com/office/drawing/2014/main" id="{1D4E7893-EBCD-0BF1-1B53-8A6182B3D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54" b="1"/>
          <a:stretch/>
        </p:blipFill>
        <p:spPr>
          <a:xfrm>
            <a:off x="6290733" y="1556281"/>
            <a:ext cx="2577775" cy="2583874"/>
          </a:xfrm>
          <a:prstGeom prst="rect">
            <a:avLst/>
          </a:prstGeo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D8A97-7A5C-0780-8849-30250919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GB" sz="10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C367812-035A-D53E-31B0-A5431CBD7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96C6B0A-DE61-8F55-5F2F-81B459E36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" dirty="0"/>
          </a:p>
        </p:txBody>
      </p:sp>
      <p:pic>
        <p:nvPicPr>
          <p:cNvPr id="12" name="Picture 11" descr="A body of water with rocks in the water&#10;&#10;Description automatically generated">
            <a:extLst>
              <a:ext uri="{FF2B5EF4-FFF2-40B4-BE49-F238E27FC236}">
                <a16:creationId xmlns:a16="http://schemas.microsoft.com/office/drawing/2014/main" id="{30593939-B518-A106-FF3B-1425B32453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2" y="3882497"/>
            <a:ext cx="2080683" cy="208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C93D-0C6F-DB70-69AC-9BAD41822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Een oplossing vinden voor het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sargassumprobleem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6795A-A6CC-523F-E42C-082442022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FAAFC6CF-6003-8988-C6BD-767534B4EA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88610" y="1549572"/>
            <a:ext cx="3817559" cy="46206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 kan al op zee worden onderschept door barrières. </a:t>
            </a:r>
          </a:p>
          <a:p>
            <a:pPr marL="0" indent="0">
              <a:buNone/>
            </a:pP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 het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toch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aanspoelt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geeft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problemen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Aangespoeld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sargassum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op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verschillende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manieren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worden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weg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gehaald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0" indent="0">
              <a:buNone/>
            </a:pP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Bijvoorbeeld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door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middel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van: </a:t>
            </a:r>
          </a:p>
          <a:p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mechanische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harken;</a:t>
            </a:r>
          </a:p>
          <a:p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machines;</a:t>
            </a:r>
          </a:p>
          <a:p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tractoren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aanhangwagens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Handmatig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verwijderen</a:t>
            </a:r>
            <a:r>
              <a:rPr lang="en-GB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AD8A97-7A5C-0780-8849-302509194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GB" sz="10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14</a:t>
            </a:fld>
            <a:endParaRPr lang="en-GB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C367812-035A-D53E-31B0-A5431CBD72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96C6B0A-DE61-8F55-5F2F-81B459E36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" dirty="0"/>
          </a:p>
        </p:txBody>
      </p:sp>
      <p:pic>
        <p:nvPicPr>
          <p:cNvPr id="5" name="Picture 4" descr="A tractor on a beach&#10;&#10;Description automatically generated">
            <a:extLst>
              <a:ext uri="{FF2B5EF4-FFF2-40B4-BE49-F238E27FC236}">
                <a16:creationId xmlns:a16="http://schemas.microsoft.com/office/drawing/2014/main" id="{DE62DFD1-4D2A-652E-CC86-2B23C48264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0" y="1530793"/>
            <a:ext cx="4197903" cy="2518741"/>
          </a:xfrm>
          <a:prstGeom prst="rect">
            <a:avLst/>
          </a:prstGeom>
        </p:spPr>
      </p:pic>
      <p:pic>
        <p:nvPicPr>
          <p:cNvPr id="14" name="Picture 13" descr="A group of insects on a piece of food&#10;&#10;Description automatically generated">
            <a:extLst>
              <a:ext uri="{FF2B5EF4-FFF2-40B4-BE49-F238E27FC236}">
                <a16:creationId xmlns:a16="http://schemas.microsoft.com/office/drawing/2014/main" id="{CBDF53ED-FD57-1D7C-70EB-2C3165C7F8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1" y="4070600"/>
            <a:ext cx="4197903" cy="235082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C598DA6-43B2-B260-F7EF-6B547F74EA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041" t="20151" r="35499" b="9460"/>
          <a:stretch/>
        </p:blipFill>
        <p:spPr>
          <a:xfrm>
            <a:off x="8499606" y="1530792"/>
            <a:ext cx="3487193" cy="489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10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1AE98-76DE-7CBE-BA82-DFFBE7D0A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50" y="1035730"/>
            <a:ext cx="10415701" cy="614005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8: Eigen oplossingen bedenken om te voorkomen dat sargassum de kust bereikt. Jouw voorstellen. TEKEN ZE UIT!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88D45-2F34-721F-ED1D-DFA37DC0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15</a:t>
            </a:fld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ADE0291-DBF2-141C-4CD6-121D9617F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FA61B9E-E1F8-DB93-C73A-AD5C22710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endParaRPr lang="en-US" dirty="0"/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A41CC5EC-85AF-F1F7-7DF2-13887EA260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9444759"/>
              </p:ext>
            </p:extLst>
          </p:nvPr>
        </p:nvGraphicFramePr>
        <p:xfrm>
          <a:off x="728769" y="2049522"/>
          <a:ext cx="6370717" cy="3873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Content Placeholder 17" descr="A hand holding a bunch of seaweed&#10;&#10;Description automatically generated">
            <a:extLst>
              <a:ext uri="{FF2B5EF4-FFF2-40B4-BE49-F238E27FC236}">
                <a16:creationId xmlns:a16="http://schemas.microsoft.com/office/drawing/2014/main" id="{A5D6D49C-4B1D-1AB7-8F98-9B0392C1298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659" y="2049522"/>
            <a:ext cx="4450000" cy="2492000"/>
          </a:xfrm>
        </p:spPr>
      </p:pic>
    </p:spTree>
    <p:extLst>
      <p:ext uri="{BB962C8B-B14F-4D97-AF65-F5344CB8AC3E}">
        <p14:creationId xmlns:p14="http://schemas.microsoft.com/office/powerpoint/2010/main" val="142640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D7EE-A0A5-04DD-1382-7D8B6301C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2" y="681037"/>
            <a:ext cx="9371949" cy="571379"/>
          </a:xfrm>
        </p:spPr>
        <p:txBody>
          <a:bodyPr anchor="b">
            <a:normAutofit fontScale="9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 als mogelijkheid zien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59A0C1D-3525-D3E9-D05A-46756F27E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Aangespoeld sargassum zorgt voor overlast, maar kan ook NUTTIG gebruikt worden!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Daar zijn verschillende mogelijkheden voor. </a:t>
            </a:r>
          </a:p>
          <a:p>
            <a:endParaRPr lang="nl-NL" dirty="0"/>
          </a:p>
          <a:p>
            <a:endParaRPr lang="en-GB" dirty="0"/>
          </a:p>
        </p:txBody>
      </p:sp>
      <p:pic>
        <p:nvPicPr>
          <p:cNvPr id="20" name="Content Placeholder 19" descr="A group of plants in a garden&#10;&#10;Description automatically generated">
            <a:extLst>
              <a:ext uri="{FF2B5EF4-FFF2-40B4-BE49-F238E27FC236}">
                <a16:creationId xmlns:a16="http://schemas.microsoft.com/office/drawing/2014/main" id="{68535049-1E3E-C483-6274-40198AEAF89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8" r="1" b="1"/>
          <a:stretch/>
        </p:blipFill>
        <p:spPr>
          <a:xfrm>
            <a:off x="6358293" y="410202"/>
            <a:ext cx="1974565" cy="1979237"/>
          </a:xfrm>
          <a:noFill/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795406-4688-B485-A8ED-2C10F5055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GB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16</a:t>
            </a:fld>
            <a:endParaRPr lang="en-GB" sz="10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C9BB3B9-2062-673C-4AC6-891DFD6068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/>
              <a:t>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19B1850-EB73-9407-75B9-3A4877B33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"/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400"/>
          </a:p>
        </p:txBody>
      </p:sp>
      <p:pic>
        <p:nvPicPr>
          <p:cNvPr id="22" name="Picture 21" descr="A group of concrete pillars&#10;&#10;Description automatically generated">
            <a:extLst>
              <a:ext uri="{FF2B5EF4-FFF2-40B4-BE49-F238E27FC236}">
                <a16:creationId xmlns:a16="http://schemas.microsoft.com/office/drawing/2014/main" id="{CB84F251-E2C7-DAA1-CA2A-3C625C8CD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34" y="4052563"/>
            <a:ext cx="3100580" cy="2063295"/>
          </a:xfrm>
          <a:prstGeom prst="rect">
            <a:avLst/>
          </a:prstGeom>
        </p:spPr>
      </p:pic>
      <p:pic>
        <p:nvPicPr>
          <p:cNvPr id="26" name="Picture 25" descr="A collage of images of a person working on a beach&#10;&#10;Description automatically generated">
            <a:extLst>
              <a:ext uri="{FF2B5EF4-FFF2-40B4-BE49-F238E27FC236}">
                <a16:creationId xmlns:a16="http://schemas.microsoft.com/office/drawing/2014/main" id="{55F2F35D-ACB0-98CB-F681-7171AC455F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411" y="2389439"/>
            <a:ext cx="3977765" cy="378752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A26A366-D926-DE51-F6CD-4F6DBB90480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442" t="12130" r="35809" b="17494"/>
          <a:stretch/>
        </p:blipFill>
        <p:spPr>
          <a:xfrm>
            <a:off x="8425732" y="410201"/>
            <a:ext cx="4025234" cy="576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7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0995B-7CC6-8990-506B-6DC4B54F5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9: Mogelijke toepassingen sargassum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256EA-71F7-D810-BCAF-4E3A5E963C6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Werkboek: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Onderstreep de mogelijke toepassingen die aan het verzamelde sargassum gegeven kunnen worden. </a:t>
            </a:r>
          </a:p>
          <a:p>
            <a:pPr marL="0" indent="0">
              <a:buNone/>
            </a:pPr>
            <a:endParaRPr lang="nl-NL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l-NL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Content Placeholder 16" descr="A light bulb made of puzzle pieces&#10;&#10;Description automatically generated">
            <a:extLst>
              <a:ext uri="{FF2B5EF4-FFF2-40B4-BE49-F238E27FC236}">
                <a16:creationId xmlns:a16="http://schemas.microsoft.com/office/drawing/2014/main" id="{1F2D9F90-77A2-36BF-0288-DE3FE91D0E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378" y="1623569"/>
            <a:ext cx="5428244" cy="4346920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F510D-2B2B-7E32-BA97-8F2C61258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</a:t>
            </a:fld>
            <a:endParaRPr lang="en-GB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BED45E-87AC-973E-F318-B3B16FDC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EBBABEC-9CA0-9188-4B65-C8A28333F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8977" y="6797732"/>
            <a:ext cx="9144259" cy="120535"/>
          </a:xfrm>
        </p:spPr>
        <p:txBody>
          <a:bodyPr/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58E2B8B-81AD-4869-91A7-289622119B82}"/>
              </a:ext>
            </a:extLst>
          </p:cNvPr>
          <p:cNvCxnSpPr/>
          <p:nvPr/>
        </p:nvCxnSpPr>
        <p:spPr>
          <a:xfrm>
            <a:off x="1637716" y="3059084"/>
            <a:ext cx="3973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0F116C-5D9E-8394-C491-C5E533F2119B}"/>
              </a:ext>
            </a:extLst>
          </p:cNvPr>
          <p:cNvCxnSpPr/>
          <p:nvPr/>
        </p:nvCxnSpPr>
        <p:spPr>
          <a:xfrm>
            <a:off x="1637716" y="3398520"/>
            <a:ext cx="3973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47BAE2-B2E0-3AC9-D5C5-7C6F86A0A986}"/>
              </a:ext>
            </a:extLst>
          </p:cNvPr>
          <p:cNvCxnSpPr/>
          <p:nvPr/>
        </p:nvCxnSpPr>
        <p:spPr>
          <a:xfrm>
            <a:off x="1637716" y="3785062"/>
            <a:ext cx="3973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4EC885-96A5-C3B0-3A7D-9D79F48BDE56}"/>
              </a:ext>
            </a:extLst>
          </p:cNvPr>
          <p:cNvCxnSpPr/>
          <p:nvPr/>
        </p:nvCxnSpPr>
        <p:spPr>
          <a:xfrm>
            <a:off x="1637716" y="4150823"/>
            <a:ext cx="3973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F9744F-313B-A549-7851-EFC020F17521}"/>
              </a:ext>
            </a:extLst>
          </p:cNvPr>
          <p:cNvCxnSpPr/>
          <p:nvPr/>
        </p:nvCxnSpPr>
        <p:spPr>
          <a:xfrm>
            <a:off x="1637716" y="4591396"/>
            <a:ext cx="3973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8B9835-5A40-1C98-3A82-85488CD8EBBC}"/>
              </a:ext>
            </a:extLst>
          </p:cNvPr>
          <p:cNvCxnSpPr/>
          <p:nvPr/>
        </p:nvCxnSpPr>
        <p:spPr>
          <a:xfrm>
            <a:off x="1637716" y="5031971"/>
            <a:ext cx="3973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23C482-41CA-D866-6F58-3FA9E97A5A14}"/>
              </a:ext>
            </a:extLst>
          </p:cNvPr>
          <p:cNvCxnSpPr/>
          <p:nvPr/>
        </p:nvCxnSpPr>
        <p:spPr>
          <a:xfrm>
            <a:off x="1637716" y="5430982"/>
            <a:ext cx="3973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64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08277-FE65-1024-4284-4F1A64307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10: mogelijk gebruik sargassum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A227A-7920-3E2A-42BF-27913465E3C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Werkboek: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 zou jij het verzamelde sargassum voor gebruiken? Schrijf het of teken het. </a:t>
            </a:r>
            <a:endParaRPr lang="en-GB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 descr="A pink and blue tree&#10;&#10;Description automatically generated">
            <a:extLst>
              <a:ext uri="{FF2B5EF4-FFF2-40B4-BE49-F238E27FC236}">
                <a16:creationId xmlns:a16="http://schemas.microsoft.com/office/drawing/2014/main" id="{FC13E7C7-F2A9-3C2F-551F-18ACD9A5D5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953" y="3158594"/>
            <a:ext cx="2143125" cy="214312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22F4E-0075-CEC7-83BE-406ECD91D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fld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7865345-5FB2-7276-052F-6C667CC49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F567413-8B26-19C3-FF1F-F3B48CF91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98159"/>
            <a:ext cx="9144259" cy="159840"/>
          </a:xfrm>
        </p:spPr>
        <p:txBody>
          <a:bodyPr/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972B0C-5C7D-C6FD-2FD0-376636DD52FA}"/>
              </a:ext>
            </a:extLst>
          </p:cNvPr>
          <p:cNvSpPr/>
          <p:nvPr/>
        </p:nvSpPr>
        <p:spPr>
          <a:xfrm>
            <a:off x="1454065" y="2718262"/>
            <a:ext cx="4064815" cy="37656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ED818B7-282B-8218-F9D6-55430E8A07FB}"/>
                  </a:ext>
                </a:extLst>
              </p14:cNvPr>
              <p14:cNvContentPartPr/>
              <p14:nvPr/>
            </p14:nvContentPartPr>
            <p14:xfrm>
              <a:off x="4754684" y="5103818"/>
              <a:ext cx="1937520" cy="4262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ED818B7-282B-8218-F9D6-55430E8A07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7044" y="5085818"/>
                <a:ext cx="1973160" cy="461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D5548F8E-1A72-66AC-BF46-0C9DCB7B85EB}"/>
              </a:ext>
            </a:extLst>
          </p:cNvPr>
          <p:cNvGrpSpPr/>
          <p:nvPr/>
        </p:nvGrpSpPr>
        <p:grpSpPr>
          <a:xfrm>
            <a:off x="7240484" y="4405418"/>
            <a:ext cx="2640600" cy="1787040"/>
            <a:chOff x="7240484" y="4405418"/>
            <a:chExt cx="2640600" cy="17870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8AE719E-E641-93D4-F7E9-60C39301BB26}"/>
                    </a:ext>
                  </a:extLst>
                </p14:cNvPr>
                <p14:cNvContentPartPr/>
                <p14:nvPr/>
              </p14:nvContentPartPr>
              <p14:xfrm>
                <a:off x="7481324" y="4405418"/>
                <a:ext cx="2399760" cy="584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8AE719E-E641-93D4-F7E9-60C39301BB2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463324" y="4387418"/>
                  <a:ext cx="2435400" cy="62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D73D694-0089-015D-ABB4-C7DCB32D9E81}"/>
                    </a:ext>
                  </a:extLst>
                </p14:cNvPr>
                <p14:cNvContentPartPr/>
                <p14:nvPr/>
              </p14:nvContentPartPr>
              <p14:xfrm>
                <a:off x="7240484" y="4954418"/>
                <a:ext cx="1676520" cy="1238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D73D694-0089-015D-ABB4-C7DCB32D9E8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22484" y="4936418"/>
                  <a:ext cx="1712160" cy="127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FB943CF-316C-1DF0-E7EA-000C61BD0A9A}"/>
              </a:ext>
            </a:extLst>
          </p:cNvPr>
          <p:cNvGrpSpPr/>
          <p:nvPr/>
        </p:nvGrpSpPr>
        <p:grpSpPr>
          <a:xfrm>
            <a:off x="3910844" y="1819538"/>
            <a:ext cx="5296680" cy="2129400"/>
            <a:chOff x="3910844" y="1819538"/>
            <a:chExt cx="5296680" cy="21294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F8146F2-44AC-4958-8890-A753C692CDA0}"/>
                    </a:ext>
                  </a:extLst>
                </p14:cNvPr>
                <p14:cNvContentPartPr/>
                <p14:nvPr/>
              </p14:nvContentPartPr>
              <p14:xfrm>
                <a:off x="6716324" y="1819538"/>
                <a:ext cx="544680" cy="1630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F8146F2-44AC-4958-8890-A753C692CDA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698324" y="1801538"/>
                  <a:ext cx="580320" cy="166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D914ADA-BB77-4AAD-C1E1-884A0274EC95}"/>
                    </a:ext>
                  </a:extLst>
                </p14:cNvPr>
                <p14:cNvContentPartPr/>
                <p14:nvPr/>
              </p14:nvContentPartPr>
              <p14:xfrm>
                <a:off x="7290164" y="2560418"/>
                <a:ext cx="1917360" cy="9975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D914ADA-BB77-4AAD-C1E1-884A0274EC9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272524" y="2542418"/>
                  <a:ext cx="1953000" cy="10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48D8F4C-5B37-7B01-07AC-24E1AF9515F3}"/>
                    </a:ext>
                  </a:extLst>
                </p14:cNvPr>
                <p14:cNvContentPartPr/>
                <p14:nvPr/>
              </p14:nvContentPartPr>
              <p14:xfrm>
                <a:off x="3910844" y="3606938"/>
                <a:ext cx="2024280" cy="342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48D8F4C-5B37-7B01-07AC-24E1AF9515F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893204" y="3588938"/>
                  <a:ext cx="2059920" cy="377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774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47813-05D6-B29D-23F0-9E844508D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53" y="1608498"/>
            <a:ext cx="2673532" cy="552574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11: kennis over sargassum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8FE9BBAC-5D21-9E01-E986-B14A336F76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4303869"/>
              </p:ext>
            </p:extLst>
          </p:nvPr>
        </p:nvGraphicFramePr>
        <p:xfrm>
          <a:off x="862653" y="2666580"/>
          <a:ext cx="9372600" cy="4621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12A630-FAED-ADDC-E969-98CDAD352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</a:t>
            </a:fld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0AACE-E7BE-096F-1E8E-FFA61BD3C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1F770-9190-1C55-7DD5-ABE1D3C5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3245" y="6747856"/>
            <a:ext cx="9144259" cy="166256"/>
          </a:xfrm>
        </p:spPr>
        <p:txBody>
          <a:bodyPr/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6AD1D4-EA64-1670-2C53-B4DD0B153BE2}"/>
              </a:ext>
            </a:extLst>
          </p:cNvPr>
          <p:cNvSpPr txBox="1"/>
          <p:nvPr/>
        </p:nvSpPr>
        <p:spPr>
          <a:xfrm>
            <a:off x="3366654" y="721196"/>
            <a:ext cx="2410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Werkboek: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Zet het juiste antwoord tussen haakjes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 descr="A group of people holding hands around a light bulb&#10;&#10;Description automatically generated">
            <a:extLst>
              <a:ext uri="{FF2B5EF4-FFF2-40B4-BE49-F238E27FC236}">
                <a16:creationId xmlns:a16="http://schemas.microsoft.com/office/drawing/2014/main" id="{02E2FECB-9E1A-F467-11CC-E0C74F38C5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5526" r="6926" b="6116"/>
          <a:stretch/>
        </p:blipFill>
        <p:spPr>
          <a:xfrm>
            <a:off x="8655817" y="58188"/>
            <a:ext cx="2558052" cy="262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0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272" y="276087"/>
            <a:ext cx="9371949" cy="638313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Inhoud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onderdeel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sargassum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5600" y="2556620"/>
            <a:ext cx="5486400" cy="4620682"/>
          </a:xfrm>
        </p:spPr>
        <p:txBody>
          <a:bodyPr>
            <a:normAutofit/>
          </a:bodyPr>
          <a:lstStyle/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7: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Maatregelen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8: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Eigen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oplossingen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9: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Toepassingen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10: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Mogelijk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gebruik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11: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Kennis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 sargassum</a:t>
            </a: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12: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milieuprobleem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</a:t>
            </a:fld>
            <a:endParaRPr lang="en-US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</p:txBody>
      </p:sp>
      <p:pic>
        <p:nvPicPr>
          <p:cNvPr id="7" name="Picture 6" descr="A aerial view of a beach&#10;&#10;Description automatically generated">
            <a:extLst>
              <a:ext uri="{FF2B5EF4-FFF2-40B4-BE49-F238E27FC236}">
                <a16:creationId xmlns:a16="http://schemas.microsoft.com/office/drawing/2014/main" id="{EE536C92-1C88-4348-A982-0845A1E4DE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866" y="276087"/>
            <a:ext cx="4027589" cy="226492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B932234-CD92-BD06-B8D7-02DF208A7984}"/>
              </a:ext>
            </a:extLst>
          </p:cNvPr>
          <p:cNvSpPr txBox="1">
            <a:spLocks/>
          </p:cNvSpPr>
          <p:nvPr/>
        </p:nvSpPr>
        <p:spPr>
          <a:xfrm>
            <a:off x="703100" y="1025572"/>
            <a:ext cx="5486400" cy="5284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Welkom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doelen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introductie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</a:t>
            </a: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Krantenartikelen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YouTube video’s over sargassum</a:t>
            </a: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Uitspraken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over sargassum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4: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Kan sargassum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ook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organismen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5: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Redenen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waarom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sargassum de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kust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bereikt</a:t>
            </a:r>
            <a:endParaRPr lang="en-US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</a:t>
            </a: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6: </a:t>
            </a:r>
            <a:r>
              <a:rPr lang="en-US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0F753-D324-FEE6-58EA-47DE6641E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40" y="1118530"/>
            <a:ext cx="8630305" cy="1183566"/>
          </a:xfrm>
        </p:spPr>
        <p:txBody>
          <a:bodyPr>
            <a:noAutofit/>
          </a:bodyPr>
          <a:lstStyle/>
          <a:p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12: Sargassum als milieuprobleem</a:t>
            </a:r>
            <a:b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Hoe krijg je mensen in jouw omgeving zo ver dat ze meewerken het sargassum op te ruimen als dat nodig is? 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Content Placeholder 10" descr="A group of people sitting around a table with a target&#10;&#10;Description automatically generated">
            <a:extLst>
              <a:ext uri="{FF2B5EF4-FFF2-40B4-BE49-F238E27FC236}">
                <a16:creationId xmlns:a16="http://schemas.microsoft.com/office/drawing/2014/main" id="{16EA05CE-F596-7EC4-0A08-B5D265C5B2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0" y="2528253"/>
            <a:ext cx="4647446" cy="2602570"/>
          </a:xfrm>
        </p:spPr>
      </p:pic>
      <p:pic>
        <p:nvPicPr>
          <p:cNvPr id="13" name="Content Placeholder 12" descr="A group of hands holding a puzzle piece&#10;&#10;Description automatically generated">
            <a:extLst>
              <a:ext uri="{FF2B5EF4-FFF2-40B4-BE49-F238E27FC236}">
                <a16:creationId xmlns:a16="http://schemas.microsoft.com/office/drawing/2014/main" id="{B07B7D98-9E50-BCBE-723E-5894532A24E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990" y="489562"/>
            <a:ext cx="2619375" cy="1743075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E4174C-B73C-2633-F691-7A757714F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fld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8E8021B-66CB-A268-5863-E15990D24F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49EBD74-528D-ABCF-388B-E8CF22CB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04466" y="6629400"/>
            <a:ext cx="9144259" cy="385046"/>
          </a:xfrm>
        </p:spPr>
        <p:txBody>
          <a:bodyPr/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endParaRPr lang="en-US" dirty="0"/>
          </a:p>
        </p:txBody>
      </p:sp>
      <p:pic>
        <p:nvPicPr>
          <p:cNvPr id="15" name="Picture 14" descr="A group of people around a circle of colorful circles&#10;&#10;Description automatically generated">
            <a:extLst>
              <a:ext uri="{FF2B5EF4-FFF2-40B4-BE49-F238E27FC236}">
                <a16:creationId xmlns:a16="http://schemas.microsoft.com/office/drawing/2014/main" id="{D4C8E104-7BE5-CEBE-6315-6CDF66D9A3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528253"/>
            <a:ext cx="5359980" cy="40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1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natuur, rif, water, onderwater&#10;&#10;Automatisch gegenereerde beschrijving">
            <a:extLst>
              <a:ext uri="{FF2B5EF4-FFF2-40B4-BE49-F238E27FC236}">
                <a16:creationId xmlns:a16="http://schemas.microsoft.com/office/drawing/2014/main" id="{15A6533F-C3D1-0A21-4682-5CBA23020A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13" y="1565275"/>
            <a:ext cx="3516313" cy="1939925"/>
          </a:xfrm>
          <a:prstGeom prst="rect">
            <a:avLst/>
          </a:prstGeom>
        </p:spPr>
      </p:pic>
      <p:pic>
        <p:nvPicPr>
          <p:cNvPr id="12" name="Afbeelding 11" descr="Afbeelding met buitenshuis, water, plant, meer&#10;&#10;Automatisch gegenereerde beschrijving">
            <a:extLst>
              <a:ext uri="{FF2B5EF4-FFF2-40B4-BE49-F238E27FC236}">
                <a16:creationId xmlns:a16="http://schemas.microsoft.com/office/drawing/2014/main" id="{C86C130F-1F8E-A949-3570-E46C0ED45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213" y="3567113"/>
            <a:ext cx="3516313" cy="2619375"/>
          </a:xfrm>
          <a:prstGeom prst="rect">
            <a:avLst/>
          </a:prstGeom>
        </p:spPr>
      </p:pic>
      <p:pic>
        <p:nvPicPr>
          <p:cNvPr id="8" name="Tijdelijke aanduiding voor inhoud 7" descr="Afbeelding met tekst, kaart, atlas, diagram&#10;&#10;Automatisch gegenereerde beschrijving">
            <a:extLst>
              <a:ext uri="{FF2B5EF4-FFF2-40B4-BE49-F238E27FC236}">
                <a16:creationId xmlns:a16="http://schemas.microsoft.com/office/drawing/2014/main" id="{A52F30C3-2AD5-51CA-6F17-BCED2702EB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438" y="1565275"/>
            <a:ext cx="1643063" cy="1920875"/>
          </a:xfrm>
        </p:spPr>
      </p:pic>
      <p:pic>
        <p:nvPicPr>
          <p:cNvPr id="14" name="Afbeelding 13" descr="Afbeelding met strand, buitenshuis, grond, schermopname&#10;&#10;Automatisch gegenereerde beschrijving">
            <a:extLst>
              <a:ext uri="{FF2B5EF4-FFF2-40B4-BE49-F238E27FC236}">
                <a16:creationId xmlns:a16="http://schemas.microsoft.com/office/drawing/2014/main" id="{72BA799C-F78D-6F7C-7BB2-E9E88897A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5" r="31165" b="15446"/>
          <a:stretch/>
        </p:blipFill>
        <p:spPr>
          <a:xfrm>
            <a:off x="5151438" y="3548063"/>
            <a:ext cx="1643063" cy="2636838"/>
          </a:xfrm>
          <a:prstGeom prst="rect">
            <a:avLst/>
          </a:prstGeom>
        </p:spPr>
      </p:pic>
      <p:pic>
        <p:nvPicPr>
          <p:cNvPr id="18" name="Afbeelding 17" descr="Afbeelding met landschap, hemel, Waterlichaam, Waterbronnen&#10;&#10;Automatisch gegenereerde beschrijving">
            <a:extLst>
              <a:ext uri="{FF2B5EF4-FFF2-40B4-BE49-F238E27FC236}">
                <a16:creationId xmlns:a16="http://schemas.microsoft.com/office/drawing/2014/main" id="{7A289480-E4BA-9568-F907-79216CABC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413" y="1565275"/>
            <a:ext cx="3760788" cy="207803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C447CA-4E42-054A-CE07-632EBD4B7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nl-NL" dirty="0" err="1"/>
              <a:t>Masha</a:t>
            </a:r>
            <a:r>
              <a:rPr lang="nl-NL" dirty="0"/>
              <a:t> </a:t>
            </a:r>
            <a:r>
              <a:rPr lang="nl-NL" dirty="0" err="1"/>
              <a:t>danki</a:t>
            </a:r>
            <a:r>
              <a:rPr lang="nl-NL" dirty="0"/>
              <a:t>! </a:t>
            </a:r>
            <a:endParaRPr lang="nl-BQ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6B571C0-512D-F91B-B634-AFD1F6B18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nl-NL" sz="10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21</a:t>
            </a:fld>
            <a:endParaRPr lang="nl-NL" sz="10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3085064-7D2C-6EDC-A5A5-3EDE44E16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 fontScale="2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BEC4D3-5B69-74B6-986E-4B9CF7F112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056" y="3720359"/>
            <a:ext cx="3697678" cy="2464542"/>
          </a:xfrm>
          <a:prstGeom prst="rect">
            <a:avLst/>
          </a:prstGeom>
        </p:spPr>
      </p:pic>
      <p:sp>
        <p:nvSpPr>
          <p:cNvPr id="5" name="Tekstballon: ovaal 4">
            <a:extLst>
              <a:ext uri="{FF2B5EF4-FFF2-40B4-BE49-F238E27FC236}">
                <a16:creationId xmlns:a16="http://schemas.microsoft.com/office/drawing/2014/main" id="{4EF28685-8444-7914-4DC3-41A7C39D3A2D}"/>
              </a:ext>
            </a:extLst>
          </p:cNvPr>
          <p:cNvSpPr/>
          <p:nvPr/>
        </p:nvSpPr>
        <p:spPr>
          <a:xfrm>
            <a:off x="4544499" y="95219"/>
            <a:ext cx="5589528" cy="1364434"/>
          </a:xfrm>
          <a:prstGeom prst="wedgeEllipseCallout">
            <a:avLst>
              <a:gd name="adj1" fmla="val 55428"/>
              <a:gd name="adj2" fmla="val -57361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350" indent="-6350">
              <a:lnSpc>
                <a:spcPct val="112000"/>
              </a:lnSpc>
              <a:spcAft>
                <a:spcPts val="780"/>
              </a:spcAft>
            </a:pPr>
            <a:r>
              <a:rPr lang="nl-N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Veel of bijna alle activiteiten </a:t>
            </a:r>
            <a:r>
              <a:rPr lang="nl-NL" sz="1400" kern="1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komen uit het boek </a:t>
            </a:r>
            <a:r>
              <a:rPr lang="nl-N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‘</a:t>
            </a:r>
            <a:r>
              <a:rPr lang="nl-NL" sz="1400" kern="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Toolbox</a:t>
            </a:r>
            <a:r>
              <a:rPr lang="nl-NL" sz="14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praktijkonderzoek’ (werkvormen voor onderzoek met kinderen! Schoenmakers, L. en anderen, 2023). </a:t>
            </a:r>
            <a:endParaRPr lang="nl-NL" sz="14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4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765" y="498451"/>
            <a:ext cx="9371949" cy="655256"/>
          </a:xfrm>
        </p:spPr>
        <p:txBody>
          <a:bodyPr anchor="b">
            <a:normAutofit/>
          </a:bodyPr>
          <a:lstStyle/>
          <a:p>
            <a:r>
              <a:rPr lang="en-US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Doelen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870" y="1395663"/>
            <a:ext cx="6036415" cy="4963886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lnSpc>
                <a:spcPct val="107000"/>
              </a:lnSpc>
              <a:buAutoNum type="arabicPeriod"/>
            </a:pPr>
            <a:r>
              <a:rPr lang="nl-N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kunt in jouw voorkeurstaal uitleggen wat precies onder sargassum wordt verstaan</a:t>
            </a:r>
          </a:p>
          <a:p>
            <a:pPr marL="342900" lvl="0" indent="-342900">
              <a:lnSpc>
                <a:spcPct val="107000"/>
              </a:lnSpc>
              <a:buAutoNum type="arabicPeriod"/>
            </a:pPr>
            <a:r>
              <a:rPr lang="en-GB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</a:t>
            </a:r>
            <a:r>
              <a:rPr lang="en-GB" sz="2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kunt</a:t>
            </a:r>
            <a:r>
              <a:rPr lang="en-GB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n-GB" sz="2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jouw</a:t>
            </a:r>
            <a:r>
              <a:rPr lang="en-GB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voorkeurstaal</a:t>
            </a:r>
            <a:r>
              <a:rPr lang="en-GB" sz="2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uitleggen waarom sargassum op zee heel anders is dan sargassum dat aan land komt. </a:t>
            </a:r>
            <a:endParaRPr lang="en-GB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nl-NL" sz="26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kunt in jouw voorkeurstaal </a:t>
            </a:r>
            <a:r>
              <a:rPr lang="nl-N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verwoorden dat sargassum in sommige situaties ook organismen kan helpen.</a:t>
            </a:r>
            <a:endParaRPr lang="en-GB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nl-NL" sz="26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kunt in jouw eigen taal </a:t>
            </a:r>
            <a:r>
              <a:rPr lang="nl-N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benoemen wat de oorzaken zijn dat sargassum de kust bereikt. </a:t>
            </a:r>
            <a:endParaRPr lang="en-GB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nl-NL" sz="26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kunt in jouw eigen taal de </a:t>
            </a:r>
            <a:r>
              <a:rPr lang="nl-N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gevolgen weergeven van sargassum dat de kust bereikt. </a:t>
            </a:r>
            <a:endParaRPr lang="en-GB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nl-NL" sz="26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kunt in jouw eigen taal </a:t>
            </a:r>
            <a:r>
              <a:rPr lang="nl-N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maatregelen opsommen die voorkomen dat sargassum de kust bereikt. </a:t>
            </a:r>
            <a:endParaRPr lang="en-GB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nl-NL" sz="26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kunt in jouw voorkeurstaal</a:t>
            </a:r>
            <a:r>
              <a:rPr lang="nl-N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oplossingen opnoemen om sargassum te gebruiken. </a:t>
            </a:r>
            <a:endParaRPr lang="en-GB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nl-NL" sz="2600" kern="1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 kunt (in jouw eigen taal) </a:t>
            </a:r>
            <a:r>
              <a:rPr lang="nl-NL" sz="2600" kern="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het verband leggen met het onderwerp dat door hun projectgroep is gekozen en sargassum. Bijv. wat is de invloed van sargassum op de zeeschildpad. </a:t>
            </a:r>
            <a:endParaRPr lang="en-GB" sz="2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3</a:t>
            </a:fld>
            <a:endParaRPr lang="en-US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2092A0-17D4-88BB-00B5-BC77F12DA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71" y="194619"/>
            <a:ext cx="1922929" cy="143480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8B307-5EA0-6B70-C52B-6FA0D668CA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099" t="21754" r="31465" b="10175"/>
          <a:stretch/>
        </p:blipFill>
        <p:spPr>
          <a:xfrm>
            <a:off x="6562754" y="194619"/>
            <a:ext cx="5629246" cy="6164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59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A7F31B-84D6-6884-7E11-279F851F3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C4FDA2-3026-165D-CBCA-1684A6462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weten we al? (WWWA)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345A33B2-CFC8-9BE8-84E1-C11B9049B51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" r="55400"/>
          <a:stretch/>
        </p:blipFill>
        <p:spPr>
          <a:xfrm>
            <a:off x="410402" y="2455377"/>
            <a:ext cx="2309777" cy="3612246"/>
          </a:xfr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E6E763F-71A1-989F-20BC-FFAD1FDCCF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 willen we weten (WWWW)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8773955-6A77-20AA-D1D8-C44D332D2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/>
              <a:t>4</a:t>
            </a:fld>
            <a:endParaRPr lang="en-GB" dirty="0"/>
          </a:p>
        </p:txBody>
      </p:sp>
      <p:sp>
        <p:nvSpPr>
          <p:cNvPr id="8" name="Tijdelijke aanduiding voor datum 7">
            <a:extLst>
              <a:ext uri="{FF2B5EF4-FFF2-40B4-BE49-F238E27FC236}">
                <a16:creationId xmlns:a16="http://schemas.microsoft.com/office/drawing/2014/main" id="{8A2F54EC-68FB-052A-B1CD-DBC4DC741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9/8/2024</a:t>
            </a:fld>
            <a:endParaRPr lang="en-US" dirty="0"/>
          </a:p>
        </p:txBody>
      </p:sp>
      <p:sp>
        <p:nvSpPr>
          <p:cNvPr id="9" name="Tijdelijke aanduiding voor voettekst 8">
            <a:extLst>
              <a:ext uri="{FF2B5EF4-FFF2-40B4-BE49-F238E27FC236}">
                <a16:creationId xmlns:a16="http://schemas.microsoft.com/office/drawing/2014/main" id="{17DF59A0-C2F1-16E7-80CA-EA41EAF1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en-US" dirty="0"/>
          </a:p>
        </p:txBody>
      </p:sp>
      <p:pic>
        <p:nvPicPr>
          <p:cNvPr id="17" name="Tijdelijke aanduiding voor inhoud 16">
            <a:extLst>
              <a:ext uri="{FF2B5EF4-FFF2-40B4-BE49-F238E27FC236}">
                <a16:creationId xmlns:a16="http://schemas.microsoft.com/office/drawing/2014/main" id="{1AA529D4-22CE-4C2A-8837-23B746443E2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75" t="4430" b="18"/>
          <a:stretch/>
        </p:blipFill>
        <p:spPr>
          <a:xfrm>
            <a:off x="6283429" y="2478976"/>
            <a:ext cx="2309777" cy="3588647"/>
          </a:xfrm>
        </p:spPr>
      </p:pic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E6321033-166D-17A0-56D6-CEF15E15BC42}"/>
              </a:ext>
            </a:extLst>
          </p:cNvPr>
          <p:cNvCxnSpPr/>
          <p:nvPr/>
        </p:nvCxnSpPr>
        <p:spPr>
          <a:xfrm>
            <a:off x="2983832" y="2887579"/>
            <a:ext cx="2433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9">
            <a:extLst>
              <a:ext uri="{FF2B5EF4-FFF2-40B4-BE49-F238E27FC236}">
                <a16:creationId xmlns:a16="http://schemas.microsoft.com/office/drawing/2014/main" id="{489E463D-1902-732B-A661-490C8B2744D4}"/>
              </a:ext>
            </a:extLst>
          </p:cNvPr>
          <p:cNvCxnSpPr/>
          <p:nvPr/>
        </p:nvCxnSpPr>
        <p:spPr>
          <a:xfrm>
            <a:off x="2983832" y="3328737"/>
            <a:ext cx="2433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51368621-3E3E-A6CB-B0AE-ADD82EB64B87}"/>
              </a:ext>
            </a:extLst>
          </p:cNvPr>
          <p:cNvCxnSpPr/>
          <p:nvPr/>
        </p:nvCxnSpPr>
        <p:spPr>
          <a:xfrm>
            <a:off x="2983832" y="3816876"/>
            <a:ext cx="2433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929526BB-440F-40C8-F94F-768F9A1C5DFC}"/>
              </a:ext>
            </a:extLst>
          </p:cNvPr>
          <p:cNvCxnSpPr/>
          <p:nvPr/>
        </p:nvCxnSpPr>
        <p:spPr>
          <a:xfrm>
            <a:off x="2983832" y="4366890"/>
            <a:ext cx="2433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B6DD5FBA-1746-797A-FFD6-A4413595C25C}"/>
              </a:ext>
            </a:extLst>
          </p:cNvPr>
          <p:cNvCxnSpPr/>
          <p:nvPr/>
        </p:nvCxnSpPr>
        <p:spPr>
          <a:xfrm>
            <a:off x="2983832" y="4965032"/>
            <a:ext cx="2433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23">
            <a:extLst>
              <a:ext uri="{FF2B5EF4-FFF2-40B4-BE49-F238E27FC236}">
                <a16:creationId xmlns:a16="http://schemas.microsoft.com/office/drawing/2014/main" id="{F8D62468-B2F6-2A0D-A0A4-0D2DE3E6323F}"/>
              </a:ext>
            </a:extLst>
          </p:cNvPr>
          <p:cNvCxnSpPr/>
          <p:nvPr/>
        </p:nvCxnSpPr>
        <p:spPr>
          <a:xfrm>
            <a:off x="2983832" y="5556298"/>
            <a:ext cx="2433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echte verbindingslijn 24">
            <a:extLst>
              <a:ext uri="{FF2B5EF4-FFF2-40B4-BE49-F238E27FC236}">
                <a16:creationId xmlns:a16="http://schemas.microsoft.com/office/drawing/2014/main" id="{2836194D-2214-A5CB-80A8-A06C2BAA32AF}"/>
              </a:ext>
            </a:extLst>
          </p:cNvPr>
          <p:cNvCxnSpPr/>
          <p:nvPr/>
        </p:nvCxnSpPr>
        <p:spPr>
          <a:xfrm>
            <a:off x="8815137" y="2874975"/>
            <a:ext cx="2433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echte verbindingslijn 25">
            <a:extLst>
              <a:ext uri="{FF2B5EF4-FFF2-40B4-BE49-F238E27FC236}">
                <a16:creationId xmlns:a16="http://schemas.microsoft.com/office/drawing/2014/main" id="{F4EED5D3-4CD3-49F0-C905-64341F0A8B22}"/>
              </a:ext>
            </a:extLst>
          </p:cNvPr>
          <p:cNvCxnSpPr/>
          <p:nvPr/>
        </p:nvCxnSpPr>
        <p:spPr>
          <a:xfrm>
            <a:off x="8815137" y="3328737"/>
            <a:ext cx="2433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0D705863-BC68-A81D-898F-30212B1A7C90}"/>
              </a:ext>
            </a:extLst>
          </p:cNvPr>
          <p:cNvCxnSpPr/>
          <p:nvPr/>
        </p:nvCxnSpPr>
        <p:spPr>
          <a:xfrm>
            <a:off x="8870139" y="3816876"/>
            <a:ext cx="2433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27">
            <a:extLst>
              <a:ext uri="{FF2B5EF4-FFF2-40B4-BE49-F238E27FC236}">
                <a16:creationId xmlns:a16="http://schemas.microsoft.com/office/drawing/2014/main" id="{6F468D56-3EBE-3002-D266-501F4B723845}"/>
              </a:ext>
            </a:extLst>
          </p:cNvPr>
          <p:cNvCxnSpPr/>
          <p:nvPr/>
        </p:nvCxnSpPr>
        <p:spPr>
          <a:xfrm>
            <a:off x="8938891" y="4368036"/>
            <a:ext cx="2433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8">
            <a:extLst>
              <a:ext uri="{FF2B5EF4-FFF2-40B4-BE49-F238E27FC236}">
                <a16:creationId xmlns:a16="http://schemas.microsoft.com/office/drawing/2014/main" id="{57406A2D-1DAB-66E6-528A-46BA3BA0315E}"/>
              </a:ext>
            </a:extLst>
          </p:cNvPr>
          <p:cNvCxnSpPr/>
          <p:nvPr/>
        </p:nvCxnSpPr>
        <p:spPr>
          <a:xfrm>
            <a:off x="8938891" y="4938677"/>
            <a:ext cx="2433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echte verbindingslijn 29">
            <a:extLst>
              <a:ext uri="{FF2B5EF4-FFF2-40B4-BE49-F238E27FC236}">
                <a16:creationId xmlns:a16="http://schemas.microsoft.com/office/drawing/2014/main" id="{59B60197-944A-30D3-0A5F-3E1787660273}"/>
              </a:ext>
            </a:extLst>
          </p:cNvPr>
          <p:cNvCxnSpPr/>
          <p:nvPr/>
        </p:nvCxnSpPr>
        <p:spPr>
          <a:xfrm>
            <a:off x="8938891" y="5584945"/>
            <a:ext cx="243381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38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8D803-BCE5-6F58-E05D-ED06A1E49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</p:spPr>
        <p:txBody>
          <a:bodyPr anchor="b"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ontent Placeholder 9" descr="A seaweed on a beach&#10;&#10;Description automatically generated">
            <a:extLst>
              <a:ext uri="{FF2B5EF4-FFF2-40B4-BE49-F238E27FC236}">
                <a16:creationId xmlns:a16="http://schemas.microsoft.com/office/drawing/2014/main" id="{E9776E43-6932-317C-ED89-B40C5E2A3574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/>
          <a:srcRect l="12594" r="12577" b="-2"/>
          <a:stretch/>
        </p:blipFill>
        <p:spPr>
          <a:xfrm>
            <a:off x="1409700" y="1556281"/>
            <a:ext cx="4610099" cy="4620682"/>
          </a:xfrm>
          <a:prstGeom prst="rect">
            <a:avLst/>
          </a:prstGeom>
          <a:noFill/>
          <a:ln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5208E-3B05-7883-3B1D-BF37707B0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6280"/>
            <a:ext cx="5080000" cy="4742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900" b="0" i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 zijn </a:t>
            </a:r>
            <a:r>
              <a:rPr lang="nl-NL" sz="19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drijvende vlotten </a:t>
            </a: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staan ook wel bekend als ‘gouden regenwouden’.</a:t>
            </a:r>
          </a:p>
          <a:p>
            <a:pPr marL="0" indent="0">
              <a:buNone/>
            </a:pPr>
            <a:endParaRPr lang="nl-NL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 dat op zee drijft, heeft veel voordelen.</a:t>
            </a:r>
          </a:p>
          <a:p>
            <a:pPr marL="0" indent="0">
              <a:buNone/>
            </a:pPr>
            <a:endParaRPr lang="nl-NL" sz="19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Unieke habitat waar veel soorten in het wild leven.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Paai- en kraamkamer voor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Rustpunt of oplaadpunt voor vogels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sz="1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Zeeschildpadden gebruiken drijvend sargassum om te broeden. 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sz="1900" dirty="0"/>
          </a:p>
          <a:p>
            <a:pPr marL="0" indent="0">
              <a:buNone/>
            </a:pPr>
            <a:r>
              <a:rPr lang="nl-NL" sz="1900" dirty="0"/>
              <a:t> </a:t>
            </a:r>
          </a:p>
          <a:p>
            <a:endParaRPr lang="nl-NL" sz="1900" b="0" i="0" dirty="0">
              <a:effectLst/>
            </a:endParaRPr>
          </a:p>
          <a:p>
            <a:endParaRPr lang="en-GB" sz="1900" b="0" i="0" dirty="0">
              <a:effectLst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FA4B2E-A5BA-76DE-FB31-0357C36ED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GB" sz="100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GB" sz="1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4CD6C4C-B81C-98DB-A3B0-B665E536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8D1B0F-1D6D-B436-B69C-5B292A3C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7716" y="6629400"/>
            <a:ext cx="9144259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800" dirty="0"/>
              <a:t>Marine Conservation without Borders, School of Field Studies, National Parks Foundation Bonaire, Resilience, Turks and Caicos Reef fund, Sustainable Energy and Marine Biodiversity Program</a:t>
            </a:r>
          </a:p>
        </p:txBody>
      </p:sp>
    </p:spTree>
    <p:extLst>
      <p:ext uri="{BB962C8B-B14F-4D97-AF65-F5344CB8AC3E}">
        <p14:creationId xmlns:p14="http://schemas.microsoft.com/office/powerpoint/2010/main" val="300490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AAA3-3A70-EF74-6C46-1B8317D47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62" y="189045"/>
            <a:ext cx="9371949" cy="735294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1: Sargassum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4FAF6-6D3F-9710-11AE-571C4B7B3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962" y="830818"/>
            <a:ext cx="11179030" cy="611395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Werkboek: </a:t>
            </a:r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onderstreep het correcte antwoord  - invulopdracht </a:t>
            </a:r>
            <a:endParaRPr lang="en-GB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FC940-19CC-3C4A-6526-2A72739AB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fld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F907DF4-AAED-4D85-F488-80D5474D9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7751BC9-26E9-2985-DB77-B2B6741F2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FA943C-6CDC-FA90-AFF2-AF84EAB8D781}"/>
              </a:ext>
            </a:extLst>
          </p:cNvPr>
          <p:cNvSpPr txBox="1">
            <a:spLocks/>
          </p:cNvSpPr>
          <p:nvPr/>
        </p:nvSpPr>
        <p:spPr>
          <a:xfrm>
            <a:off x="629962" y="1293892"/>
            <a:ext cx="10558726" cy="7352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2: Krantenartikelen en YouTube video’s over Sargassum 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1A7AD64D-E3B3-7459-600B-29BFA82870CD}"/>
              </a:ext>
            </a:extLst>
          </p:cNvPr>
          <p:cNvSpPr txBox="1">
            <a:spLocks/>
          </p:cNvSpPr>
          <p:nvPr/>
        </p:nvSpPr>
        <p:spPr>
          <a:xfrm>
            <a:off x="554335" y="2919476"/>
            <a:ext cx="11179030" cy="6113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C96C40-D025-E186-F363-550035A07DA7}"/>
              </a:ext>
            </a:extLst>
          </p:cNvPr>
          <p:cNvSpPr txBox="1"/>
          <p:nvPr/>
        </p:nvSpPr>
        <p:spPr>
          <a:xfrm>
            <a:off x="629962" y="3113187"/>
            <a:ext cx="6094854" cy="28604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Q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2"/>
              </a:rPr>
              <a:t>https://nu.cw/2023/12/05/project-opgezet-om-sargassum-in-caribisch-gebied-aan-te-pakken/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Q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3"/>
              </a:rPr>
              <a:t>https://knipselkrant-curacao.com/landen/bonaire/nu-cw-project-opgezet-om-sargassum-in-caribisch-gebied-aan-te-pakken/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Q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4"/>
              </a:rPr>
              <a:t>https://www.youtube.com/watch?v=bLqnBn2PTg4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Q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5"/>
              </a:rPr>
              <a:t>https://www.youtube.com/watch?v=_Y3mVA8Webc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BQ" sz="1800" u="sng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  <a:hlinkClick r:id="rId5"/>
              </a:rPr>
              <a:t>https://www.youtube.com/watch?v=_Y3mVA8Webc</a:t>
            </a:r>
            <a:endParaRPr lang="en-GB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People standing on a beach with surfboards&#10;&#10;Description automatically generated">
            <a:extLst>
              <a:ext uri="{FF2B5EF4-FFF2-40B4-BE49-F238E27FC236}">
                <a16:creationId xmlns:a16="http://schemas.microsoft.com/office/drawing/2014/main" id="{E88043BC-106B-51CF-94B3-59E88AB05C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16" y="3225173"/>
            <a:ext cx="4799486" cy="270199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309E48-735D-62A1-6763-79AA85F45A28}"/>
              </a:ext>
            </a:extLst>
          </p:cNvPr>
          <p:cNvSpPr txBox="1"/>
          <p:nvPr/>
        </p:nvSpPr>
        <p:spPr>
          <a:xfrm>
            <a:off x="629962" y="2137431"/>
            <a:ext cx="108281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Werkboek: </a:t>
            </a:r>
            <a:r>
              <a:rPr lang="nl-NL" sz="22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bekijk de video’s en krantenartikelen. Maak vervolgens een tekening hoe jij je sargassum voorstelt in zee. Wat zijn de voor- en nadelen die je ziet?</a:t>
            </a:r>
            <a:endParaRPr lang="en-GB" sz="2200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33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F1CFA-92FB-1E3E-CCFD-820B1D883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27" y="791016"/>
            <a:ext cx="10081126" cy="655246"/>
          </a:xfrm>
        </p:spPr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Waar komt sargassum vandaan?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16151B-41B3-FF98-9AD1-F0C25DA03D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8111" y="1508519"/>
            <a:ext cx="4608576" cy="46653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 komt van een plek die de </a:t>
            </a:r>
            <a:r>
              <a:rPr lang="nl-NL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Sargassozee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heet. Dit is een plaats gelegen in de Atlantische oceaan. 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</a:t>
            </a:r>
            <a:r>
              <a:rPr lang="nl-NL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Sargassozee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uitgestrekt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 wordt beschreven als het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grootste gelijkvloerse gebied ter wereld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zeewater heeft een bijzonder </a:t>
            </a:r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hoog zoutgehalte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als gevolg van een combinatie van: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warme temperatuur,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hoge verdampingssnelheid en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het ontbreken van enig verdunningseffect van zoet water uit rivieren of smeltend ijswater. </a:t>
            </a: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7E6F5A-6D0F-7617-0F1D-5882E9C18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9690" y="3097703"/>
            <a:ext cx="5577497" cy="3316848"/>
          </a:xfrm>
        </p:spPr>
        <p:txBody>
          <a:bodyPr>
            <a:normAutofit lnSpcReduction="10000"/>
          </a:bodyPr>
          <a:lstStyle/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B7CF05-6620-6833-1F20-E98386514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</a:t>
            </a:fld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4E686CC-9A63-796E-7BD9-6E0BDD6B9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AABF8BF-5866-B5F3-8FC1-08BC5CAC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831D70-EC4D-D700-604C-24E0949024C6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021996" y="1611863"/>
            <a:ext cx="5493944" cy="4455121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37515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142D-5934-D3AA-7DF5-FD7304F61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09" y="204583"/>
            <a:ext cx="9872263" cy="688205"/>
          </a:xfrm>
        </p:spPr>
        <p:txBody>
          <a:bodyPr>
            <a:normAutofit/>
          </a:bodyPr>
          <a:lstStyle/>
          <a:p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3: Uitspraken over sargassum </a:t>
            </a:r>
            <a:endParaRPr lang="en-GB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B3B8C0-F735-156B-3A2C-E7C22F92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/>
          <a:lstStyle/>
          <a:p>
            <a:fld id="{9CD8D479-8942-46E8-A226-A4E01F7A105C}" type="slidenum">
              <a:rPr lang="en-GB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</a:t>
            </a:fld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F95A86C-C0DB-D6DC-C9AC-CB01936A7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5A51E8A-E3E3-C100-7A95-1FE8D2018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87BC0-DF49-644C-B56E-8246577C2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0402" y="1029521"/>
            <a:ext cx="4608576" cy="854166"/>
          </a:xfrm>
        </p:spPr>
        <p:txBody>
          <a:bodyPr/>
          <a:lstStyle/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Werkboek: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Selecteer de ware of onware uitspraken over sargassum. </a:t>
            </a:r>
          </a:p>
          <a:p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red and green check mark and a red x in circles&#10;&#10;Description automatically generated">
            <a:extLst>
              <a:ext uri="{FF2B5EF4-FFF2-40B4-BE49-F238E27FC236}">
                <a16:creationId xmlns:a16="http://schemas.microsoft.com/office/drawing/2014/main" id="{E4A542A0-8FCE-E494-7E83-AE9E3F64FC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9" b="26972"/>
          <a:stretch/>
        </p:blipFill>
        <p:spPr>
          <a:xfrm>
            <a:off x="4936904" y="885150"/>
            <a:ext cx="2143125" cy="9508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C85A23-954F-FB26-B784-79C2AB9B1BA3}"/>
              </a:ext>
            </a:extLst>
          </p:cNvPr>
          <p:cNvSpPr txBox="1"/>
          <p:nvPr/>
        </p:nvSpPr>
        <p:spPr>
          <a:xfrm>
            <a:off x="322209" y="2037482"/>
            <a:ext cx="8897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dirty="0">
                <a:solidFill>
                  <a:srgbClr val="687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Activiteit 4: Kan sargassum ook organismen helpen? </a:t>
            </a:r>
            <a:endParaRPr lang="en-GB" sz="2800" dirty="0">
              <a:solidFill>
                <a:srgbClr val="687F00"/>
              </a:solidFill>
            </a:endParaRP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D2C08DB2-1B5C-2EEB-F731-E013ECF91C6A}"/>
              </a:ext>
            </a:extLst>
          </p:cNvPr>
          <p:cNvSpPr txBox="1">
            <a:spLocks/>
          </p:cNvSpPr>
          <p:nvPr/>
        </p:nvSpPr>
        <p:spPr>
          <a:xfrm>
            <a:off x="347944" y="2772242"/>
            <a:ext cx="4608576" cy="85416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Werkboek: </a:t>
            </a: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Hoe helpt sargassum de soorten die er leven? Zet het juiste antwoord tussen haakjes.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 descr="A blue fish with yellow spots&#10;&#10;Description automatically generated">
            <a:extLst>
              <a:ext uri="{FF2B5EF4-FFF2-40B4-BE49-F238E27FC236}">
                <a16:creationId xmlns:a16="http://schemas.microsoft.com/office/drawing/2014/main" id="{DDAB0052-46A8-D209-3915-580B2D9931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51" y="2560702"/>
            <a:ext cx="1822933" cy="1367200"/>
          </a:xfrm>
          <a:prstGeom prst="rect">
            <a:avLst/>
          </a:prstGeom>
        </p:spPr>
      </p:pic>
      <p:pic>
        <p:nvPicPr>
          <p:cNvPr id="17" name="Picture 16" descr="A group of sharks swimming in the water&#10;&#10;Description automatically generated">
            <a:extLst>
              <a:ext uri="{FF2B5EF4-FFF2-40B4-BE49-F238E27FC236}">
                <a16:creationId xmlns:a16="http://schemas.microsoft.com/office/drawing/2014/main" id="{76531A77-E789-8F55-F841-AEB281B9A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028" y="4133852"/>
            <a:ext cx="3148056" cy="1655268"/>
          </a:xfrm>
          <a:prstGeom prst="rect">
            <a:avLst/>
          </a:prstGeom>
        </p:spPr>
      </p:pic>
      <p:pic>
        <p:nvPicPr>
          <p:cNvPr id="19" name="Picture 18" descr="A turtle swimming in the ocean&#10;&#10;Description automatically generated">
            <a:extLst>
              <a:ext uri="{FF2B5EF4-FFF2-40B4-BE49-F238E27FC236}">
                <a16:creationId xmlns:a16="http://schemas.microsoft.com/office/drawing/2014/main" id="{7B75BBB2-502F-6E14-9B69-A5BB8AE4E7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5" y="4133852"/>
            <a:ext cx="2484245" cy="16561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D883DF4-0C6D-FD56-99E8-A4376807C7C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6496" t="8220" r="30864" b="5263"/>
          <a:stretch/>
        </p:blipFill>
        <p:spPr>
          <a:xfrm>
            <a:off x="7988864" y="491793"/>
            <a:ext cx="4203136" cy="568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58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62FF8-6C00-2D07-47EF-9D873F6C8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03" y="318709"/>
            <a:ext cx="9371949" cy="823912"/>
          </a:xfrm>
        </p:spPr>
        <p:txBody>
          <a:bodyPr/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Sargassum in de Cariben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E7BF4-D4EE-FAD1-0BFB-04BEA11E18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3403" y="1745530"/>
            <a:ext cx="4608576" cy="823912"/>
          </a:xfrm>
        </p:spPr>
        <p:txBody>
          <a:bodyPr>
            <a:normAutofit fontScale="92500" lnSpcReduction="10000"/>
          </a:bodyPr>
          <a:lstStyle/>
          <a:p>
            <a:r>
              <a:rPr lang="nl-NL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Vanaf 2011 werden veel hogere hoeveelheden sargassum opgemerkt dan vroeger. </a:t>
            </a:r>
          </a:p>
          <a:p>
            <a:endParaRPr lang="en-GB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AC3080-047A-FD0A-F616-C827CDFB22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91013" y="3062098"/>
            <a:ext cx="4610100" cy="823912"/>
          </a:xfrm>
        </p:spPr>
        <p:txBody>
          <a:bodyPr>
            <a:normAutofit fontScale="92500" lnSpcReduction="10000"/>
          </a:bodyPr>
          <a:lstStyle/>
          <a:p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Factoren die een rol spelen, waardoor sargassum aanspoelt. </a:t>
            </a:r>
            <a:endParaRPr lang="en-GB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13D2AA-AF5B-BD15-1CFD-B286A4A76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49391" y="4152614"/>
            <a:ext cx="4610100" cy="2024757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Verandering in wind en getijden</a:t>
            </a:r>
          </a:p>
          <a:p>
            <a:pPr marL="457200" indent="-457200">
              <a:buAutoNum type="arabicPeriod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Temperatuur- en omgevingsfactoren</a:t>
            </a:r>
          </a:p>
          <a:p>
            <a:pPr marL="457200" indent="-457200">
              <a:buAutoNum type="arabicPeriod"/>
            </a:pPr>
            <a:r>
              <a:rPr lang="nl-N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Toename van CO2, dat belangrijk is voor de plantengroei</a:t>
            </a:r>
          </a:p>
          <a:p>
            <a:pPr marL="457200" indent="-457200">
              <a:buAutoNum type="arabicPeriod"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AutoNum type="arabicPeriod"/>
            </a:pPr>
            <a:endParaRPr lang="nl-NL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CFE293-54D7-E9DA-5BE0-265BEBDB6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162098"/>
          </a:xfrm>
        </p:spPr>
        <p:txBody>
          <a:bodyPr/>
          <a:lstStyle/>
          <a:p>
            <a:fld id="{9CD8D479-8942-46E8-A226-A4E01F7A105C}" type="slidenum">
              <a:rPr lang="en-GB" smtClean="0"/>
              <a:t>9</a:t>
            </a:fld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11E6853-A24A-71B6-B7A1-051F2F280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00F0DAA-35D7-7809-E66E-B8B78CB99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10216" y="6629400"/>
            <a:ext cx="9144259" cy="228600"/>
          </a:xfrm>
        </p:spPr>
        <p:txBody>
          <a:bodyPr/>
          <a:lstStyle/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Marine Conservation without Borders, School of Field Studies, National Parks Foundation Bonaire, Resilience, Turks and Caicos Reef fund, Sustainable Energy and Marine Biodiversity Program</a:t>
            </a:r>
          </a:p>
          <a:p>
            <a:endParaRPr lang="en-US" dirty="0"/>
          </a:p>
        </p:txBody>
      </p:sp>
      <p:pic>
        <p:nvPicPr>
          <p:cNvPr id="14" name="Picture 13" descr="A person digging on a beach&#10;&#10;Description automatically generated">
            <a:extLst>
              <a:ext uri="{FF2B5EF4-FFF2-40B4-BE49-F238E27FC236}">
                <a16:creationId xmlns:a16="http://schemas.microsoft.com/office/drawing/2014/main" id="{E4A570B7-8981-F82B-0810-2DAB9842B5DB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6662669" y="730664"/>
            <a:ext cx="2866342" cy="2466297"/>
          </a:xfrm>
          <a:prstGeom prst="rect">
            <a:avLst/>
          </a:prstGeom>
          <a:ln/>
        </p:spPr>
      </p:pic>
      <p:pic>
        <p:nvPicPr>
          <p:cNvPr id="18" name="image9.png" descr="A person in a blue shirt in a seaweed field&#10;&#10;Description automatically generated">
            <a:extLst>
              <a:ext uri="{FF2B5EF4-FFF2-40B4-BE49-F238E27FC236}">
                <a16:creationId xmlns:a16="http://schemas.microsoft.com/office/drawing/2014/main" id="{14701C43-623A-9D97-9598-52062E57AF61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70641" y="2480062"/>
            <a:ext cx="2564444" cy="214694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36611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{A4F9B43B-9129-4526-879A-634A0AD11089}tf03098889_win32</Template>
  <TotalTime>7634</TotalTime>
  <Words>1730</Words>
  <Application>Microsoft Office PowerPoint</Application>
  <PresentationFormat>Widescreen</PresentationFormat>
  <Paragraphs>190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Corbel</vt:lpstr>
      <vt:lpstr>maven pro</vt:lpstr>
      <vt:lpstr>Wingdings</vt:lpstr>
      <vt:lpstr>Ecology 16x9</vt:lpstr>
      <vt:lpstr>Sargassum </vt:lpstr>
      <vt:lpstr>Inhoud onderdeel sargassum</vt:lpstr>
      <vt:lpstr>Doelen </vt:lpstr>
      <vt:lpstr>Sargassum</vt:lpstr>
      <vt:lpstr>Sargassum</vt:lpstr>
      <vt:lpstr>Activiteit 1: Sargassum</vt:lpstr>
      <vt:lpstr>Waar komt sargassum vandaan?</vt:lpstr>
      <vt:lpstr>Activiteit 3: Uitspraken over sargassum </vt:lpstr>
      <vt:lpstr>Sargassum in de Cariben</vt:lpstr>
      <vt:lpstr>Activiteit 5: Redenen waarom sargassum de kust bereikt? </vt:lpstr>
      <vt:lpstr>Gevolgen als sargassum de kust bereikt </vt:lpstr>
      <vt:lpstr>Activiteit 6: Gevolgen als sargassum de kust bereikt </vt:lpstr>
      <vt:lpstr>Activiteit 7: Maatregelen om te voorkomen dat sargassum de kust bereikt</vt:lpstr>
      <vt:lpstr>Een oplossing vinden voor het sargassumprobleem</vt:lpstr>
      <vt:lpstr>Activiteit 8: Eigen oplossingen bedenken om te voorkomen dat sargassum de kust bereikt. Jouw voorstellen. TEKEN ZE UIT!</vt:lpstr>
      <vt:lpstr>Sargassum als mogelijkheid zien </vt:lpstr>
      <vt:lpstr>Activiteit 9: Mogelijke toepassingen sargassum </vt:lpstr>
      <vt:lpstr>Activiteit 10: mogelijk gebruik sargassum </vt:lpstr>
      <vt:lpstr>Activiteit 11: kennis over sargassum </vt:lpstr>
      <vt:lpstr>Activiteit 12: Sargassum als milieuprobleem Hoe krijg je mensen in jouw omgeving zo ver dat ze meewerken het sargassum op te ruimen als dat nodig is? </vt:lpstr>
      <vt:lpstr>Masha danki!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Books in two languages about the nature of Bonaire for the schools</dc:title>
  <dc:creator>Lilianne Hercules</dc:creator>
  <cp:lastModifiedBy>Robby Thigpen</cp:lastModifiedBy>
  <cp:revision>318</cp:revision>
  <cp:lastPrinted>2023-12-21T13:10:32Z</cp:lastPrinted>
  <dcterms:created xsi:type="dcterms:W3CDTF">2023-10-13T13:42:22Z</dcterms:created>
  <dcterms:modified xsi:type="dcterms:W3CDTF">2024-09-09T01:01:18Z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