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7" r:id="rId3"/>
    <p:sldId id="311" r:id="rId4"/>
    <p:sldId id="258" r:id="rId5"/>
    <p:sldId id="259" r:id="rId6"/>
    <p:sldId id="260" r:id="rId7"/>
    <p:sldId id="261" r:id="rId8"/>
    <p:sldId id="262" r:id="rId9"/>
    <p:sldId id="263" r:id="rId10"/>
    <p:sldId id="312" r:id="rId11"/>
    <p:sldId id="265" r:id="rId12"/>
    <p:sldId id="264" r:id="rId13"/>
    <p:sldId id="266" r:id="rId14"/>
    <p:sldId id="313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morant" panose="020B0604020202020204" charset="0"/>
      <p:regular r:id="rId22"/>
      <p:bold r:id="rId23"/>
      <p:italic r:id="rId24"/>
      <p:boldItalic r:id="rId25"/>
    </p:embeddedFont>
    <p:embeddedFont>
      <p:font typeface="Mulish" panose="020B0604020202020204" charset="0"/>
      <p:regular r:id="rId26"/>
      <p:bold r:id="rId27"/>
      <p:italic r:id="rId28"/>
      <p:boldItalic r:id="rId29"/>
    </p:embeddedFont>
    <p:embeddedFont>
      <p:font typeface="Nunito Light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C1464A-888D-4FFE-AD4D-D43289CCC017}">
  <a:tblStyle styleId="{4EC1464A-888D-4FFE-AD4D-D43289CCC0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50C077-BE23-44D9-B33A-113D461B5C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y Thigpen" userId="e5db57fe49e087ca" providerId="LiveId" clId="{31FBCA6E-19D9-475D-AEBA-CA2F51F3F49B}"/>
    <pc:docChg chg="modSld">
      <pc:chgData name="Robby Thigpen" userId="e5db57fe49e087ca" providerId="LiveId" clId="{31FBCA6E-19D9-475D-AEBA-CA2F51F3F49B}" dt="2024-12-01T04:52:18.211" v="4" actId="20577"/>
      <pc:docMkLst>
        <pc:docMk/>
      </pc:docMkLst>
      <pc:sldChg chg="modSp mod">
        <pc:chgData name="Robby Thigpen" userId="e5db57fe49e087ca" providerId="LiveId" clId="{31FBCA6E-19D9-475D-AEBA-CA2F51F3F49B}" dt="2024-12-01T04:51:25.297" v="0" actId="114"/>
        <pc:sldMkLst>
          <pc:docMk/>
          <pc:sldMk cId="0" sldId="256"/>
        </pc:sldMkLst>
        <pc:spChg chg="mod">
          <ac:chgData name="Robby Thigpen" userId="e5db57fe49e087ca" providerId="LiveId" clId="{31FBCA6E-19D9-475D-AEBA-CA2F51F3F49B}" dt="2024-12-01T04:51:25.297" v="0" actId="114"/>
          <ac:spMkLst>
            <pc:docMk/>
            <pc:sldMk cId="0" sldId="256"/>
            <ac:spMk id="267" creationId="{00000000-0000-0000-0000-000000000000}"/>
          </ac:spMkLst>
        </pc:spChg>
      </pc:sldChg>
      <pc:sldChg chg="modSp mod">
        <pc:chgData name="Robby Thigpen" userId="e5db57fe49e087ca" providerId="LiveId" clId="{31FBCA6E-19D9-475D-AEBA-CA2F51F3F49B}" dt="2024-12-01T04:51:31.781" v="1" actId="114"/>
        <pc:sldMkLst>
          <pc:docMk/>
          <pc:sldMk cId="0" sldId="257"/>
        </pc:sldMkLst>
        <pc:spChg chg="mod">
          <ac:chgData name="Robby Thigpen" userId="e5db57fe49e087ca" providerId="LiveId" clId="{31FBCA6E-19D9-475D-AEBA-CA2F51F3F49B}" dt="2024-12-01T04:51:31.781" v="1" actId="114"/>
          <ac:spMkLst>
            <pc:docMk/>
            <pc:sldMk cId="0" sldId="257"/>
            <ac:spMk id="279" creationId="{00000000-0000-0000-0000-000000000000}"/>
          </ac:spMkLst>
        </pc:spChg>
      </pc:sldChg>
      <pc:sldChg chg="modSp mod">
        <pc:chgData name="Robby Thigpen" userId="e5db57fe49e087ca" providerId="LiveId" clId="{31FBCA6E-19D9-475D-AEBA-CA2F51F3F49B}" dt="2024-12-01T04:52:18.211" v="4" actId="20577"/>
        <pc:sldMkLst>
          <pc:docMk/>
          <pc:sldMk cId="0" sldId="266"/>
        </pc:sldMkLst>
        <pc:spChg chg="mod">
          <ac:chgData name="Robby Thigpen" userId="e5db57fe49e087ca" providerId="LiveId" clId="{31FBCA6E-19D9-475D-AEBA-CA2F51F3F49B}" dt="2024-12-01T04:52:18.211" v="4" actId="20577"/>
          <ac:spMkLst>
            <pc:docMk/>
            <pc:sldMk cId="0" sldId="266"/>
            <ac:spMk id="4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06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fce4ae75e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fce4ae75e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63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107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04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19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fce4ae75e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8fce4ae75e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723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fce4ae75e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8fce4ae75e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3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2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20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93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7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17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71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41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8400" y="644700"/>
            <a:ext cx="5651400" cy="10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9350" y="1775250"/>
            <a:ext cx="30495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3492600" y="0"/>
            <a:ext cx="5651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19">
            <a:off x="7701640" y="3805059"/>
            <a:ext cx="2134092" cy="1286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26"/>
          <p:cNvGrpSpPr/>
          <p:nvPr/>
        </p:nvGrpSpPr>
        <p:grpSpPr>
          <a:xfrm>
            <a:off x="-1381428" y="-1229612"/>
            <a:ext cx="3048366" cy="4078297"/>
            <a:chOff x="-1381428" y="-1229612"/>
            <a:chExt cx="3048366" cy="4078297"/>
          </a:xfrm>
        </p:grpSpPr>
        <p:pic>
          <p:nvPicPr>
            <p:cNvPr id="170" name="Google Shape;170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117427" flipH="1">
              <a:off x="-1894348" y="-424934"/>
              <a:ext cx="3499735" cy="2193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328528" flipH="1">
              <a:off x="-1380305" y="211145"/>
              <a:ext cx="3900373" cy="11967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6"/>
          <p:cNvSpPr txBox="1">
            <a:spLocks noGrp="1"/>
          </p:cNvSpPr>
          <p:nvPr>
            <p:ph type="subTitle" idx="1"/>
          </p:nvPr>
        </p:nvSpPr>
        <p:spPr>
          <a:xfrm>
            <a:off x="937626" y="288547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2"/>
          </p:nvPr>
        </p:nvSpPr>
        <p:spPr>
          <a:xfrm>
            <a:off x="3484350" y="288547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3"/>
          </p:nvPr>
        </p:nvSpPr>
        <p:spPr>
          <a:xfrm>
            <a:off x="6031074" y="288547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937625" y="2478024"/>
            <a:ext cx="2175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5"/>
          </p:nvPr>
        </p:nvSpPr>
        <p:spPr>
          <a:xfrm>
            <a:off x="3484350" y="2478024"/>
            <a:ext cx="2175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31075" y="2478024"/>
            <a:ext cx="2175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7"/>
          <p:cNvGrpSpPr/>
          <p:nvPr/>
        </p:nvGrpSpPr>
        <p:grpSpPr>
          <a:xfrm>
            <a:off x="-305834" y="3113000"/>
            <a:ext cx="2703246" cy="3101597"/>
            <a:chOff x="-305834" y="3113000"/>
            <a:chExt cx="2703246" cy="3101597"/>
          </a:xfrm>
        </p:grpSpPr>
        <p:pic>
          <p:nvPicPr>
            <p:cNvPr id="181" name="Google Shape;181;p27"/>
            <p:cNvPicPr preferRelativeResize="0"/>
            <p:nvPr/>
          </p:nvPicPr>
          <p:blipFill rotWithShape="1">
            <a:blip r:embed="rId2">
              <a:alphaModFix/>
            </a:blip>
            <a:srcRect l="8748" t="27975" r="36161" b="9843"/>
            <a:stretch/>
          </p:blipFill>
          <p:spPr>
            <a:xfrm rot="-6129960" flipH="1">
              <a:off x="-236395" y="3668648"/>
              <a:ext cx="2743776" cy="199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7"/>
            <p:cNvPicPr preferRelativeResize="0"/>
            <p:nvPr/>
          </p:nvPicPr>
          <p:blipFill rotWithShape="1">
            <a:blip r:embed="rId2">
              <a:alphaModFix/>
            </a:blip>
            <a:srcRect l="-1713" t="4253" r="46622" b="33565"/>
            <a:stretch/>
          </p:blipFill>
          <p:spPr>
            <a:xfrm rot="-6436337" flipH="1">
              <a:off x="-317226" y="3634177"/>
              <a:ext cx="2190764" cy="15891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50636">
            <a:off x="7928770" y="-348051"/>
            <a:ext cx="1951908" cy="207880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2310550" y="2214300"/>
            <a:ext cx="19782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2"/>
          </p:nvPr>
        </p:nvSpPr>
        <p:spPr>
          <a:xfrm>
            <a:off x="4855252" y="2214300"/>
            <a:ext cx="19782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3"/>
          </p:nvPr>
        </p:nvSpPr>
        <p:spPr>
          <a:xfrm>
            <a:off x="2310550" y="3933450"/>
            <a:ext cx="19782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4"/>
          </p:nvPr>
        </p:nvSpPr>
        <p:spPr>
          <a:xfrm>
            <a:off x="4855252" y="3933450"/>
            <a:ext cx="19782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5"/>
          </p:nvPr>
        </p:nvSpPr>
        <p:spPr>
          <a:xfrm>
            <a:off x="2310548" y="1812925"/>
            <a:ext cx="1978200" cy="4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6"/>
          </p:nvPr>
        </p:nvSpPr>
        <p:spPr>
          <a:xfrm>
            <a:off x="2310548" y="3532025"/>
            <a:ext cx="1978200" cy="4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7"/>
          </p:nvPr>
        </p:nvSpPr>
        <p:spPr>
          <a:xfrm>
            <a:off x="4855248" y="1812925"/>
            <a:ext cx="1978200" cy="4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8"/>
          </p:nvPr>
        </p:nvSpPr>
        <p:spPr>
          <a:xfrm>
            <a:off x="4855248" y="3532025"/>
            <a:ext cx="1978200" cy="4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5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590260">
            <a:off x="-739187" y="-539915"/>
            <a:ext cx="2392649" cy="195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8"/>
          <p:cNvGrpSpPr/>
          <p:nvPr/>
        </p:nvGrpSpPr>
        <p:grpSpPr>
          <a:xfrm>
            <a:off x="7290266" y="2501374"/>
            <a:ext cx="3132946" cy="3722114"/>
            <a:chOff x="7290266" y="2501374"/>
            <a:chExt cx="3132946" cy="3722114"/>
          </a:xfrm>
        </p:grpSpPr>
        <p:pic>
          <p:nvPicPr>
            <p:cNvPr id="196" name="Google Shape;19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736350">
              <a:off x="7851683" y="2864587"/>
              <a:ext cx="2257259" cy="219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179038" flipH="1">
              <a:off x="6747508" y="3309790"/>
              <a:ext cx="3499740" cy="2193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2130400" y="2133600"/>
            <a:ext cx="2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2"/>
          </p:nvPr>
        </p:nvSpPr>
        <p:spPr>
          <a:xfrm>
            <a:off x="4876100" y="2133600"/>
            <a:ext cx="2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3"/>
          </p:nvPr>
        </p:nvSpPr>
        <p:spPr>
          <a:xfrm>
            <a:off x="757550" y="3855720"/>
            <a:ext cx="2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4"/>
          </p:nvPr>
        </p:nvSpPr>
        <p:spPr>
          <a:xfrm>
            <a:off x="3503250" y="3855720"/>
            <a:ext cx="2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5"/>
          </p:nvPr>
        </p:nvSpPr>
        <p:spPr>
          <a:xfrm>
            <a:off x="6248950" y="3855720"/>
            <a:ext cx="2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6"/>
          </p:nvPr>
        </p:nvSpPr>
        <p:spPr>
          <a:xfrm>
            <a:off x="2130400" y="1740408"/>
            <a:ext cx="2137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7"/>
          </p:nvPr>
        </p:nvSpPr>
        <p:spPr>
          <a:xfrm>
            <a:off x="4876100" y="1740408"/>
            <a:ext cx="2137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8"/>
          </p:nvPr>
        </p:nvSpPr>
        <p:spPr>
          <a:xfrm>
            <a:off x="757550" y="3453384"/>
            <a:ext cx="2137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9"/>
          </p:nvPr>
        </p:nvSpPr>
        <p:spPr>
          <a:xfrm>
            <a:off x="3503250" y="3453384"/>
            <a:ext cx="2137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13"/>
          </p:nvPr>
        </p:nvSpPr>
        <p:spPr>
          <a:xfrm>
            <a:off x="6248950" y="3453384"/>
            <a:ext cx="2137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209740">
            <a:off x="7389498" y="3399796"/>
            <a:ext cx="2392649" cy="195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2"/>
          <p:cNvGrpSpPr/>
          <p:nvPr/>
        </p:nvGrpSpPr>
        <p:grpSpPr>
          <a:xfrm>
            <a:off x="-1380252" y="-1412531"/>
            <a:ext cx="3132946" cy="3722114"/>
            <a:chOff x="-1380252" y="-1412531"/>
            <a:chExt cx="3132946" cy="3722114"/>
          </a:xfrm>
        </p:grpSpPr>
        <p:pic>
          <p:nvPicPr>
            <p:cNvPr id="247" name="Google Shape;247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3650">
              <a:off x="-1065982" y="-247588"/>
              <a:ext cx="2257259" cy="219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620962" flipH="1">
              <a:off x="-1204287" y="-692795"/>
              <a:ext cx="3499740" cy="21939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66304" flipH="1">
            <a:off x="-1172095" y="3307536"/>
            <a:ext cx="1848501" cy="2013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33"/>
          <p:cNvGrpSpPr/>
          <p:nvPr/>
        </p:nvGrpSpPr>
        <p:grpSpPr>
          <a:xfrm>
            <a:off x="6602309" y="-1036845"/>
            <a:ext cx="3625519" cy="2833462"/>
            <a:chOff x="6602309" y="-1036845"/>
            <a:chExt cx="3625519" cy="2833462"/>
          </a:xfrm>
        </p:grpSpPr>
        <p:pic>
          <p:nvPicPr>
            <p:cNvPr id="252" name="Google Shape;252;p33"/>
            <p:cNvPicPr preferRelativeResize="0"/>
            <p:nvPr/>
          </p:nvPicPr>
          <p:blipFill rotWithShape="1">
            <a:blip r:embed="rId3">
              <a:alphaModFix/>
            </a:blip>
            <a:srcRect l="8748" t="27975" r="36161" b="9843"/>
            <a:stretch/>
          </p:blipFill>
          <p:spPr>
            <a:xfrm>
              <a:off x="6602309" y="-193682"/>
              <a:ext cx="2743775" cy="199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3"/>
            <p:cNvPicPr preferRelativeResize="0"/>
            <p:nvPr/>
          </p:nvPicPr>
          <p:blipFill rotWithShape="1">
            <a:blip r:embed="rId3">
              <a:alphaModFix/>
            </a:blip>
            <a:srcRect l="-1713" t="4253" r="46622" b="33565"/>
            <a:stretch/>
          </p:blipFill>
          <p:spPr>
            <a:xfrm rot="346887">
              <a:off x="6937804" y="-903711"/>
              <a:ext cx="2743774" cy="199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3"/>
            <p:cNvPicPr preferRelativeResize="0"/>
            <p:nvPr/>
          </p:nvPicPr>
          <p:blipFill rotWithShape="1">
            <a:blip r:embed="rId3">
              <a:alphaModFix/>
            </a:blip>
            <a:srcRect l="-1713" t="4253" r="46622" b="33565"/>
            <a:stretch/>
          </p:blipFill>
          <p:spPr>
            <a:xfrm rot="1849662">
              <a:off x="8166089" y="-500036"/>
              <a:ext cx="1848725" cy="13410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51325" y="1708150"/>
            <a:ext cx="4443000" cy="16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218175" y="558550"/>
            <a:ext cx="1509300" cy="9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51325" y="3324925"/>
            <a:ext cx="44430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5267625" y="0"/>
            <a:ext cx="3876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214635" flipH="1">
            <a:off x="-262731" y="3934449"/>
            <a:ext cx="1951908" cy="2078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4"/>
          <p:cNvGrpSpPr/>
          <p:nvPr/>
        </p:nvGrpSpPr>
        <p:grpSpPr>
          <a:xfrm>
            <a:off x="6496900" y="-900038"/>
            <a:ext cx="3625519" cy="2833462"/>
            <a:chOff x="6496900" y="-900038"/>
            <a:chExt cx="3625519" cy="2833462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3">
              <a:alphaModFix/>
            </a:blip>
            <a:srcRect l="8748" t="27975" r="36161" b="9843"/>
            <a:stretch/>
          </p:blipFill>
          <p:spPr>
            <a:xfrm>
              <a:off x="6496900" y="-56875"/>
              <a:ext cx="2743775" cy="199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3">
              <a:alphaModFix/>
            </a:blip>
            <a:srcRect l="-1713" t="4253" r="46622" b="33565"/>
            <a:stretch/>
          </p:blipFill>
          <p:spPr>
            <a:xfrm rot="346887">
              <a:off x="6832396" y="-766904"/>
              <a:ext cx="2743774" cy="199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l="-1713" t="4253" r="46622" b="33565"/>
            <a:stretch/>
          </p:blipFill>
          <p:spPr>
            <a:xfrm rot="1849662">
              <a:off x="8060680" y="-363229"/>
              <a:ext cx="1848725" cy="1341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41034" flipH="1">
            <a:off x="4087462" y="-477351"/>
            <a:ext cx="3770361" cy="108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93266" y="-81662"/>
            <a:ext cx="893644" cy="916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7"/>
          <p:cNvGrpSpPr/>
          <p:nvPr/>
        </p:nvGrpSpPr>
        <p:grpSpPr>
          <a:xfrm>
            <a:off x="6717456" y="2148701"/>
            <a:ext cx="4124019" cy="3812056"/>
            <a:chOff x="6717456" y="2148701"/>
            <a:chExt cx="4124019" cy="3812056"/>
          </a:xfrm>
        </p:grpSpPr>
        <p:pic>
          <p:nvPicPr>
            <p:cNvPr id="47" name="Google Shape;47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15927" flipH="1">
              <a:off x="7525735" y="3583226"/>
              <a:ext cx="2257260" cy="2193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9068679">
              <a:off x="7029597" y="2856988"/>
              <a:ext cx="3499738" cy="2193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 flipH="1">
            <a:off x="4303450" y="2165762"/>
            <a:ext cx="4021200" cy="19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 flipH="1">
            <a:off x="4303449" y="1011525"/>
            <a:ext cx="4021200" cy="11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 flipH="1">
            <a:off x="-1" y="0"/>
            <a:ext cx="4021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955781" y="2166250"/>
            <a:ext cx="4461900" cy="13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4342181" y="3419050"/>
            <a:ext cx="36891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3987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-1545372" y="-1003841"/>
            <a:ext cx="4614760" cy="3185353"/>
            <a:chOff x="-1545372" y="-1003841"/>
            <a:chExt cx="4614760" cy="3185353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00842">
              <a:off x="-1431131" y="-177635"/>
              <a:ext cx="3454420" cy="2165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23196">
              <a:off x="-863601" y="-345501"/>
              <a:ext cx="3849875" cy="11812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515799" y="3860800"/>
            <a:ext cx="2256650" cy="18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1296038" y="2258100"/>
            <a:ext cx="26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223862" y="2258100"/>
            <a:ext cx="26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1296038" y="4004200"/>
            <a:ext cx="26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5223862" y="4004200"/>
            <a:ext cx="26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2240738" y="1225085"/>
            <a:ext cx="734700" cy="6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2240738" y="2967752"/>
            <a:ext cx="734700" cy="6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 hasCustomPrompt="1"/>
          </p:nvPr>
        </p:nvSpPr>
        <p:spPr>
          <a:xfrm>
            <a:off x="6168562" y="1225085"/>
            <a:ext cx="734700" cy="6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7" hasCustomPrompt="1"/>
          </p:nvPr>
        </p:nvSpPr>
        <p:spPr>
          <a:xfrm>
            <a:off x="6168562" y="2967758"/>
            <a:ext cx="734700" cy="6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8"/>
          </p:nvPr>
        </p:nvSpPr>
        <p:spPr>
          <a:xfrm>
            <a:off x="757988" y="1906385"/>
            <a:ext cx="370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9"/>
          </p:nvPr>
        </p:nvSpPr>
        <p:spPr>
          <a:xfrm>
            <a:off x="4685812" y="1906385"/>
            <a:ext cx="370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757988" y="3656760"/>
            <a:ext cx="370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4"/>
          </p:nvPr>
        </p:nvSpPr>
        <p:spPr>
          <a:xfrm>
            <a:off x="4685812" y="3656760"/>
            <a:ext cx="370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morant"/>
              <a:buNone/>
              <a:defRPr sz="2400"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5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6357261" y="-1247991"/>
            <a:ext cx="4715596" cy="4312387"/>
            <a:chOff x="6357261" y="-1247991"/>
            <a:chExt cx="4715596" cy="4312387"/>
          </a:xfrm>
        </p:grpSpPr>
        <p:pic>
          <p:nvPicPr>
            <p:cNvPr id="150" name="Google Shape;150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2003801">
              <a:off x="6731447" y="-366650"/>
              <a:ext cx="3967225" cy="2549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4"/>
            <p:cNvPicPr preferRelativeResize="0"/>
            <p:nvPr/>
          </p:nvPicPr>
          <p:blipFill rotWithShape="1">
            <a:blip r:embed="rId2">
              <a:alphaModFix/>
            </a:blip>
            <a:srcRect l="-1713" t="4253" r="46622" b="33565"/>
            <a:stretch/>
          </p:blipFill>
          <p:spPr>
            <a:xfrm rot="-4830382" flipH="1">
              <a:off x="7710881" y="122075"/>
              <a:ext cx="2216740" cy="160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2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-62150" y="3760100"/>
            <a:ext cx="2420127" cy="178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>
            <a:spLocks noGrp="1"/>
          </p:cNvSpPr>
          <p:nvPr>
            <p:ph type="subTitle" idx="1"/>
          </p:nvPr>
        </p:nvSpPr>
        <p:spPr>
          <a:xfrm>
            <a:off x="4810673" y="2732651"/>
            <a:ext cx="2829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2"/>
          </p:nvPr>
        </p:nvSpPr>
        <p:spPr>
          <a:xfrm>
            <a:off x="1503423" y="2732652"/>
            <a:ext cx="2829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3"/>
          </p:nvPr>
        </p:nvSpPr>
        <p:spPr>
          <a:xfrm>
            <a:off x="1503423" y="2328399"/>
            <a:ext cx="28299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4"/>
          </p:nvPr>
        </p:nvSpPr>
        <p:spPr>
          <a:xfrm>
            <a:off x="4810677" y="2328399"/>
            <a:ext cx="28299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312533" flipH="1">
            <a:off x="8398709" y="-382932"/>
            <a:ext cx="1848501" cy="2013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5"/>
          <p:cNvGrpSpPr/>
          <p:nvPr/>
        </p:nvGrpSpPr>
        <p:grpSpPr>
          <a:xfrm>
            <a:off x="-1095562" y="3263475"/>
            <a:ext cx="3625519" cy="2833462"/>
            <a:chOff x="-1095562" y="3263475"/>
            <a:chExt cx="3625519" cy="2833462"/>
          </a:xfrm>
        </p:grpSpPr>
        <p:pic>
          <p:nvPicPr>
            <p:cNvPr id="161" name="Google Shape;161;p25"/>
            <p:cNvPicPr preferRelativeResize="0"/>
            <p:nvPr/>
          </p:nvPicPr>
          <p:blipFill rotWithShape="1">
            <a:blip r:embed="rId3">
              <a:alphaModFix/>
            </a:blip>
            <a:srcRect l="8748" t="27975" r="36161" b="9843"/>
            <a:stretch/>
          </p:blipFill>
          <p:spPr>
            <a:xfrm rot="10800000">
              <a:off x="-213818" y="3263475"/>
              <a:ext cx="2743775" cy="199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5"/>
            <p:cNvPicPr preferRelativeResize="0"/>
            <p:nvPr/>
          </p:nvPicPr>
          <p:blipFill rotWithShape="1">
            <a:blip r:embed="rId3">
              <a:alphaModFix/>
            </a:blip>
            <a:srcRect l="-1713" t="4253" r="46622" b="33565"/>
            <a:stretch/>
          </p:blipFill>
          <p:spPr>
            <a:xfrm rot="-10453113">
              <a:off x="-549312" y="3973503"/>
              <a:ext cx="2743774" cy="199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5"/>
            <p:cNvPicPr preferRelativeResize="0"/>
            <p:nvPr/>
          </p:nvPicPr>
          <p:blipFill rotWithShape="1">
            <a:blip r:embed="rId3">
              <a:alphaModFix/>
            </a:blip>
            <a:srcRect l="-1713" t="4253" r="46622" b="33565"/>
            <a:stretch/>
          </p:blipFill>
          <p:spPr>
            <a:xfrm rot="-8950338">
              <a:off x="-882548" y="4219079"/>
              <a:ext cx="1848725" cy="1341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5015754" y="1515225"/>
            <a:ext cx="31662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962046" y="1515225"/>
            <a:ext cx="31662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"/>
              <a:buNone/>
              <a:defRPr sz="30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8" r:id="rId13"/>
    <p:sldLayoutId id="214748367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gAnM1uX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/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 t="6012" b="3432"/>
          <a:stretch/>
        </p:blipFill>
        <p:spPr>
          <a:xfrm rot="10800000" flipH="1">
            <a:off x="-48550" y="2900"/>
            <a:ext cx="7694776" cy="51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>
            <a:spLocks noGrp="1"/>
          </p:cNvSpPr>
          <p:nvPr>
            <p:ph type="ctrTitle"/>
          </p:nvPr>
        </p:nvSpPr>
        <p:spPr>
          <a:xfrm>
            <a:off x="-81987" y="1516572"/>
            <a:ext cx="5651400" cy="10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Samchak</a:t>
            </a:r>
            <a:r>
              <a:rPr lang="es-ES" dirty="0"/>
              <a:t> </a:t>
            </a:r>
            <a:r>
              <a:rPr lang="es-ES" dirty="0" err="1"/>
              <a:t>juub</a:t>
            </a:r>
            <a:br>
              <a:rPr lang="es-ES" dirty="0"/>
            </a:br>
            <a:r>
              <a:rPr lang="es-ES" dirty="0"/>
              <a:t>(</a:t>
            </a:r>
            <a:r>
              <a:rPr lang="es-ES" i="1" dirty="0" err="1"/>
              <a:t>Lobatus</a:t>
            </a:r>
            <a:r>
              <a:rPr lang="es-ES" i="1" dirty="0"/>
              <a:t> gigas</a:t>
            </a:r>
            <a:r>
              <a:rPr lang="es-ES" dirty="0"/>
              <a:t>)</a:t>
            </a:r>
            <a:endParaRPr dirty="0"/>
          </a:p>
        </p:txBody>
      </p:sp>
      <p:grpSp>
        <p:nvGrpSpPr>
          <p:cNvPr id="269" name="Google Shape;269;p37"/>
          <p:cNvGrpSpPr/>
          <p:nvPr/>
        </p:nvGrpSpPr>
        <p:grpSpPr>
          <a:xfrm>
            <a:off x="-48550" y="2575225"/>
            <a:ext cx="5826125" cy="2568276"/>
            <a:chOff x="-48550" y="2575224"/>
            <a:chExt cx="5826125" cy="3328401"/>
          </a:xfrm>
        </p:grpSpPr>
        <p:pic>
          <p:nvPicPr>
            <p:cNvPr id="270" name="Google Shape;270;p3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-48550" y="2575224"/>
              <a:ext cx="5826125" cy="3328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675687">
              <a:off x="495084" y="3544411"/>
              <a:ext cx="2305412" cy="1390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" name="Google Shape;272;p37"/>
          <p:cNvGrpSpPr/>
          <p:nvPr/>
        </p:nvGrpSpPr>
        <p:grpSpPr>
          <a:xfrm>
            <a:off x="151001" y="156962"/>
            <a:ext cx="1129936" cy="706386"/>
            <a:chOff x="151001" y="156962"/>
            <a:chExt cx="1129936" cy="706386"/>
          </a:xfrm>
        </p:grpSpPr>
        <p:pic>
          <p:nvPicPr>
            <p:cNvPr id="273" name="Google Shape;273;p37"/>
            <p:cNvPicPr preferRelativeResize="0"/>
            <p:nvPr/>
          </p:nvPicPr>
          <p:blipFill rotWithShape="1">
            <a:blip r:embed="rId7">
              <a:alphaModFix/>
            </a:blip>
            <a:srcRect l="18460" t="23710"/>
            <a:stretch/>
          </p:blipFill>
          <p:spPr>
            <a:xfrm>
              <a:off x="151001" y="323849"/>
              <a:ext cx="562233" cy="53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7"/>
            <p:cNvPicPr preferRelativeResize="0"/>
            <p:nvPr/>
          </p:nvPicPr>
          <p:blipFill rotWithShape="1">
            <a:blip r:embed="rId7">
              <a:alphaModFix/>
            </a:blip>
            <a:srcRect l="18460" t="23710"/>
            <a:stretch/>
          </p:blipFill>
          <p:spPr>
            <a:xfrm rot="10800000" flipH="1">
              <a:off x="882261" y="156962"/>
              <a:ext cx="398676" cy="3825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50;p44"/>
          <p:cNvSpPr txBox="1">
            <a:spLocks noGrp="1"/>
          </p:cNvSpPr>
          <p:nvPr>
            <p:ph type="subTitle" idx="2"/>
          </p:nvPr>
        </p:nvSpPr>
        <p:spPr>
          <a:xfrm>
            <a:off x="443059" y="540048"/>
            <a:ext cx="6683603" cy="1401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err="1"/>
              <a:t>Meyaj</a:t>
            </a:r>
            <a:r>
              <a:rPr lang="es-ES" b="1" dirty="0"/>
              <a:t> 3: </a:t>
            </a:r>
            <a:r>
              <a:rPr lang="es-ES" b="1" dirty="0" err="1"/>
              <a:t>yéetel</a:t>
            </a:r>
            <a:r>
              <a:rPr lang="es-ES" b="1" dirty="0"/>
              <a:t> </a:t>
            </a:r>
            <a:r>
              <a:rPr lang="es-ES" b="1" dirty="0" err="1"/>
              <a:t>juntúul</a:t>
            </a:r>
            <a:r>
              <a:rPr lang="es-ES" b="1" dirty="0"/>
              <a:t> a </a:t>
            </a:r>
            <a:r>
              <a:rPr lang="es-ES" b="1" dirty="0" err="1"/>
              <a:t>weetxooke</a:t>
            </a:r>
            <a:r>
              <a:rPr lang="es-ES" b="1" dirty="0"/>
              <a:t>’, </a:t>
            </a:r>
            <a:r>
              <a:rPr lang="es-ES" b="1" dirty="0" err="1"/>
              <a:t>núuke’ex</a:t>
            </a:r>
            <a:r>
              <a:rPr lang="es-ES" b="1" dirty="0"/>
              <a:t> le </a:t>
            </a:r>
            <a:r>
              <a:rPr lang="es-ES" b="1" dirty="0" err="1"/>
              <a:t>k’áatchi’a</a:t>
            </a:r>
            <a:r>
              <a:rPr lang="es-ES" b="1" dirty="0"/>
              <a:t>’.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Ta </a:t>
            </a:r>
            <a:r>
              <a:rPr lang="es-ES" dirty="0" err="1"/>
              <a:t>xokaje’ex</a:t>
            </a:r>
            <a:r>
              <a:rPr lang="es-ES" dirty="0"/>
              <a:t> </a:t>
            </a:r>
            <a:r>
              <a:rPr lang="es-ES" dirty="0" err="1"/>
              <a:t>ya’ab</a:t>
            </a:r>
            <a:r>
              <a:rPr lang="es-ES" dirty="0"/>
              <a:t> </a:t>
            </a:r>
            <a:r>
              <a:rPr lang="es-ES" dirty="0" err="1"/>
              <a:t>ba’alche’ob</a:t>
            </a:r>
            <a:r>
              <a:rPr lang="es-ES" dirty="0"/>
              <a:t> ti’ u </a:t>
            </a:r>
            <a:r>
              <a:rPr lang="es-ES" dirty="0" err="1"/>
              <a:t>kanáantikuba</a:t>
            </a:r>
            <a:r>
              <a:rPr lang="es-ES" dirty="0"/>
              <a:t> le </a:t>
            </a:r>
            <a:r>
              <a:rPr lang="es-ES" dirty="0" err="1"/>
              <a:t>juubo’obo</a:t>
            </a:r>
            <a:r>
              <a:rPr lang="es-ES" dirty="0"/>
              <a:t>’, ¿</a:t>
            </a:r>
            <a:r>
              <a:rPr lang="es-ES" dirty="0" err="1"/>
              <a:t>máax</a:t>
            </a:r>
            <a:r>
              <a:rPr lang="es-ES" dirty="0"/>
              <a:t> ti’  </a:t>
            </a:r>
            <a:r>
              <a:rPr lang="es-ES" dirty="0" err="1"/>
              <a:t>uláak</a:t>
            </a:r>
            <a:r>
              <a:rPr lang="es-ES" dirty="0"/>
              <a:t>’ </a:t>
            </a:r>
            <a:r>
              <a:rPr lang="es-ES" dirty="0" err="1"/>
              <a:t>ka</a:t>
            </a:r>
            <a:r>
              <a:rPr lang="es-ES" dirty="0"/>
              <a:t> </a:t>
            </a:r>
            <a:r>
              <a:rPr lang="es-ES" dirty="0" err="1"/>
              <a:t>tukultik</a:t>
            </a:r>
            <a:r>
              <a:rPr lang="es-ES" dirty="0"/>
              <a:t> </a:t>
            </a:r>
            <a:r>
              <a:rPr lang="es-ES" dirty="0" err="1"/>
              <a:t>k’a’abeet</a:t>
            </a:r>
            <a:r>
              <a:rPr lang="es-ES" dirty="0"/>
              <a:t> u </a:t>
            </a:r>
            <a:r>
              <a:rPr lang="es-ES" dirty="0" err="1"/>
              <a:t>kanáantikuba’ob</a:t>
            </a:r>
            <a:r>
              <a:rPr lang="es-ES" dirty="0"/>
              <a:t>, </a:t>
            </a:r>
            <a:r>
              <a:rPr lang="es-ES" dirty="0" err="1"/>
              <a:t>ba’axten</a:t>
            </a:r>
            <a:r>
              <a:rPr lang="es-E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64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U</a:t>
            </a:r>
            <a:r>
              <a:rPr lang="en" dirty="0"/>
              <a:t> chuka’alo’ob </a:t>
            </a:r>
            <a:endParaRPr dirty="0"/>
          </a:p>
        </p:txBody>
      </p:sp>
      <p:sp>
        <p:nvSpPr>
          <p:cNvPr id="385" name="Google Shape;385;p46"/>
          <p:cNvSpPr txBox="1">
            <a:spLocks noGrp="1"/>
          </p:cNvSpPr>
          <p:nvPr>
            <p:ph type="subTitle" idx="1"/>
          </p:nvPr>
        </p:nvSpPr>
        <p:spPr>
          <a:xfrm>
            <a:off x="360271" y="1250047"/>
            <a:ext cx="2469382" cy="1195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Ú</a:t>
            </a:r>
            <a:r>
              <a:rPr lang="en" dirty="0"/>
              <a:t>uchile’ le jchuk juubo’obo’ ku k’a’abeetkunsiko’ob botella’ob ti’al u páajtal u yiliko’ob le ba’alche’ob tu ts’u’ le ja’o’ leken u yilo’obe ku chukiko’ob</a:t>
            </a:r>
            <a:endParaRPr dirty="0"/>
          </a:p>
        </p:txBody>
      </p:sp>
      <p:sp>
        <p:nvSpPr>
          <p:cNvPr id="386" name="Google Shape;386;p46"/>
          <p:cNvSpPr txBox="1">
            <a:spLocks noGrp="1"/>
          </p:cNvSpPr>
          <p:nvPr>
            <p:ph type="subTitle" idx="2"/>
          </p:nvPr>
        </p:nvSpPr>
        <p:spPr>
          <a:xfrm>
            <a:off x="6595261" y="1303763"/>
            <a:ext cx="19782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Be’elajak k’iine’ le wíinko’obo’ ku yokolo’ob ts’u’ le ja’o’ ti’al u chukiko’ob le ba’alche’oba’, seba’an u chujko’ob. </a:t>
            </a:r>
            <a:endParaRPr dirty="0"/>
          </a:p>
        </p:txBody>
      </p:sp>
      <p:sp>
        <p:nvSpPr>
          <p:cNvPr id="387" name="Google Shape;387;p46"/>
          <p:cNvSpPr txBox="1">
            <a:spLocks noGrp="1"/>
          </p:cNvSpPr>
          <p:nvPr>
            <p:ph type="subTitle" idx="3"/>
          </p:nvPr>
        </p:nvSpPr>
        <p:spPr>
          <a:xfrm>
            <a:off x="2279180" y="3476077"/>
            <a:ext cx="5305181" cy="1146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Jach páaybe’en ka cha’abak u ts’aiko’ob u mejenilo’ob  kex junmáal leken ts’o’okoke’ ku chuka’alo’ob wa ma’e’ yaan u ch’éejlo’ob. Tuláakal yóok’ol kaab taan u xu’ulul le ba’alche’a’. </a:t>
            </a:r>
            <a:endParaRPr dirty="0"/>
          </a:p>
        </p:txBody>
      </p:sp>
      <p:grpSp>
        <p:nvGrpSpPr>
          <p:cNvPr id="396" name="Google Shape;396;p46"/>
          <p:cNvGrpSpPr/>
          <p:nvPr/>
        </p:nvGrpSpPr>
        <p:grpSpPr>
          <a:xfrm>
            <a:off x="5648666" y="3029128"/>
            <a:ext cx="391368" cy="376650"/>
            <a:chOff x="-37534750" y="2668075"/>
            <a:chExt cx="332400" cy="319900"/>
          </a:xfrm>
        </p:grpSpPr>
        <p:sp>
          <p:nvSpPr>
            <p:cNvPr id="397" name="Google Shape;397;p46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6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73" y="1253607"/>
            <a:ext cx="2691003" cy="18949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>
            <a:spLocks noGrp="1"/>
          </p:cNvSpPr>
          <p:nvPr>
            <p:ph type="title"/>
          </p:nvPr>
        </p:nvSpPr>
        <p:spPr>
          <a:xfrm>
            <a:off x="683161" y="2992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/>
              <a:t>U PAYBE’ENIL LE JUUBO’OB ICHIL LE MIATSILO’OBO’</a:t>
            </a:r>
            <a:endParaRPr sz="2400" b="1" dirty="0"/>
          </a:p>
        </p:txBody>
      </p:sp>
      <p:sp>
        <p:nvSpPr>
          <p:cNvPr id="363" name="Google Shape;363;p45"/>
          <p:cNvSpPr txBox="1">
            <a:spLocks noGrp="1"/>
          </p:cNvSpPr>
          <p:nvPr>
            <p:ph type="subTitle" idx="1"/>
          </p:nvPr>
        </p:nvSpPr>
        <p:spPr>
          <a:xfrm>
            <a:off x="540921" y="916772"/>
            <a:ext cx="7777628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Ku</a:t>
            </a:r>
            <a:r>
              <a:rPr lang="en" dirty="0"/>
              <a:t> ya’alele’ le u sóolob le juubo’ob kaxanta’ano’ob máaja’an 65 millo ja’abo’ob u yuuchbenilo’ob. Jach ku táakpajal te caribeña miatsil líik’ul ya’abkach ja’abilo’ob.  </a:t>
            </a:r>
            <a:endParaRPr dirty="0"/>
          </a:p>
        </p:txBody>
      </p:sp>
      <p:sp>
        <p:nvSpPr>
          <p:cNvPr id="364" name="Google Shape;364;p45"/>
          <p:cNvSpPr txBox="1">
            <a:spLocks noGrp="1"/>
          </p:cNvSpPr>
          <p:nvPr>
            <p:ph type="subTitle" idx="2"/>
          </p:nvPr>
        </p:nvSpPr>
        <p:spPr>
          <a:xfrm>
            <a:off x="315736" y="1520619"/>
            <a:ext cx="3445559" cy="1134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meenta’al</a:t>
            </a:r>
            <a:r>
              <a:rPr lang="es-ES" dirty="0"/>
              <a:t> </a:t>
            </a:r>
            <a:r>
              <a:rPr lang="es-ES" dirty="0" err="1"/>
              <a:t>nu’ukulo’ob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(</a:t>
            </a:r>
            <a:r>
              <a:rPr lang="es-ES" dirty="0" err="1"/>
              <a:t>láako’ob</a:t>
            </a:r>
            <a:r>
              <a:rPr lang="es-ES" dirty="0"/>
              <a:t>, </a:t>
            </a:r>
            <a:r>
              <a:rPr lang="es-ES" dirty="0" err="1"/>
              <a:t>lu’ucho’ob</a:t>
            </a:r>
            <a:r>
              <a:rPr lang="es-ES" dirty="0"/>
              <a:t>, </a:t>
            </a:r>
            <a:r>
              <a:rPr lang="es-ES" dirty="0" err="1"/>
              <a:t>xote’ob</a:t>
            </a:r>
            <a:r>
              <a:rPr lang="es-ES" dirty="0"/>
              <a:t>, </a:t>
            </a:r>
            <a:r>
              <a:rPr lang="es-ES" dirty="0" err="1"/>
              <a:t>tuupo’ob</a:t>
            </a:r>
            <a:r>
              <a:rPr lang="es-ES" dirty="0"/>
              <a:t>, etc. ) </a:t>
            </a:r>
            <a:r>
              <a:rPr lang="es-ES" dirty="0" err="1"/>
              <a:t>yankex</a:t>
            </a:r>
            <a:r>
              <a:rPr lang="es-ES" dirty="0"/>
              <a:t> 300 años u </a:t>
            </a:r>
            <a:r>
              <a:rPr lang="es-ES" dirty="0" err="1"/>
              <a:t>yuchbenilo’ob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365" name="Google Shape;365;p45"/>
          <p:cNvSpPr txBox="1">
            <a:spLocks noGrp="1"/>
          </p:cNvSpPr>
          <p:nvPr>
            <p:ph type="subTitle" idx="3"/>
          </p:nvPr>
        </p:nvSpPr>
        <p:spPr>
          <a:xfrm>
            <a:off x="4541911" y="1520619"/>
            <a:ext cx="4303677" cy="1277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 </a:t>
            </a:r>
            <a:r>
              <a:rPr lang="es-ES" dirty="0" err="1"/>
              <a:t>maya’ob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u </a:t>
            </a:r>
            <a:r>
              <a:rPr lang="es-ES" dirty="0" err="1"/>
              <a:t>jeel</a:t>
            </a:r>
            <a:r>
              <a:rPr lang="es-ES" dirty="0"/>
              <a:t> </a:t>
            </a:r>
            <a:r>
              <a:rPr lang="es-ES" dirty="0" err="1"/>
              <a:t>mesoamerica</a:t>
            </a:r>
            <a:r>
              <a:rPr lang="es-ES" dirty="0"/>
              <a:t> </a:t>
            </a:r>
            <a:r>
              <a:rPr lang="es-ES" dirty="0" err="1"/>
              <a:t>miatsilo’obo</a:t>
            </a:r>
            <a:r>
              <a:rPr lang="es-ES" dirty="0"/>
              <a:t>’ 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ka’abeet</a:t>
            </a:r>
            <a:r>
              <a:rPr lang="es-ES" dirty="0"/>
              <a:t> </a:t>
            </a:r>
            <a:r>
              <a:rPr lang="es-ES" dirty="0" err="1"/>
              <a:t>kusiko’on</a:t>
            </a:r>
            <a:r>
              <a:rPr lang="es-ES" dirty="0"/>
              <a:t> u </a:t>
            </a:r>
            <a:r>
              <a:rPr lang="es-ES" dirty="0" err="1"/>
              <a:t>booxel</a:t>
            </a:r>
            <a:r>
              <a:rPr lang="es-ES" dirty="0"/>
              <a:t> le </a:t>
            </a:r>
            <a:r>
              <a:rPr lang="es-ES" dirty="0" err="1"/>
              <a:t>juubo’obo</a:t>
            </a:r>
            <a:r>
              <a:rPr lang="es-ES" dirty="0"/>
              <a:t>’ </a:t>
            </a:r>
            <a:r>
              <a:rPr lang="es-ES" dirty="0" err="1"/>
              <a:t>uti’al</a:t>
            </a:r>
            <a:r>
              <a:rPr lang="es-ES" dirty="0"/>
              <a:t> u </a:t>
            </a:r>
            <a:r>
              <a:rPr lang="es-ES" dirty="0" err="1"/>
              <a:t>ts’iko’ob</a:t>
            </a:r>
            <a:r>
              <a:rPr lang="es-ES" dirty="0"/>
              <a:t> </a:t>
            </a:r>
            <a:r>
              <a:rPr lang="es-ES" dirty="0" err="1"/>
              <a:t>k’ajóoltbil</a:t>
            </a:r>
            <a:r>
              <a:rPr lang="es-ES" dirty="0"/>
              <a:t> </a:t>
            </a:r>
            <a:r>
              <a:rPr lang="es-ES" dirty="0" err="1"/>
              <a:t>máax</a:t>
            </a:r>
            <a:r>
              <a:rPr lang="es-ES" dirty="0"/>
              <a:t> </a:t>
            </a:r>
            <a:r>
              <a:rPr lang="es-ES" dirty="0" err="1"/>
              <a:t>ts’o’ok</a:t>
            </a:r>
            <a:r>
              <a:rPr lang="es-ES" dirty="0"/>
              <a:t> u </a:t>
            </a:r>
            <a:r>
              <a:rPr lang="es-ES" dirty="0" err="1"/>
              <a:t>síijil</a:t>
            </a:r>
            <a:r>
              <a:rPr lang="es-ES" dirty="0"/>
              <a:t>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tso’ok</a:t>
            </a:r>
            <a:r>
              <a:rPr lang="es-ES" dirty="0"/>
              <a:t> u </a:t>
            </a:r>
            <a:r>
              <a:rPr lang="es-ES" dirty="0" err="1"/>
              <a:t>k’íimil</a:t>
            </a:r>
            <a:r>
              <a:rPr lang="es-ES" dirty="0"/>
              <a:t>, </a:t>
            </a:r>
            <a:r>
              <a:rPr lang="es-ES" dirty="0" err="1"/>
              <a:t>beyxan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mentiko’ob</a:t>
            </a:r>
            <a:r>
              <a:rPr lang="es-ES" dirty="0"/>
              <a:t> u </a:t>
            </a:r>
            <a:r>
              <a:rPr lang="es-ES" dirty="0" err="1"/>
              <a:t>juum</a:t>
            </a:r>
            <a:r>
              <a:rPr lang="es-ES" dirty="0"/>
              <a:t> </a:t>
            </a:r>
            <a:r>
              <a:rPr lang="es-ES" dirty="0" err="1"/>
              <a:t>uti’al</a:t>
            </a:r>
            <a:r>
              <a:rPr lang="es-ES" dirty="0"/>
              <a:t> u </a:t>
            </a:r>
            <a:r>
              <a:rPr lang="es-ES" dirty="0" err="1"/>
              <a:t>ts’aiko’ob</a:t>
            </a:r>
            <a:r>
              <a:rPr lang="es-ES" dirty="0"/>
              <a:t> </a:t>
            </a:r>
            <a:r>
              <a:rPr lang="es-ES" dirty="0" err="1"/>
              <a:t>nib</a:t>
            </a:r>
            <a:r>
              <a:rPr lang="es-ES" dirty="0"/>
              <a:t> </a:t>
            </a:r>
            <a:r>
              <a:rPr lang="es-ES" dirty="0" err="1"/>
              <a:t>óolal</a:t>
            </a:r>
            <a:r>
              <a:rPr lang="es-ES" dirty="0"/>
              <a:t>.</a:t>
            </a:r>
            <a:endParaRPr dirty="0"/>
          </a:p>
        </p:txBody>
      </p:sp>
      <p:grpSp>
        <p:nvGrpSpPr>
          <p:cNvPr id="23" name="Grupo 22"/>
          <p:cNvGrpSpPr/>
          <p:nvPr/>
        </p:nvGrpSpPr>
        <p:grpSpPr>
          <a:xfrm>
            <a:off x="540921" y="2797786"/>
            <a:ext cx="2803590" cy="1648509"/>
            <a:chOff x="0" y="0"/>
            <a:chExt cx="3867785" cy="2829189"/>
          </a:xfrm>
        </p:grpSpPr>
        <p:sp>
          <p:nvSpPr>
            <p:cNvPr id="24" name="Cuadro de texto 62"/>
            <p:cNvSpPr txBox="1"/>
            <p:nvPr/>
          </p:nvSpPr>
          <p:spPr>
            <a:xfrm>
              <a:off x="0" y="2403343"/>
              <a:ext cx="2841812" cy="4258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Artefactos elaborados con conchas (WSNP Museo). Fotografía por: </a:t>
              </a:r>
              <a:r>
                <a:rPr lang="es-MX" sz="800" dirty="0" err="1">
                  <a:solidFill>
                    <a:srgbClr val="1A1918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Grol</a:t>
              </a:r>
              <a:r>
                <a:rPr lang="es-MX" sz="800" dirty="0">
                  <a:solidFill>
                    <a:srgbClr val="1A1918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M</a:t>
              </a:r>
              <a:r>
                <a:rPr lang="es-MX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s-MX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67785" cy="2374265"/>
            </a:xfrm>
            <a:prstGeom prst="rect">
              <a:avLst/>
            </a:prstGeom>
          </p:spPr>
        </p:pic>
      </p:grpSp>
      <p:grpSp>
        <p:nvGrpSpPr>
          <p:cNvPr id="26" name="Group 55"/>
          <p:cNvGrpSpPr/>
          <p:nvPr/>
        </p:nvGrpSpPr>
        <p:grpSpPr>
          <a:xfrm>
            <a:off x="5261088" y="2797786"/>
            <a:ext cx="2199343" cy="2175106"/>
            <a:chOff x="0" y="0"/>
            <a:chExt cx="2051050" cy="2405706"/>
          </a:xfrm>
        </p:grpSpPr>
        <p:pic>
          <p:nvPicPr>
            <p:cNvPr id="27" name="Picture 4" descr="cultu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" y="0"/>
              <a:ext cx="2032000" cy="2149475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  <a:effectLst>
              <a:softEdge rad="112500"/>
            </a:effectLst>
          </p:spPr>
        </p:pic>
        <p:sp>
          <p:nvSpPr>
            <p:cNvPr id="28" name="Cuadro de texto 62"/>
            <p:cNvSpPr txBox="1"/>
            <p:nvPr/>
          </p:nvSpPr>
          <p:spPr>
            <a:xfrm>
              <a:off x="0" y="2047163"/>
              <a:ext cx="1809750" cy="35854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Joven adolescente local soplando la concha</a:t>
              </a:r>
              <a:r>
                <a:rPr lang="es-E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Fotografía por: </a:t>
              </a:r>
              <a:r>
                <a:rPr lang="es-MX" sz="800">
                  <a:solidFill>
                    <a:srgbClr val="1A1918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Anónimo</a:t>
              </a:r>
              <a:endParaRPr lang="es-MX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subTitle" idx="2"/>
          </p:nvPr>
        </p:nvSpPr>
        <p:spPr>
          <a:xfrm>
            <a:off x="2717279" y="3604180"/>
            <a:ext cx="4371678" cy="600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K’a’abéet</a:t>
            </a:r>
            <a:r>
              <a:rPr lang="es-ES" dirty="0"/>
              <a:t> u </a:t>
            </a:r>
            <a:r>
              <a:rPr lang="es-ES" dirty="0" err="1"/>
              <a:t>marinarta’al</a:t>
            </a:r>
            <a:r>
              <a:rPr lang="es-ES" dirty="0"/>
              <a:t> le </a:t>
            </a:r>
            <a:r>
              <a:rPr lang="es-ES" dirty="0" err="1"/>
              <a:t>bak’o</a:t>
            </a:r>
            <a:r>
              <a:rPr lang="es-ES" dirty="0"/>
              <a:t>’.  </a:t>
            </a:r>
            <a:r>
              <a:rPr lang="es-ES" dirty="0" err="1"/>
              <a:t>Ya’ab</a:t>
            </a:r>
            <a:r>
              <a:rPr lang="es-ES" dirty="0"/>
              <a:t> u </a:t>
            </a:r>
            <a:r>
              <a:rPr lang="es-ES" dirty="0" err="1"/>
              <a:t>pajtal</a:t>
            </a:r>
            <a:r>
              <a:rPr lang="es-ES" dirty="0"/>
              <a:t> u mental </a:t>
            </a:r>
            <a:r>
              <a:rPr lang="es-ES" dirty="0" err="1"/>
              <a:t>jaantbile</a:t>
            </a:r>
            <a:r>
              <a:rPr lang="es-ES" dirty="0"/>
              <a:t>’  </a:t>
            </a:r>
            <a:r>
              <a:rPr lang="es-ES" dirty="0" err="1"/>
              <a:t>ku</a:t>
            </a:r>
            <a:r>
              <a:rPr lang="es-ES" dirty="0"/>
              <a:t> mental buñuelos, ensalada, sopa, </a:t>
            </a:r>
            <a:r>
              <a:rPr lang="es-ES" dirty="0" err="1"/>
              <a:t>hamburhuesa</a:t>
            </a:r>
            <a:r>
              <a:rPr lang="es-ES" dirty="0"/>
              <a:t>, ceviche, etc. </a:t>
            </a:r>
            <a:endParaRPr dirty="0"/>
          </a:p>
        </p:txBody>
      </p:sp>
      <p:sp>
        <p:nvSpPr>
          <p:cNvPr id="404" name="Google Shape;404;p47"/>
          <p:cNvSpPr txBox="1">
            <a:spLocks noGrp="1"/>
          </p:cNvSpPr>
          <p:nvPr>
            <p:ph type="title"/>
          </p:nvPr>
        </p:nvSpPr>
        <p:spPr>
          <a:xfrm>
            <a:off x="552969" y="48427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Janal </a:t>
            </a:r>
            <a:endParaRPr dirty="0"/>
          </a:p>
        </p:txBody>
      </p:sp>
      <p:sp>
        <p:nvSpPr>
          <p:cNvPr id="405" name="Google Shape;405;p47"/>
          <p:cNvSpPr txBox="1">
            <a:spLocks noGrp="1"/>
          </p:cNvSpPr>
          <p:nvPr>
            <p:ph type="subTitle" idx="1"/>
          </p:nvPr>
        </p:nvSpPr>
        <p:spPr>
          <a:xfrm>
            <a:off x="431937" y="1480206"/>
            <a:ext cx="2739627" cy="1700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 u </a:t>
            </a:r>
            <a:r>
              <a:rPr lang="es-ES" dirty="0" err="1"/>
              <a:t>bak’el</a:t>
            </a:r>
            <a:r>
              <a:rPr lang="es-ES" dirty="0"/>
              <a:t> </a:t>
            </a:r>
            <a:r>
              <a:rPr lang="es-ES" i="1" dirty="0"/>
              <a:t>L. </a:t>
            </a:r>
            <a:r>
              <a:rPr lang="es-ES" i="1" dirty="0" err="1"/>
              <a:t>gigaso</a:t>
            </a:r>
            <a:r>
              <a:rPr lang="es-ES" i="1" dirty="0"/>
              <a:t>’ </a:t>
            </a:r>
            <a:r>
              <a:rPr lang="es-ES" i="1" dirty="0" err="1"/>
              <a:t>ma’alob</a:t>
            </a:r>
            <a:r>
              <a:rPr lang="es-ES" i="1" dirty="0"/>
              <a:t> </a:t>
            </a:r>
            <a:r>
              <a:rPr lang="es-ES" dirty="0"/>
              <a:t>u </a:t>
            </a:r>
            <a:r>
              <a:rPr lang="es-ES" dirty="0" err="1"/>
              <a:t>ts’aik</a:t>
            </a:r>
            <a:r>
              <a:rPr lang="es-ES" dirty="0"/>
              <a:t> proteína. </a:t>
            </a:r>
            <a:r>
              <a:rPr lang="es-ES" dirty="0" err="1"/>
              <a:t>Ka’ache</a:t>
            </a:r>
            <a:r>
              <a:rPr lang="es-ES" dirty="0"/>
              <a:t>’ </a:t>
            </a:r>
            <a:r>
              <a:rPr lang="es-ES" dirty="0" err="1"/>
              <a:t>chen</a:t>
            </a:r>
            <a:r>
              <a:rPr lang="es-ES" dirty="0"/>
              <a:t> le </a:t>
            </a:r>
            <a:r>
              <a:rPr lang="es-ES" dirty="0" err="1"/>
              <a:t>máaxo’ob</a:t>
            </a:r>
            <a:r>
              <a:rPr lang="es-ES" dirty="0"/>
              <a:t> </a:t>
            </a:r>
            <a:r>
              <a:rPr lang="es-ES" dirty="0" err="1"/>
              <a:t>kajakbalo’ob</a:t>
            </a:r>
            <a:r>
              <a:rPr lang="es-ES" dirty="0"/>
              <a:t> </a:t>
            </a:r>
            <a:r>
              <a:rPr lang="es-ES" dirty="0" err="1"/>
              <a:t>tu’ux</a:t>
            </a:r>
            <a:r>
              <a:rPr lang="es-ES" dirty="0"/>
              <a:t> </a:t>
            </a:r>
            <a:r>
              <a:rPr lang="es-ES" dirty="0" err="1"/>
              <a:t>yano’obo</a:t>
            </a:r>
            <a:r>
              <a:rPr lang="es-ES" dirty="0"/>
              <a:t>’, </a:t>
            </a:r>
            <a:r>
              <a:rPr lang="es-ES" dirty="0" err="1"/>
              <a:t>chen</a:t>
            </a:r>
            <a:r>
              <a:rPr lang="es-ES" dirty="0"/>
              <a:t> </a:t>
            </a:r>
            <a:r>
              <a:rPr lang="es-ES" dirty="0" err="1"/>
              <a:t>leti’ob</a:t>
            </a:r>
            <a:r>
              <a:rPr lang="es-ES" dirty="0"/>
              <a:t> </a:t>
            </a:r>
            <a:r>
              <a:rPr lang="es-ES" dirty="0" err="1"/>
              <a:t>jaantik</a:t>
            </a:r>
            <a:r>
              <a:rPr lang="es-ES" dirty="0"/>
              <a:t>   </a:t>
            </a:r>
            <a:r>
              <a:rPr lang="es-ES" dirty="0" err="1"/>
              <a:t>ba’ale</a:t>
            </a:r>
            <a:r>
              <a:rPr lang="es-ES" dirty="0"/>
              <a:t> </a:t>
            </a:r>
            <a:r>
              <a:rPr lang="es-ES" dirty="0" err="1"/>
              <a:t>bejla’e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konal</a:t>
            </a:r>
            <a:r>
              <a:rPr lang="es-ES" dirty="0"/>
              <a:t> </a:t>
            </a:r>
            <a:r>
              <a:rPr lang="es-ES" dirty="0" err="1"/>
              <a:t>tanxel</a:t>
            </a:r>
            <a:r>
              <a:rPr lang="es-ES" dirty="0"/>
              <a:t> </a:t>
            </a:r>
            <a:r>
              <a:rPr lang="es-ES" dirty="0" err="1"/>
              <a:t>lu’umil</a:t>
            </a:r>
            <a:r>
              <a:rPr lang="es-ES" dirty="0"/>
              <a:t> </a:t>
            </a:r>
            <a:r>
              <a:rPr lang="es-ES" dirty="0" err="1"/>
              <a:t>uti’al</a:t>
            </a:r>
            <a:r>
              <a:rPr lang="es-ES" dirty="0"/>
              <a:t> </a:t>
            </a:r>
            <a:r>
              <a:rPr lang="es-ES" dirty="0" err="1"/>
              <a:t>jaantbil</a:t>
            </a:r>
            <a:r>
              <a:rPr lang="es-ES" dirty="0"/>
              <a:t> </a:t>
            </a:r>
            <a:r>
              <a:rPr lang="es-ES" dirty="0" err="1"/>
              <a:t>bix</a:t>
            </a:r>
            <a:r>
              <a:rPr lang="es-ES" dirty="0"/>
              <a:t> Estados Unidos. </a:t>
            </a:r>
            <a:r>
              <a:rPr lang="es-ES" dirty="0" err="1"/>
              <a:t>Ma</a:t>
            </a:r>
            <a:r>
              <a:rPr lang="es-ES" dirty="0"/>
              <a:t>’ </a:t>
            </a:r>
            <a:r>
              <a:rPr lang="es-ES" dirty="0" err="1"/>
              <a:t>yaab</a:t>
            </a:r>
            <a:r>
              <a:rPr lang="es-ES" dirty="0"/>
              <a:t> u </a:t>
            </a:r>
            <a:r>
              <a:rPr lang="es-ES" dirty="0" err="1"/>
              <a:t>jaantal</a:t>
            </a:r>
            <a:r>
              <a:rPr lang="es-ES" dirty="0"/>
              <a:t> u </a:t>
            </a:r>
            <a:r>
              <a:rPr lang="es-ES" dirty="0" err="1"/>
              <a:t>bak’ele</a:t>
            </a:r>
            <a:r>
              <a:rPr lang="es-ES" dirty="0"/>
              <a:t>’ </a:t>
            </a:r>
            <a:r>
              <a:rPr lang="es-ES" dirty="0" err="1"/>
              <a:t>chen</a:t>
            </a:r>
            <a:r>
              <a:rPr lang="es-ES" dirty="0"/>
              <a:t> </a:t>
            </a:r>
            <a:r>
              <a:rPr lang="es-ES" dirty="0" err="1"/>
              <a:t>chumuk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426" name="Google Shape;426;p47"/>
          <p:cNvSpPr/>
          <p:nvPr/>
        </p:nvSpPr>
        <p:spPr>
          <a:xfrm>
            <a:off x="6978428" y="1110220"/>
            <a:ext cx="468984" cy="469023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roup 58"/>
          <p:cNvGrpSpPr/>
          <p:nvPr/>
        </p:nvGrpSpPr>
        <p:grpSpPr>
          <a:xfrm>
            <a:off x="3504127" y="1218392"/>
            <a:ext cx="3474301" cy="2385788"/>
            <a:chOff x="0" y="0"/>
            <a:chExt cx="2656840" cy="2271711"/>
          </a:xfrm>
        </p:grpSpPr>
        <p:pic>
          <p:nvPicPr>
            <p:cNvPr id="36" name="Content Placeholder 3" descr="conchsalad11.jpg"/>
            <p:cNvPicPr>
              <a:picLocks noGrp="1"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56840" cy="1997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Cuadro de texto 62"/>
            <p:cNvSpPr txBox="1"/>
            <p:nvPr/>
          </p:nvSpPr>
          <p:spPr>
            <a:xfrm>
              <a:off x="93082" y="1856177"/>
              <a:ext cx="2361895" cy="41553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Platillo hecho con caracol y servido en una concha de caracol</a:t>
              </a:r>
              <a:r>
                <a:rPr lang="es-E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Fotografía por: </a:t>
              </a:r>
              <a:r>
                <a:rPr lang="es-MX" sz="800">
                  <a:solidFill>
                    <a:srgbClr val="1A1918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Anónimo</a:t>
              </a:r>
              <a:endParaRPr lang="es-MX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subTitle" idx="1"/>
          </p:nvPr>
        </p:nvSpPr>
        <p:spPr>
          <a:xfrm>
            <a:off x="431937" y="1110220"/>
            <a:ext cx="7194348" cy="1700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err="1"/>
              <a:t>Meyaj</a:t>
            </a:r>
            <a:r>
              <a:rPr lang="es-ES" b="1" dirty="0"/>
              <a:t> 4: mee le </a:t>
            </a:r>
            <a:r>
              <a:rPr lang="es-ES" b="1" dirty="0" err="1"/>
              <a:t>ku</a:t>
            </a:r>
            <a:r>
              <a:rPr lang="es-ES" b="1" dirty="0"/>
              <a:t> </a:t>
            </a:r>
            <a:r>
              <a:rPr lang="es-ES" b="1" dirty="0" err="1"/>
              <a:t>k’áatal</a:t>
            </a:r>
            <a:r>
              <a:rPr lang="es-ES" b="1" dirty="0"/>
              <a:t> ti’ techo’.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err="1"/>
              <a:t>cha’ant</a:t>
            </a:r>
            <a:r>
              <a:rPr lang="es-ES" dirty="0"/>
              <a:t> le </a:t>
            </a:r>
            <a:r>
              <a:rPr lang="es-ES" dirty="0" err="1"/>
              <a:t>táabsaj</a:t>
            </a:r>
            <a:r>
              <a:rPr lang="es-ES" dirty="0"/>
              <a:t> “</a:t>
            </a:r>
            <a:r>
              <a:rPr lang="es-ES" dirty="0" err="1"/>
              <a:t>samchak</a:t>
            </a:r>
            <a:r>
              <a:rPr lang="es-ES" dirty="0"/>
              <a:t> </a:t>
            </a:r>
            <a:r>
              <a:rPr lang="es-ES" dirty="0" err="1"/>
              <a:t>juuub</a:t>
            </a:r>
            <a:r>
              <a:rPr lang="es-ES" dirty="0"/>
              <a:t>, </a:t>
            </a:r>
            <a:r>
              <a:rPr lang="es-ES" dirty="0" err="1"/>
              <a:t>Ba’ax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yúuchul</a:t>
            </a:r>
            <a:r>
              <a:rPr lang="es-ES" dirty="0"/>
              <a:t> ti’ le’ </a:t>
            </a:r>
            <a:r>
              <a:rPr lang="es-ES" dirty="0" err="1"/>
              <a:t>ba’alche</a:t>
            </a:r>
            <a:r>
              <a:rPr lang="es-ES" dirty="0"/>
              <a:t>’ </a:t>
            </a:r>
            <a:r>
              <a:rPr lang="es-ES" dirty="0" err="1"/>
              <a:t>je’ela</a:t>
            </a:r>
            <a:r>
              <a:rPr lang="es-ES" dirty="0"/>
              <a:t>’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bix</a:t>
            </a:r>
            <a:r>
              <a:rPr lang="es-ES" dirty="0"/>
              <a:t>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kanáantik</a:t>
            </a:r>
            <a:r>
              <a:rPr lang="es-ES" dirty="0"/>
              <a:t> u </a:t>
            </a:r>
            <a:r>
              <a:rPr lang="es-ES" dirty="0" err="1"/>
              <a:t>kuxtale</a:t>
            </a:r>
            <a:r>
              <a:rPr lang="es-ES" dirty="0"/>
              <a:t>’ </a:t>
            </a:r>
          </a:p>
          <a:p>
            <a:pPr marL="0" indent="0" algn="l"/>
            <a:r>
              <a:rPr lang="es-CL" u="sng" dirty="0">
                <a:hlinkClick r:id="rId3"/>
              </a:rPr>
              <a:t>https://www.youtube.com/watch?v=AvgAnM1uXPg</a:t>
            </a:r>
            <a:r>
              <a:rPr lang="es-CL" dirty="0"/>
              <a:t> </a:t>
            </a:r>
          </a:p>
          <a:p>
            <a:pPr marL="0" indent="0" algn="l"/>
            <a:endParaRPr lang="es-CL" dirty="0"/>
          </a:p>
          <a:p>
            <a:pPr marL="342900" indent="-342900" algn="l">
              <a:buFont typeface="+mj-lt"/>
              <a:buAutoNum type="arabicPeriod"/>
            </a:pPr>
            <a:r>
              <a:rPr lang="es-ES" dirty="0" err="1"/>
              <a:t>Ichil</a:t>
            </a:r>
            <a:r>
              <a:rPr lang="es-ES" dirty="0"/>
              <a:t> </a:t>
            </a:r>
            <a:r>
              <a:rPr lang="es-ES" dirty="0" err="1"/>
              <a:t>múuchilo’obe</a:t>
            </a:r>
            <a:r>
              <a:rPr lang="es-ES" dirty="0"/>
              <a:t>’ </a:t>
            </a:r>
            <a:r>
              <a:rPr lang="es-ES" dirty="0" err="1"/>
              <a:t>tsikbalte’ex</a:t>
            </a:r>
            <a:r>
              <a:rPr lang="es-ES" dirty="0"/>
              <a:t> </a:t>
            </a:r>
            <a:r>
              <a:rPr lang="es-ES" dirty="0" err="1"/>
              <a:t>ba’ax</a:t>
            </a:r>
            <a:r>
              <a:rPr lang="es-ES" dirty="0"/>
              <a:t>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páajatal</a:t>
            </a:r>
            <a:r>
              <a:rPr lang="es-ES" dirty="0"/>
              <a:t> a </a:t>
            </a:r>
            <a:r>
              <a:rPr lang="es-ES" dirty="0" err="1"/>
              <a:t>meetike’ex</a:t>
            </a:r>
            <a:r>
              <a:rPr lang="es-ES" dirty="0"/>
              <a:t> </a:t>
            </a:r>
            <a:r>
              <a:rPr lang="es-ES" dirty="0" err="1"/>
              <a:t>te’ex</a:t>
            </a:r>
            <a:r>
              <a:rPr lang="es-ES" dirty="0"/>
              <a:t> te’ </a:t>
            </a:r>
            <a:r>
              <a:rPr lang="es-ES" dirty="0" err="1"/>
              <a:t>tu’ux</a:t>
            </a:r>
            <a:r>
              <a:rPr lang="es-ES" dirty="0"/>
              <a:t> </a:t>
            </a:r>
            <a:r>
              <a:rPr lang="es-ES" dirty="0" err="1"/>
              <a:t>ka</a:t>
            </a:r>
            <a:r>
              <a:rPr lang="es-ES" dirty="0"/>
              <a:t> </a:t>
            </a:r>
            <a:r>
              <a:rPr lang="es-ES" dirty="0" err="1"/>
              <a:t>yaantale’exo</a:t>
            </a:r>
            <a:r>
              <a:rPr lang="es-ES" dirty="0"/>
              <a:t>’ </a:t>
            </a:r>
            <a:r>
              <a:rPr lang="es-ES" dirty="0" err="1"/>
              <a:t>ti’al</a:t>
            </a:r>
            <a:r>
              <a:rPr lang="es-ES" dirty="0"/>
              <a:t> a </a:t>
            </a:r>
            <a:r>
              <a:rPr lang="es-ES" dirty="0" err="1"/>
              <a:t>wáantike’ex</a:t>
            </a:r>
            <a:r>
              <a:rPr lang="es-ES" dirty="0"/>
              <a:t> u </a:t>
            </a:r>
            <a:r>
              <a:rPr lang="es-ES" dirty="0" err="1"/>
              <a:t>kuxtal</a:t>
            </a:r>
            <a:r>
              <a:rPr lang="es-ES" dirty="0"/>
              <a:t> la </a:t>
            </a:r>
            <a:r>
              <a:rPr lang="es-ES" dirty="0" err="1"/>
              <a:t>samchak</a:t>
            </a:r>
            <a:r>
              <a:rPr lang="es-ES" dirty="0"/>
              <a:t> </a:t>
            </a:r>
            <a:r>
              <a:rPr lang="es-ES" dirty="0" err="1"/>
              <a:t>juubo’obo</a:t>
            </a:r>
            <a:r>
              <a:rPr lang="es-ES" dirty="0"/>
              <a:t>’</a:t>
            </a: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426" name="Google Shape;426;p47"/>
          <p:cNvSpPr/>
          <p:nvPr/>
        </p:nvSpPr>
        <p:spPr>
          <a:xfrm>
            <a:off x="6978428" y="1110220"/>
            <a:ext cx="468984" cy="469023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52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706500" y="29256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Ba’ax juntúul </a:t>
            </a:r>
            <a:r>
              <a:rPr lang="en" i="1" dirty="0"/>
              <a:t>Lobatus gigas</a:t>
            </a:r>
            <a:endParaRPr i="1" dirty="0"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634274" y="865393"/>
            <a:ext cx="8024533" cy="784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K’ajóolta’an  je’ex samchak juub. </a:t>
            </a:r>
            <a:r>
              <a:rPr lang="es-MX" dirty="0"/>
              <a:t>X</a:t>
            </a:r>
            <a:r>
              <a:rPr lang="en" dirty="0"/>
              <a:t>ma’baakel ja’il ba’alche’ yaan ti’ jump’éel nojoch ts’u’uy sóol . </a:t>
            </a:r>
            <a:r>
              <a:rPr lang="es-MX" dirty="0"/>
              <a:t>L</a:t>
            </a:r>
            <a:r>
              <a:rPr lang="en" dirty="0"/>
              <a:t>e sóol wa booxela’ leti’ meentik tu juunal.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285750" indent="-285750" algn="l"/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47" y="2804249"/>
            <a:ext cx="3165553" cy="23392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09" y="2412839"/>
            <a:ext cx="3438153" cy="17012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5394" y="1868447"/>
            <a:ext cx="2237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</a:t>
            </a:r>
            <a:r>
              <a:rPr lang="en" dirty="0"/>
              <a:t> boonil u  booxela’ k’as sak u yilk’ajal paachil, ba’ale ichile samchak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37328" y="3437140"/>
            <a:ext cx="1489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</a:t>
            </a:r>
            <a:r>
              <a:rPr lang="en" dirty="0"/>
              <a:t> k’uchul u jojochtaj tak 35 Cm. bey xan je’el u k’uchul u yalil tak 2,3 KG.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05166" y="1813943"/>
            <a:ext cx="2028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kuxtalo’ob</a:t>
            </a:r>
            <a:r>
              <a:rPr lang="es-ES" dirty="0"/>
              <a:t> </a:t>
            </a:r>
            <a:r>
              <a:rPr lang="es-ES" dirty="0" err="1"/>
              <a:t>tak</a:t>
            </a:r>
            <a:r>
              <a:rPr lang="es-ES" dirty="0"/>
              <a:t>  30 </a:t>
            </a:r>
            <a:r>
              <a:rPr lang="es-ES" dirty="0" err="1"/>
              <a:t>ja’abo’ob</a:t>
            </a:r>
            <a:r>
              <a:rPr lang="es-ES" dirty="0"/>
              <a:t> </a:t>
            </a:r>
          </a:p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941746" y="3820136"/>
            <a:ext cx="2318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Juntúul</a:t>
            </a:r>
            <a:r>
              <a:rPr lang="es-ES" dirty="0"/>
              <a:t> </a:t>
            </a:r>
            <a:r>
              <a:rPr lang="es-ES" dirty="0" err="1"/>
              <a:t>ba’alche</a:t>
            </a:r>
            <a:r>
              <a:rPr lang="es-ES" dirty="0"/>
              <a:t> </a:t>
            </a:r>
            <a:r>
              <a:rPr lang="es-ES" dirty="0" err="1"/>
              <a:t>jach</a:t>
            </a:r>
            <a:r>
              <a:rPr lang="es-ES" dirty="0"/>
              <a:t> </a:t>
            </a:r>
            <a:r>
              <a:rPr lang="es-ES" dirty="0" err="1"/>
              <a:t>paybe’en</a:t>
            </a:r>
            <a:r>
              <a:rPr lang="es-ES" dirty="0"/>
              <a:t> u </a:t>
            </a:r>
            <a:r>
              <a:rPr lang="es-ES" dirty="0" err="1"/>
              <a:t>kuxtal</a:t>
            </a:r>
            <a:r>
              <a:rPr lang="es-ES" dirty="0"/>
              <a:t> </a:t>
            </a:r>
            <a:r>
              <a:rPr lang="es-ES" dirty="0" err="1"/>
              <a:t>ichil</a:t>
            </a:r>
            <a:r>
              <a:rPr lang="es-ES" dirty="0"/>
              <a:t> Caribe </a:t>
            </a:r>
            <a:endParaRPr lang="en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706500" y="29256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Samchak</a:t>
            </a:r>
            <a:r>
              <a:rPr lang="es-ES" dirty="0"/>
              <a:t> </a:t>
            </a:r>
            <a:r>
              <a:rPr lang="es-ES" dirty="0" err="1"/>
              <a:t>juub</a:t>
            </a:r>
            <a:endParaRPr dirty="0"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940142" y="2750157"/>
            <a:ext cx="8024533" cy="1792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es-ES" dirty="0"/>
              <a:t>Le </a:t>
            </a:r>
            <a:r>
              <a:rPr lang="es-ES" dirty="0" err="1"/>
              <a:t>ba’alche</a:t>
            </a:r>
            <a:r>
              <a:rPr lang="es-ES" dirty="0"/>
              <a:t>’ </a:t>
            </a:r>
            <a:r>
              <a:rPr lang="es-ES" dirty="0" err="1"/>
              <a:t>je’ela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janal</a:t>
            </a:r>
            <a:r>
              <a:rPr lang="es-ES" dirty="0"/>
              <a:t> </a:t>
            </a:r>
            <a:r>
              <a:rPr lang="es-ES" dirty="0" err="1"/>
              <a:t>xiiw</a:t>
            </a:r>
            <a:r>
              <a:rPr lang="es-ES" dirty="0"/>
              <a:t>,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kuxtalo’ob</a:t>
            </a:r>
            <a:r>
              <a:rPr lang="es-ES" dirty="0"/>
              <a:t> tu </a:t>
            </a:r>
            <a:r>
              <a:rPr lang="es-ES" dirty="0" err="1"/>
              <a:t>su’ukil</a:t>
            </a:r>
            <a:r>
              <a:rPr lang="es-ES" dirty="0"/>
              <a:t> ja’ </a:t>
            </a:r>
          </a:p>
          <a:p>
            <a:pPr marL="285750" indent="-285750" algn="l"/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kuxtalo’ob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ja’ </a:t>
            </a:r>
            <a:r>
              <a:rPr lang="es-ES" dirty="0" err="1"/>
              <a:t>ma</a:t>
            </a:r>
            <a:r>
              <a:rPr lang="es-ES" dirty="0"/>
              <a:t>’ </a:t>
            </a:r>
            <a:r>
              <a:rPr lang="es-ES" dirty="0" err="1"/>
              <a:t>jach</a:t>
            </a:r>
            <a:r>
              <a:rPr lang="es-ES" dirty="0"/>
              <a:t> </a:t>
            </a:r>
            <a:r>
              <a:rPr lang="es-ES" dirty="0" err="1"/>
              <a:t>taamo’obi</a:t>
            </a:r>
            <a:r>
              <a:rPr lang="es-ES" dirty="0"/>
              <a:t>’ </a:t>
            </a:r>
            <a:r>
              <a:rPr lang="es-ES" dirty="0" err="1"/>
              <a:t>tak</a:t>
            </a:r>
            <a:r>
              <a:rPr lang="es-ES" dirty="0"/>
              <a:t> 70 </a:t>
            </a:r>
            <a:r>
              <a:rPr lang="es-ES" dirty="0" err="1"/>
              <a:t>wa</a:t>
            </a:r>
            <a:r>
              <a:rPr lang="es-ES" dirty="0"/>
              <a:t> 80 M.  </a:t>
            </a:r>
            <a:r>
              <a:rPr lang="es-ES" dirty="0" err="1"/>
              <a:t>Ba’ale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kuxtalo’ob</a:t>
            </a:r>
            <a:r>
              <a:rPr lang="es-ES" dirty="0"/>
              <a:t> ti 30 M u </a:t>
            </a:r>
            <a:r>
              <a:rPr lang="es-ES" dirty="0" err="1"/>
              <a:t>taamil</a:t>
            </a:r>
            <a:r>
              <a:rPr lang="es-ES" dirty="0"/>
              <a:t> ja’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k’uchul</a:t>
            </a:r>
            <a:r>
              <a:rPr lang="es-ES" dirty="0"/>
              <a:t> u </a:t>
            </a:r>
            <a:r>
              <a:rPr lang="es-ES" dirty="0" err="1"/>
              <a:t>juul</a:t>
            </a:r>
            <a:r>
              <a:rPr lang="es-ES" dirty="0"/>
              <a:t> le </a:t>
            </a:r>
            <a:r>
              <a:rPr lang="es-ES" dirty="0" err="1"/>
              <a:t>k’iino</a:t>
            </a:r>
            <a:r>
              <a:rPr lang="es-ES" dirty="0"/>
              <a:t>’ </a:t>
            </a:r>
          </a:p>
          <a:p>
            <a:pPr marL="285750" indent="-285750" algn="l"/>
            <a:r>
              <a:rPr lang="es-ES" dirty="0"/>
              <a:t>Le </a:t>
            </a:r>
            <a:r>
              <a:rPr lang="es-ES" dirty="0" err="1"/>
              <a:t>nuktako’obo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tséentikuba’ob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</a:t>
            </a:r>
            <a:r>
              <a:rPr lang="es-ES" dirty="0" err="1"/>
              <a:t>k’iin</a:t>
            </a:r>
            <a:r>
              <a:rPr lang="es-ES" dirty="0"/>
              <a:t> </a:t>
            </a:r>
            <a:r>
              <a:rPr lang="es-ES" dirty="0" err="1"/>
              <a:t>xan</a:t>
            </a:r>
            <a:r>
              <a:rPr lang="es-ES" dirty="0"/>
              <a:t>.</a:t>
            </a:r>
          </a:p>
          <a:p>
            <a:pPr marL="285750" indent="-285750" algn="l"/>
            <a:r>
              <a:rPr lang="es-ES" dirty="0"/>
              <a:t>Le </a:t>
            </a:r>
            <a:r>
              <a:rPr lang="es-ES" dirty="0" err="1"/>
              <a:t>tamkelmo’obo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tseentikuba’ob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</a:t>
            </a:r>
            <a:r>
              <a:rPr lang="es-ES" dirty="0" err="1"/>
              <a:t>áak’ab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</a:t>
            </a:r>
            <a:r>
              <a:rPr lang="es-ES" dirty="0" err="1"/>
              <a:t>k’iine</a:t>
            </a:r>
            <a:r>
              <a:rPr lang="es-ES" dirty="0"/>
              <a:t> u </a:t>
            </a:r>
            <a:r>
              <a:rPr lang="es-ES" dirty="0" err="1"/>
              <a:t>balmajuba’obichil</a:t>
            </a:r>
            <a:r>
              <a:rPr lang="es-ES" dirty="0"/>
              <a:t> le </a:t>
            </a:r>
            <a:r>
              <a:rPr lang="es-ES" dirty="0" err="1"/>
              <a:t>arenao</a:t>
            </a:r>
            <a:r>
              <a:rPr lang="es-ES" dirty="0"/>
              <a:t>’.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796839"/>
            <a:ext cx="3381375" cy="19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44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 idx="15"/>
          </p:nvPr>
        </p:nvSpPr>
        <p:spPr>
          <a:xfrm>
            <a:off x="524689" y="2205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WÍINKILAL LOBATUS GIGAS  </a:t>
            </a:r>
            <a:endParaRPr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9003" y="962851"/>
            <a:ext cx="18947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Yaan</a:t>
            </a:r>
            <a:r>
              <a:rPr lang="es-ES" dirty="0"/>
              <a:t>  u pool, u </a:t>
            </a:r>
            <a:r>
              <a:rPr lang="es-ES" dirty="0" err="1"/>
              <a:t>nak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u </a:t>
            </a:r>
            <a:r>
              <a:rPr lang="es-ES" dirty="0" err="1"/>
              <a:t>yook</a:t>
            </a:r>
            <a:r>
              <a:rPr lang="es-ES" dirty="0"/>
              <a:t>. U </a:t>
            </a:r>
            <a:r>
              <a:rPr lang="es-ES" dirty="0" err="1"/>
              <a:t>poole</a:t>
            </a:r>
            <a:r>
              <a:rPr lang="es-ES" dirty="0"/>
              <a:t>’ </a:t>
            </a:r>
            <a:r>
              <a:rPr lang="es-ES" dirty="0" err="1"/>
              <a:t>yaan</a:t>
            </a:r>
            <a:r>
              <a:rPr lang="es-ES" dirty="0"/>
              <a:t> ti’ </a:t>
            </a:r>
            <a:r>
              <a:rPr lang="es-ES" dirty="0" err="1"/>
              <a:t>ka’ap’éel</a:t>
            </a:r>
            <a:r>
              <a:rPr lang="es-ES" dirty="0"/>
              <a:t> </a:t>
            </a:r>
            <a:r>
              <a:rPr lang="es-ES" dirty="0" err="1"/>
              <a:t>tentáculo’ob</a:t>
            </a:r>
            <a:r>
              <a:rPr lang="es-ES" dirty="0"/>
              <a:t> </a:t>
            </a:r>
            <a:r>
              <a:rPr lang="es-ES" dirty="0" err="1"/>
              <a:t>junp’éele</a:t>
            </a:r>
            <a:r>
              <a:rPr lang="es-ES" dirty="0"/>
              <a:t> </a:t>
            </a:r>
            <a:r>
              <a:rPr lang="es-ES" dirty="0" err="1"/>
              <a:t>asab</a:t>
            </a:r>
            <a:r>
              <a:rPr lang="es-ES" dirty="0"/>
              <a:t> chichan ti’ </a:t>
            </a:r>
            <a:r>
              <a:rPr lang="es-ES" dirty="0" err="1"/>
              <a:t>uláak’o</a:t>
            </a:r>
            <a:r>
              <a:rPr lang="es-ES" dirty="0"/>
              <a:t>’.  Le </a:t>
            </a:r>
            <a:r>
              <a:rPr lang="es-ES" dirty="0" err="1"/>
              <a:t>nojcho</a:t>
            </a:r>
            <a:r>
              <a:rPr lang="es-ES" dirty="0"/>
              <a:t> ti </a:t>
            </a:r>
            <a:r>
              <a:rPr lang="es-ES" dirty="0" err="1"/>
              <a:t>yaan</a:t>
            </a:r>
            <a:r>
              <a:rPr lang="es-ES" dirty="0"/>
              <a:t> u </a:t>
            </a:r>
            <a:r>
              <a:rPr lang="es-ES" dirty="0" err="1"/>
              <a:t>yichi</a:t>
            </a:r>
            <a:r>
              <a:rPr lang="es-ES" dirty="0"/>
              <a:t>’ ti le </a:t>
            </a:r>
            <a:r>
              <a:rPr lang="es-ES" dirty="0" err="1"/>
              <a:t>chichano</a:t>
            </a:r>
            <a:r>
              <a:rPr lang="es-ES" dirty="0"/>
              <a:t> ti’ </a:t>
            </a:r>
            <a:r>
              <a:rPr lang="es-ES" dirty="0" err="1"/>
              <a:t>yaan</a:t>
            </a:r>
            <a:r>
              <a:rPr lang="es-ES" dirty="0"/>
              <a:t> u ni’  </a:t>
            </a:r>
            <a:r>
              <a:rPr lang="es-ES" dirty="0" err="1"/>
              <a:t>yéetel</a:t>
            </a:r>
            <a:r>
              <a:rPr lang="es-ES" dirty="0"/>
              <a:t> u </a:t>
            </a:r>
            <a:r>
              <a:rPr lang="es-ES" dirty="0" err="1"/>
              <a:t>chi</a:t>
            </a:r>
            <a:r>
              <a:rPr lang="es-ES" dirty="0"/>
              <a:t>’ </a:t>
            </a:r>
            <a:r>
              <a:rPr lang="es-ES" dirty="0" err="1"/>
              <a:t>tuchukbaja’an</a:t>
            </a:r>
            <a:r>
              <a:rPr lang="es-ES" dirty="0"/>
              <a:t>.  Tu </a:t>
            </a:r>
            <a:r>
              <a:rPr lang="es-ES" dirty="0" err="1"/>
              <a:t>tso’ok</a:t>
            </a:r>
            <a:r>
              <a:rPr lang="es-ES" dirty="0"/>
              <a:t> u </a:t>
            </a:r>
            <a:r>
              <a:rPr lang="es-ES" dirty="0" err="1"/>
              <a:t>wíinkilale</a:t>
            </a:r>
            <a:r>
              <a:rPr lang="es-ES" dirty="0"/>
              <a:t>’ ti </a:t>
            </a:r>
            <a:r>
              <a:rPr lang="es-ES" dirty="0" err="1"/>
              <a:t>yaan</a:t>
            </a:r>
            <a:r>
              <a:rPr lang="es-ES" dirty="0"/>
              <a:t> u </a:t>
            </a:r>
            <a:r>
              <a:rPr lang="es-ES" dirty="0" err="1"/>
              <a:t>yooki</a:t>
            </a:r>
            <a:r>
              <a:rPr lang="es-ES" dirty="0"/>
              <a:t>’ bey </a:t>
            </a:r>
            <a:r>
              <a:rPr lang="es-ES" dirty="0" err="1"/>
              <a:t>juntúul</a:t>
            </a:r>
            <a:r>
              <a:rPr lang="es-ES" dirty="0"/>
              <a:t> </a:t>
            </a:r>
            <a:r>
              <a:rPr lang="es-ES" dirty="0" err="1"/>
              <a:t>máake</a:t>
            </a:r>
            <a:r>
              <a:rPr lang="es-ES" dirty="0"/>
              <a:t>’. </a:t>
            </a: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68" y="962851"/>
            <a:ext cx="4157942" cy="255389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711885" y="962851"/>
            <a:ext cx="1681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xíimbal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páanik</a:t>
            </a:r>
            <a:r>
              <a:rPr lang="es-ES" dirty="0"/>
              <a:t> le </a:t>
            </a:r>
            <a:r>
              <a:rPr lang="es-ES" dirty="0" err="1"/>
              <a:t>aarenao</a:t>
            </a:r>
            <a:r>
              <a:rPr lang="es-ES" dirty="0"/>
              <a:t>’ </a:t>
            </a:r>
            <a:r>
              <a:rPr lang="es-ES" dirty="0" err="1"/>
              <a:t>uti’al</a:t>
            </a:r>
            <a:r>
              <a:rPr lang="es-ES" dirty="0"/>
              <a:t> u </a:t>
            </a:r>
            <a:r>
              <a:rPr lang="es-ES" dirty="0" err="1"/>
              <a:t>mukik</a:t>
            </a:r>
            <a:r>
              <a:rPr lang="es-ES" dirty="0"/>
              <a:t> u </a:t>
            </a:r>
            <a:r>
              <a:rPr lang="es-ES" dirty="0" err="1"/>
              <a:t>yaalo’ob</a:t>
            </a:r>
            <a:r>
              <a:rPr lang="es-ES" dirty="0"/>
              <a:t>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yaan</a:t>
            </a:r>
            <a:r>
              <a:rPr lang="es-ES" dirty="0"/>
              <a:t> </a:t>
            </a:r>
            <a:r>
              <a:rPr lang="es-ES" dirty="0" err="1"/>
              <a:t>talamilo’ob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masiko’ob</a:t>
            </a:r>
            <a:r>
              <a:rPr lang="es-ES" dirty="0"/>
              <a:t>.  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k’alikuba</a:t>
            </a:r>
            <a:r>
              <a:rPr lang="es-ES" dirty="0"/>
              <a:t>’ tu </a:t>
            </a:r>
            <a:r>
              <a:rPr lang="es-ES" dirty="0" err="1"/>
              <a:t>sóol</a:t>
            </a:r>
            <a:r>
              <a:rPr lang="es-ES" dirty="0"/>
              <a:t>.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3185" y="1068430"/>
            <a:ext cx="5153003" cy="3006637"/>
          </a:xfrm>
          <a:prstGeom prst="rect">
            <a:avLst/>
          </a:prstGeom>
        </p:spPr>
      </p:pic>
      <p:pic>
        <p:nvPicPr>
          <p:cNvPr id="306" name="Google Shape;306;p40"/>
          <p:cNvPicPr preferRelativeResize="0"/>
          <p:nvPr/>
        </p:nvPicPr>
        <p:blipFill rotWithShape="1">
          <a:blip r:embed="rId4">
            <a:alphaModFix/>
          </a:blip>
          <a:srcRect t="1152" b="1162"/>
          <a:stretch/>
        </p:blipFill>
        <p:spPr>
          <a:xfrm flipH="1">
            <a:off x="1272618" y="0"/>
            <a:ext cx="787138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1258173" y="439655"/>
            <a:ext cx="4461900" cy="13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U</a:t>
            </a:r>
            <a:r>
              <a:rPr lang="en" sz="4400" dirty="0"/>
              <a:t> sóol wa booxel</a:t>
            </a:r>
            <a:endParaRPr sz="4400" dirty="0"/>
          </a:p>
        </p:txBody>
      </p:sp>
      <p:sp>
        <p:nvSpPr>
          <p:cNvPr id="308" name="Google Shape;308;p40"/>
          <p:cNvSpPr txBox="1">
            <a:spLocks noGrp="1"/>
          </p:cNvSpPr>
          <p:nvPr>
            <p:ph type="subTitle" idx="1"/>
          </p:nvPr>
        </p:nvSpPr>
        <p:spPr>
          <a:xfrm>
            <a:off x="3367765" y="2449612"/>
            <a:ext cx="4801818" cy="2162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</a:t>
            </a:r>
            <a:r>
              <a:rPr lang="en" dirty="0"/>
              <a:t>e booxelo’ leti’ kanáantik u wíinkilal le xma’baakel ba’alche’a’, leti’ meentik tu junal ikil u bin u jo’osik carbonato de calcio ti’ u wíinkilal, u booxel juntúul nojoch juube’ yaan ti’ kex 9 wa 11 suutukil k’ik’ixkil.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</a:t>
            </a:r>
            <a:r>
              <a:rPr lang="en" dirty="0"/>
              <a:t>e táankelem juubo’obo’ ma’ jach ch’iika’an le beyo’ob ti’obo’ beyxan mejentak u xuulchi’ob </a:t>
            </a:r>
            <a:endParaRPr dirty="0"/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5">
            <a:alphaModFix/>
          </a:blip>
          <a:srcRect l="18460" t="23710"/>
          <a:stretch/>
        </p:blipFill>
        <p:spPr>
          <a:xfrm>
            <a:off x="2135561" y="0"/>
            <a:ext cx="398676" cy="38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0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1866592"/>
            <a:ext cx="4229257" cy="3328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40"/>
          <p:cNvGrpSpPr/>
          <p:nvPr/>
        </p:nvGrpSpPr>
        <p:grpSpPr>
          <a:xfrm>
            <a:off x="4195570" y="-30601"/>
            <a:ext cx="4948429" cy="2485205"/>
            <a:chOff x="3885498" y="-242251"/>
            <a:chExt cx="5334702" cy="3047651"/>
          </a:xfrm>
        </p:grpSpPr>
        <p:pic>
          <p:nvPicPr>
            <p:cNvPr id="312" name="Google Shape;312;p40"/>
            <p:cNvPicPr preferRelativeResize="0"/>
            <p:nvPr/>
          </p:nvPicPr>
          <p:blipFill>
            <a:blip r:embed="rId7">
              <a:alphaModFix amt="38000"/>
            </a:blip>
            <a:stretch>
              <a:fillRect/>
            </a:stretch>
          </p:blipFill>
          <p:spPr>
            <a:xfrm rot="10800000">
              <a:off x="3885498" y="-242251"/>
              <a:ext cx="5334702" cy="30476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40"/>
            <p:cNvGrpSpPr/>
            <p:nvPr/>
          </p:nvGrpSpPr>
          <p:grpSpPr>
            <a:xfrm>
              <a:off x="6620825" y="540125"/>
              <a:ext cx="1796843" cy="790163"/>
              <a:chOff x="6620825" y="540125"/>
              <a:chExt cx="1796843" cy="790163"/>
            </a:xfrm>
          </p:grpSpPr>
          <p:pic>
            <p:nvPicPr>
              <p:cNvPr id="314" name="Google Shape;314;p40"/>
              <p:cNvPicPr preferRelativeResize="0"/>
              <p:nvPr/>
            </p:nvPicPr>
            <p:blipFill rotWithShape="1">
              <a:blip r:embed="rId5">
                <a:alphaModFix/>
              </a:blip>
              <a:srcRect l="18460" t="23710"/>
              <a:stretch/>
            </p:blipFill>
            <p:spPr>
              <a:xfrm>
                <a:off x="6620825" y="540125"/>
                <a:ext cx="495893" cy="47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40"/>
              <p:cNvPicPr preferRelativeResize="0"/>
              <p:nvPr/>
            </p:nvPicPr>
            <p:blipFill rotWithShape="1">
              <a:blip r:embed="rId5">
                <a:alphaModFix/>
              </a:blip>
              <a:srcRect l="18460" t="23710"/>
              <a:stretch/>
            </p:blipFill>
            <p:spPr>
              <a:xfrm>
                <a:off x="7921775" y="854487"/>
                <a:ext cx="495893" cy="47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" name="Cuadro de texto 17"/>
          <p:cNvSpPr txBox="1"/>
          <p:nvPr/>
        </p:nvSpPr>
        <p:spPr>
          <a:xfrm>
            <a:off x="5768675" y="1971791"/>
            <a:ext cx="2999720" cy="15866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Caparazón de </a:t>
            </a:r>
            <a:r>
              <a:rPr lang="es-ES" sz="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Lobatus</a:t>
            </a: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gigas</a:t>
            </a: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Fotografía por: Ras, </a:t>
            </a:r>
            <a:r>
              <a:rPr lang="es-MX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800" dirty="0">
                <a:solidFill>
                  <a:srgbClr val="1A1918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74" y="291988"/>
            <a:ext cx="2999721" cy="16798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57" y="0"/>
            <a:ext cx="6435741" cy="5143500"/>
          </a:xfrm>
          <a:prstGeom prst="rect">
            <a:avLst/>
          </a:prstGeom>
        </p:spPr>
      </p:pic>
      <p:pic>
        <p:nvPicPr>
          <p:cNvPr id="321" name="Google Shape;321;p41"/>
          <p:cNvPicPr preferRelativeResize="0"/>
          <p:nvPr/>
        </p:nvPicPr>
        <p:blipFill rotWithShape="1">
          <a:blip r:embed="rId4">
            <a:alphaModFix/>
          </a:blip>
          <a:srcRect t="833"/>
          <a:stretch/>
        </p:blipFill>
        <p:spPr>
          <a:xfrm>
            <a:off x="0" y="0"/>
            <a:ext cx="722112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41"/>
          <p:cNvGrpSpPr/>
          <p:nvPr/>
        </p:nvGrpSpPr>
        <p:grpSpPr>
          <a:xfrm>
            <a:off x="-76328" y="1763446"/>
            <a:ext cx="5513293" cy="3517388"/>
            <a:chOff x="-98325" y="1967500"/>
            <a:chExt cx="5924450" cy="3779699"/>
          </a:xfrm>
        </p:grpSpPr>
        <p:pic>
          <p:nvPicPr>
            <p:cNvPr id="323" name="Google Shape;323;p41"/>
            <p:cNvPicPr preferRelativeResize="0"/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>
              <a:off x="0" y="1967500"/>
              <a:ext cx="5826125" cy="3328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98325" y="3613200"/>
              <a:ext cx="2001624" cy="2133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412313" y="300141"/>
            <a:ext cx="4443000" cy="16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Bix u yaantal u mejnilo’ob </a:t>
            </a:r>
            <a:endParaRPr dirty="0"/>
          </a:p>
        </p:txBody>
      </p:sp>
      <p:sp>
        <p:nvSpPr>
          <p:cNvPr id="327" name="Google Shape;327;p41"/>
          <p:cNvSpPr txBox="1">
            <a:spLocks noGrp="1"/>
          </p:cNvSpPr>
          <p:nvPr>
            <p:ph type="subTitle" idx="1"/>
          </p:nvPr>
        </p:nvSpPr>
        <p:spPr>
          <a:xfrm>
            <a:off x="381725" y="1868140"/>
            <a:ext cx="44430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</a:t>
            </a:r>
            <a:r>
              <a:rPr lang="en" dirty="0"/>
              <a:t>e juubo’obo’ je’el u páajtal u yaantal u mejnilo’obe’ leken u ts’áaj 3 wa 5 ja’abo’ob. Je’el u páajtal u yaantal u mejnilo’ob ichil u wi’inalilo’ob tak noviembre, k’iino’ob ma jach ke’ele’. </a:t>
            </a:r>
            <a:endParaRPr dirty="0"/>
          </a:p>
        </p:txBody>
      </p:sp>
      <p:pic>
        <p:nvPicPr>
          <p:cNvPr id="328" name="Google Shape;328;p41"/>
          <p:cNvPicPr preferRelativeResize="0"/>
          <p:nvPr/>
        </p:nvPicPr>
        <p:blipFill rotWithShape="1">
          <a:blip r:embed="rId7">
            <a:alphaModFix/>
          </a:blip>
          <a:srcRect l="18460" t="23710"/>
          <a:stretch/>
        </p:blipFill>
        <p:spPr>
          <a:xfrm>
            <a:off x="381725" y="301600"/>
            <a:ext cx="495893" cy="4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subTitle" idx="1"/>
          </p:nvPr>
        </p:nvSpPr>
        <p:spPr>
          <a:xfrm>
            <a:off x="302352" y="544263"/>
            <a:ext cx="8210052" cy="4385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ES" dirty="0" err="1"/>
              <a:t>Ut’ial</a:t>
            </a:r>
            <a:r>
              <a:rPr lang="es-ES" dirty="0"/>
              <a:t>  u </a:t>
            </a:r>
            <a:r>
              <a:rPr lang="es-ES" dirty="0" err="1"/>
              <a:t>yaantal</a:t>
            </a:r>
            <a:r>
              <a:rPr lang="es-ES" dirty="0"/>
              <a:t> u </a:t>
            </a:r>
            <a:r>
              <a:rPr lang="es-ES" dirty="0" err="1"/>
              <a:t>mejenilo’obe</a:t>
            </a:r>
            <a:r>
              <a:rPr lang="es-ES" dirty="0"/>
              <a:t>’ </a:t>
            </a:r>
            <a:r>
              <a:rPr lang="es-MX" dirty="0" err="1"/>
              <a:t>ku</a:t>
            </a:r>
            <a:r>
              <a:rPr lang="es-MX" dirty="0"/>
              <a:t> </a:t>
            </a:r>
            <a:r>
              <a:rPr lang="es-MX" dirty="0" err="1"/>
              <a:t>bino’ob</a:t>
            </a:r>
            <a:r>
              <a:rPr lang="es-MX" dirty="0"/>
              <a:t> tu </a:t>
            </a:r>
            <a:r>
              <a:rPr lang="es-MX" dirty="0" err="1"/>
              <a:t>jáal</a:t>
            </a:r>
            <a:r>
              <a:rPr lang="es-MX" dirty="0"/>
              <a:t> le </a:t>
            </a:r>
            <a:r>
              <a:rPr lang="es-MX" dirty="0" err="1"/>
              <a:t>ja’o</a:t>
            </a:r>
            <a:r>
              <a:rPr lang="es-MX" dirty="0"/>
              <a:t>’, </a:t>
            </a:r>
            <a:r>
              <a:rPr lang="es-MX" dirty="0" err="1"/>
              <a:t>tu’ux</a:t>
            </a:r>
            <a:r>
              <a:rPr lang="es-MX" dirty="0"/>
              <a:t> </a:t>
            </a:r>
            <a:r>
              <a:rPr lang="es-MX" dirty="0" err="1"/>
              <a:t>ma</a:t>
            </a:r>
            <a:r>
              <a:rPr lang="es-MX" dirty="0"/>
              <a:t>’ </a:t>
            </a:r>
            <a:r>
              <a:rPr lang="es-MX" dirty="0" err="1"/>
              <a:t>jach</a:t>
            </a:r>
            <a:r>
              <a:rPr lang="es-MX" dirty="0"/>
              <a:t> </a:t>
            </a:r>
            <a:r>
              <a:rPr lang="es-MX" dirty="0" err="1"/>
              <a:t>taami</a:t>
            </a:r>
            <a:r>
              <a:rPr lang="es-MX" dirty="0"/>
              <a:t>’ </a:t>
            </a:r>
            <a:r>
              <a:rPr lang="es-MX" dirty="0" err="1"/>
              <a:t>yéetel</a:t>
            </a:r>
            <a:r>
              <a:rPr lang="es-MX" dirty="0"/>
              <a:t> </a:t>
            </a:r>
            <a:r>
              <a:rPr lang="es-MX" dirty="0" err="1"/>
              <a:t>tu’ux</a:t>
            </a:r>
            <a:r>
              <a:rPr lang="es-MX" dirty="0"/>
              <a:t> </a:t>
            </a:r>
            <a:r>
              <a:rPr lang="es-MX" dirty="0" err="1"/>
              <a:t>yaan</a:t>
            </a:r>
            <a:r>
              <a:rPr lang="es-MX" dirty="0"/>
              <a:t> </a:t>
            </a:r>
            <a:r>
              <a:rPr lang="es-MX" dirty="0" err="1"/>
              <a:t>jaajay</a:t>
            </a:r>
            <a:r>
              <a:rPr lang="es-MX" dirty="0"/>
              <a:t> </a:t>
            </a:r>
            <a:r>
              <a:rPr lang="es-MX" dirty="0" err="1"/>
              <a:t>áarena</a:t>
            </a:r>
            <a:r>
              <a:rPr lang="es-MX" dirty="0"/>
              <a:t>.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dirty="0"/>
              <a:t>L</a:t>
            </a:r>
            <a:r>
              <a:rPr lang="en" dirty="0"/>
              <a:t>e xch’uupo’ k’a’abéet juntúul xiib ti’al ka beychajak u je’ob, yéetel ku jo’osiko’ob ti’ jump’éel ts’its’</a:t>
            </a:r>
            <a:r>
              <a:rPr lang="es-MX" dirty="0"/>
              <a:t>I</a:t>
            </a:r>
            <a:r>
              <a:rPr lang="en" dirty="0"/>
              <a:t>’ikil kúuchil.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dirty="0"/>
              <a:t>Ku máan 3 wa 5 k’iino’ob ku jóok’ol le mejen larba’obo’.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dirty="0"/>
              <a:t>K</a:t>
            </a:r>
            <a:r>
              <a:rPr lang="en" dirty="0"/>
              <a:t>u máan tak 17 wa 20 k’iino’ob ku yúuchul ti’ob jump’éel </a:t>
            </a:r>
            <a:r>
              <a:rPr lang="en" i="1" dirty="0"/>
              <a:t>metamorfosis.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i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i="1" dirty="0"/>
              <a:t>K</a:t>
            </a:r>
            <a:r>
              <a:rPr lang="en" i="1" dirty="0"/>
              <a:t>u bino’ob tu ts’u’ le ja’o’ tumen mixtan u páajtal u báabo’ob 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i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i="1" dirty="0"/>
              <a:t>K</a:t>
            </a:r>
            <a:r>
              <a:rPr lang="en" i="1" dirty="0"/>
              <a:t>u kaajal u jóok’ol u booxelo’ob  beyxan ku jóok’ol u yooko’ob yéetel u chi’ob.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i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i="1" dirty="0"/>
              <a:t>K</a:t>
            </a:r>
            <a:r>
              <a:rPr lang="en" i="1" dirty="0"/>
              <a:t>u balikuba’ob ichil le áarenao’ beyxan ku tsentikuba’ob yéetel su’ukil ja’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i="1" dirty="0"/>
              <a:t>L</a:t>
            </a:r>
            <a:r>
              <a:rPr lang="en" i="1" dirty="0"/>
              <a:t>e ken nojochlako’obe’ ku bino’ob asab taamil ja’,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i="1" dirty="0"/>
              <a:t>K</a:t>
            </a:r>
            <a:r>
              <a:rPr lang="en" i="1" dirty="0"/>
              <a:t>u jeel súuto’ob tu jaal le ja’ leken k’uchuk u k’iinil u yaantal u mejenilo’ob. </a:t>
            </a:r>
            <a:r>
              <a:rPr lang="en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>
            <a:spLocks noGrp="1"/>
          </p:cNvSpPr>
          <p:nvPr>
            <p:ph type="subTitle" idx="1"/>
          </p:nvPr>
        </p:nvSpPr>
        <p:spPr>
          <a:xfrm flipH="1">
            <a:off x="405353" y="487791"/>
            <a:ext cx="7485664" cy="19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b="1" dirty="0" err="1"/>
              <a:t>Meyaj</a:t>
            </a:r>
            <a:r>
              <a:rPr lang="es-ES" sz="2800" b="1" dirty="0"/>
              <a:t> 2: </a:t>
            </a:r>
            <a:r>
              <a:rPr lang="es-ES" sz="2800" b="1" dirty="0" err="1"/>
              <a:t>meent</a:t>
            </a:r>
            <a:r>
              <a:rPr lang="es-ES" sz="2800" b="1" dirty="0"/>
              <a:t> le </a:t>
            </a:r>
            <a:r>
              <a:rPr lang="es-ES" sz="2800" b="1" dirty="0" err="1"/>
              <a:t>ku</a:t>
            </a:r>
            <a:r>
              <a:rPr lang="es-ES" sz="2800" b="1" dirty="0"/>
              <a:t> </a:t>
            </a:r>
            <a:r>
              <a:rPr lang="es-ES" sz="2800" b="1" dirty="0" err="1"/>
              <a:t>k’áatal</a:t>
            </a:r>
            <a:r>
              <a:rPr lang="es-ES" sz="2800" b="1" dirty="0"/>
              <a:t> ti’ </a:t>
            </a:r>
            <a:r>
              <a:rPr lang="es-ES" sz="2800" b="1" dirty="0" err="1"/>
              <a:t>teecho</a:t>
            </a:r>
            <a:r>
              <a:rPr lang="es-ES" sz="2800" b="1" dirty="0"/>
              <a:t>’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/>
              <a:t>Ichil</a:t>
            </a:r>
            <a:r>
              <a:rPr lang="es-ES" dirty="0"/>
              <a:t> </a:t>
            </a:r>
            <a:r>
              <a:rPr lang="es-ES" dirty="0" err="1"/>
              <a:t>muuch’ilo’obe</a:t>
            </a:r>
            <a:r>
              <a:rPr lang="es-ES" dirty="0"/>
              <a:t>’, </a:t>
            </a:r>
            <a:r>
              <a:rPr lang="es-ES" dirty="0" err="1"/>
              <a:t>xíimbalte’ex</a:t>
            </a:r>
            <a:r>
              <a:rPr lang="es-ES" dirty="0"/>
              <a:t> </a:t>
            </a:r>
            <a:r>
              <a:rPr lang="es-ES" dirty="0" err="1"/>
              <a:t>juntúul</a:t>
            </a:r>
            <a:r>
              <a:rPr lang="es-ES" dirty="0"/>
              <a:t> </a:t>
            </a:r>
            <a:r>
              <a:rPr lang="es-ES" dirty="0" err="1"/>
              <a:t>chiich</a:t>
            </a:r>
            <a:r>
              <a:rPr lang="es-ES" dirty="0"/>
              <a:t>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nool</a:t>
            </a:r>
            <a:r>
              <a:rPr lang="es-ES" dirty="0"/>
              <a:t> </a:t>
            </a:r>
            <a:r>
              <a:rPr lang="es-ES" dirty="0" err="1"/>
              <a:t>ka</a:t>
            </a:r>
            <a:r>
              <a:rPr lang="es-ES" dirty="0"/>
              <a:t> a </a:t>
            </a:r>
            <a:r>
              <a:rPr lang="es-ES" dirty="0" err="1"/>
              <a:t>k’áate’ex</a:t>
            </a:r>
            <a:r>
              <a:rPr lang="es-ES" dirty="0"/>
              <a:t> ti’ </a:t>
            </a:r>
            <a:r>
              <a:rPr lang="es-ES" dirty="0" err="1"/>
              <a:t>ka</a:t>
            </a:r>
            <a:r>
              <a:rPr lang="es-ES" dirty="0"/>
              <a:t> u </a:t>
            </a:r>
            <a:r>
              <a:rPr lang="es-ES" dirty="0" err="1"/>
              <a:t>tsikbáal</a:t>
            </a:r>
            <a:r>
              <a:rPr lang="es-ES" dirty="0"/>
              <a:t> ti’ </a:t>
            </a:r>
            <a:r>
              <a:rPr lang="es-ES" dirty="0" err="1"/>
              <a:t>te’ex</a:t>
            </a:r>
            <a:r>
              <a:rPr lang="es-ES" dirty="0"/>
              <a:t> </a:t>
            </a:r>
            <a:r>
              <a:rPr lang="es-ES" dirty="0" err="1"/>
              <a:t>yo’osal</a:t>
            </a:r>
            <a:r>
              <a:rPr lang="es-ES" dirty="0"/>
              <a:t> le </a:t>
            </a:r>
            <a:r>
              <a:rPr lang="es-ES" dirty="0" err="1"/>
              <a:t>juuba</a:t>
            </a:r>
            <a:r>
              <a:rPr lang="es-ES" dirty="0"/>
              <a:t>’.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leti</a:t>
            </a:r>
            <a:r>
              <a:rPr lang="es-ES" dirty="0"/>
              <a:t>’ </a:t>
            </a:r>
            <a:r>
              <a:rPr lang="es-ES" dirty="0" err="1"/>
              <a:t>ma</a:t>
            </a:r>
            <a:r>
              <a:rPr lang="es-ES" dirty="0"/>
              <a:t> u </a:t>
            </a:r>
            <a:r>
              <a:rPr lang="es-ES" dirty="0" err="1"/>
              <a:t>k’ajóle</a:t>
            </a:r>
            <a:r>
              <a:rPr lang="es-ES" dirty="0"/>
              <a:t>’, </a:t>
            </a:r>
            <a:r>
              <a:rPr lang="es-ES" dirty="0" err="1"/>
              <a:t>a’ale’ex</a:t>
            </a:r>
            <a:r>
              <a:rPr lang="es-ES" dirty="0"/>
              <a:t> ti’ </a:t>
            </a:r>
            <a:r>
              <a:rPr lang="es-ES" dirty="0" err="1"/>
              <a:t>ka</a:t>
            </a:r>
            <a:r>
              <a:rPr lang="es-ES" dirty="0"/>
              <a:t> u </a:t>
            </a:r>
            <a:r>
              <a:rPr lang="es-ES" dirty="0" err="1"/>
              <a:t>tsikbalte’ex</a:t>
            </a:r>
            <a:r>
              <a:rPr lang="es-ES" dirty="0"/>
              <a:t> </a:t>
            </a:r>
            <a:r>
              <a:rPr lang="es-ES" dirty="0" err="1"/>
              <a:t>yo’osal</a:t>
            </a:r>
            <a:r>
              <a:rPr lang="es-ES" dirty="0"/>
              <a:t> </a:t>
            </a:r>
            <a:r>
              <a:rPr lang="es-ES" dirty="0" err="1"/>
              <a:t>juntúul</a:t>
            </a:r>
            <a:r>
              <a:rPr lang="es-ES" dirty="0"/>
              <a:t> bey u </a:t>
            </a:r>
            <a:r>
              <a:rPr lang="es-ES" dirty="0" err="1"/>
              <a:t>yoojele</a:t>
            </a:r>
            <a:r>
              <a:rPr lang="es-ES" dirty="0"/>
              <a:t>’, </a:t>
            </a:r>
            <a:r>
              <a:rPr lang="es-ES" dirty="0" err="1"/>
              <a:t>joronts’íibt</a:t>
            </a:r>
            <a:r>
              <a:rPr lang="es-ES" dirty="0"/>
              <a:t> le </a:t>
            </a:r>
            <a:r>
              <a:rPr lang="es-ES" dirty="0" err="1"/>
              <a:t>t’aano’ob</a:t>
            </a:r>
            <a:r>
              <a:rPr lang="es-ES" dirty="0"/>
              <a:t> mix a </a:t>
            </a:r>
            <a:r>
              <a:rPr lang="es-ES" dirty="0" err="1"/>
              <a:t>k’ajóol</a:t>
            </a:r>
            <a:r>
              <a:rPr lang="es-ES" dirty="0"/>
              <a:t> le </a:t>
            </a:r>
            <a:r>
              <a:rPr lang="es-ES" dirty="0" err="1"/>
              <a:t>ts’íibo’ob</a:t>
            </a:r>
            <a:r>
              <a:rPr lang="es-ES" dirty="0"/>
              <a:t> </a:t>
            </a:r>
            <a:r>
              <a:rPr lang="es-ES" dirty="0" err="1"/>
              <a:t>ta</a:t>
            </a:r>
            <a:r>
              <a:rPr lang="es-ES" dirty="0"/>
              <a:t> </a:t>
            </a:r>
            <a:r>
              <a:rPr lang="es-ES" dirty="0" err="1"/>
              <a:t>xookajo</a:t>
            </a:r>
            <a:r>
              <a:rPr lang="es-ES" dirty="0"/>
              <a:t>’ 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>
            <a:spLocks noGrp="1"/>
          </p:cNvSpPr>
          <p:nvPr>
            <p:ph type="title"/>
          </p:nvPr>
        </p:nvSpPr>
        <p:spPr>
          <a:xfrm>
            <a:off x="713225" y="5401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</a:t>
            </a:r>
            <a:r>
              <a:rPr lang="en" dirty="0"/>
              <a:t>i’ maaxo’ob k’a’abeet u kanáantikuba’ob</a:t>
            </a:r>
            <a:endParaRPr dirty="0"/>
          </a:p>
        </p:txBody>
      </p:sp>
      <p:sp>
        <p:nvSpPr>
          <p:cNvPr id="349" name="Google Shape;349;p44"/>
          <p:cNvSpPr txBox="1">
            <a:spLocks noGrp="1"/>
          </p:cNvSpPr>
          <p:nvPr>
            <p:ph type="subTitle" idx="1"/>
          </p:nvPr>
        </p:nvSpPr>
        <p:spPr>
          <a:xfrm>
            <a:off x="337171" y="3572937"/>
            <a:ext cx="2806185" cy="499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Ja’il</a:t>
            </a:r>
            <a:r>
              <a:rPr lang="es-ES" dirty="0"/>
              <a:t> </a:t>
            </a:r>
            <a:r>
              <a:rPr lang="es-ES" dirty="0" err="1"/>
              <a:t>éek’o’ob</a:t>
            </a:r>
            <a:r>
              <a:rPr lang="es-ES" dirty="0"/>
              <a:t>, </a:t>
            </a:r>
            <a:r>
              <a:rPr lang="es-ES" dirty="0" err="1"/>
              <a:t>baawayo’ob</a:t>
            </a:r>
            <a:r>
              <a:rPr lang="es-ES" dirty="0"/>
              <a:t>, </a:t>
            </a:r>
            <a:r>
              <a:rPr lang="es-ES" dirty="0" err="1"/>
              <a:t>kaankayo’ob</a:t>
            </a:r>
            <a:r>
              <a:rPr lang="es-ES" dirty="0"/>
              <a:t>, </a:t>
            </a:r>
            <a:r>
              <a:rPr lang="es-ES" dirty="0" err="1"/>
              <a:t>chakayo’ob</a:t>
            </a:r>
            <a:r>
              <a:rPr lang="es-ES" dirty="0"/>
              <a:t> 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uláak</a:t>
            </a:r>
            <a:r>
              <a:rPr lang="es-ES" dirty="0"/>
              <a:t>’ u </a:t>
            </a:r>
            <a:r>
              <a:rPr lang="es-ES" dirty="0" err="1"/>
              <a:t>ja’il</a:t>
            </a:r>
            <a:r>
              <a:rPr lang="es-ES" dirty="0"/>
              <a:t> </a:t>
            </a:r>
            <a:r>
              <a:rPr lang="es-ES" dirty="0" err="1"/>
              <a:t>ba’alche’ob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350" name="Google Shape;350;p44"/>
          <p:cNvSpPr txBox="1">
            <a:spLocks noGrp="1"/>
          </p:cNvSpPr>
          <p:nvPr>
            <p:ph type="subTitle" idx="2"/>
          </p:nvPr>
        </p:nvSpPr>
        <p:spPr>
          <a:xfrm>
            <a:off x="6183525" y="3566774"/>
            <a:ext cx="2829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 </a:t>
            </a:r>
            <a:r>
              <a:rPr lang="es-ES" i="1" dirty="0" err="1"/>
              <a:t>babás</a:t>
            </a:r>
            <a:r>
              <a:rPr lang="es-ES" dirty="0"/>
              <a:t> </a:t>
            </a:r>
            <a:r>
              <a:rPr lang="es-ES" dirty="0" err="1"/>
              <a:t>ja’il</a:t>
            </a:r>
            <a:r>
              <a:rPr lang="es-ES" dirty="0"/>
              <a:t> </a:t>
            </a:r>
            <a:r>
              <a:rPr lang="es-ES" dirty="0" err="1"/>
              <a:t>áako’obo</a:t>
            </a:r>
            <a:r>
              <a:rPr lang="es-ES" dirty="0"/>
              <a:t>’ (</a:t>
            </a:r>
            <a:r>
              <a:rPr lang="es-ES" dirty="0" err="1"/>
              <a:t>Caretta</a:t>
            </a:r>
            <a:r>
              <a:rPr lang="es-ES" dirty="0"/>
              <a:t>- </a:t>
            </a:r>
            <a:r>
              <a:rPr lang="es-ES" dirty="0" err="1"/>
              <a:t>carretta</a:t>
            </a:r>
            <a:r>
              <a:rPr lang="es-ES" dirty="0"/>
              <a:t>)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tsentikuba’ob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L. Gigas.</a:t>
            </a:r>
            <a:endParaRPr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4571389" y="960329"/>
            <a:ext cx="586" cy="343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Google Shape;350;p44"/>
          <p:cNvSpPr txBox="1">
            <a:spLocks noGrp="1"/>
          </p:cNvSpPr>
          <p:nvPr>
            <p:ph type="subTitle" idx="2"/>
          </p:nvPr>
        </p:nvSpPr>
        <p:spPr>
          <a:xfrm>
            <a:off x="3295454" y="1237631"/>
            <a:ext cx="2829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</a:t>
            </a:r>
            <a:r>
              <a:rPr lang="en" dirty="0"/>
              <a:t>e labatus gigaso’obo’ jach k’a’abéet u kanáantikuba’ob ti’ uláak’ ba’alche’ob.</a:t>
            </a:r>
            <a:endParaRPr dirty="0"/>
          </a:p>
        </p:txBody>
      </p:sp>
      <p:sp>
        <p:nvSpPr>
          <p:cNvPr id="18" name="Google Shape;350;p44"/>
          <p:cNvSpPr txBox="1">
            <a:spLocks noGrp="1"/>
          </p:cNvSpPr>
          <p:nvPr>
            <p:ph type="subTitle" idx="2"/>
          </p:nvPr>
        </p:nvSpPr>
        <p:spPr>
          <a:xfrm>
            <a:off x="137480" y="1599792"/>
            <a:ext cx="2829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 </a:t>
            </a:r>
            <a:r>
              <a:rPr lang="es-ES" dirty="0" err="1"/>
              <a:t>mejentako’obo</a:t>
            </a:r>
            <a:r>
              <a:rPr lang="es-ES" dirty="0"/>
              <a:t>’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pech’a’alo’ob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uláak</a:t>
            </a:r>
            <a:r>
              <a:rPr lang="es-ES" dirty="0"/>
              <a:t>’ </a:t>
            </a:r>
            <a:r>
              <a:rPr lang="es-ES" dirty="0" err="1"/>
              <a:t>nojoch</a:t>
            </a:r>
            <a:r>
              <a:rPr lang="es-ES" dirty="0"/>
              <a:t> </a:t>
            </a:r>
            <a:r>
              <a:rPr lang="es-ES" dirty="0" err="1"/>
              <a:t>juubo’obe</a:t>
            </a:r>
            <a:r>
              <a:rPr lang="es-ES" dirty="0"/>
              <a:t>’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ma’axkayo’ob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19" name="Google Shape;350;p44"/>
          <p:cNvSpPr txBox="1">
            <a:spLocks noGrp="1"/>
          </p:cNvSpPr>
          <p:nvPr>
            <p:ph type="subTitle" idx="2"/>
          </p:nvPr>
        </p:nvSpPr>
        <p:spPr>
          <a:xfrm>
            <a:off x="6806153" y="1516217"/>
            <a:ext cx="2169794" cy="109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  </a:t>
            </a:r>
            <a:r>
              <a:rPr lang="es-ES" dirty="0" err="1"/>
              <a:t>nojoch</a:t>
            </a:r>
            <a:r>
              <a:rPr lang="es-ES" dirty="0"/>
              <a:t> </a:t>
            </a:r>
            <a:r>
              <a:rPr lang="es-ES" dirty="0" err="1"/>
              <a:t>juubo’obo</a:t>
            </a:r>
            <a:r>
              <a:rPr lang="es-ES" dirty="0"/>
              <a:t>’ </a:t>
            </a:r>
            <a:r>
              <a:rPr lang="es-ES" dirty="0" err="1"/>
              <a:t>kex</a:t>
            </a:r>
            <a:r>
              <a:rPr lang="es-ES" dirty="0"/>
              <a:t> </a:t>
            </a:r>
            <a:r>
              <a:rPr lang="es-ES" dirty="0" err="1"/>
              <a:t>ts’u’uy</a:t>
            </a:r>
            <a:r>
              <a:rPr lang="es-ES" dirty="0"/>
              <a:t> u </a:t>
            </a:r>
            <a:r>
              <a:rPr lang="es-ES" dirty="0" err="1"/>
              <a:t>booxelo’obe</a:t>
            </a:r>
            <a:r>
              <a:rPr lang="es-ES" dirty="0"/>
              <a:t>’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jaanta’alo’ob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i="1" dirty="0"/>
              <a:t>Nodriza  </a:t>
            </a:r>
            <a:r>
              <a:rPr lang="es-ES" dirty="0" err="1"/>
              <a:t>K’anxoko’obe</a:t>
            </a:r>
            <a:r>
              <a:rPr lang="es-ES" dirty="0"/>
              <a:t>’.</a:t>
            </a:r>
            <a:endParaRPr dirty="0"/>
          </a:p>
        </p:txBody>
      </p:sp>
      <p:grpSp>
        <p:nvGrpSpPr>
          <p:cNvPr id="20" name="Group 44"/>
          <p:cNvGrpSpPr/>
          <p:nvPr/>
        </p:nvGrpSpPr>
        <p:grpSpPr>
          <a:xfrm>
            <a:off x="3349804" y="2193269"/>
            <a:ext cx="2657745" cy="2095927"/>
            <a:chOff x="0" y="0"/>
            <a:chExt cx="3167380" cy="2256686"/>
          </a:xfrm>
        </p:grpSpPr>
        <p:pic>
          <p:nvPicPr>
            <p:cNvPr id="21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6"/>
            <a:stretch/>
          </p:blipFill>
          <p:spPr bwMode="auto">
            <a:xfrm>
              <a:off x="9525" y="0"/>
              <a:ext cx="3157855" cy="18707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43"/>
            <p:cNvSpPr txBox="1"/>
            <p:nvPr/>
          </p:nvSpPr>
          <p:spPr>
            <a:xfrm>
              <a:off x="0" y="1871662"/>
              <a:ext cx="3133090" cy="38502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MX" sz="800" i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Lobatus gigas</a:t>
              </a:r>
              <a:r>
                <a:rPr lang="es-MX" sz="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macho (izquierda) y hembra (derecha). Fotografía por: Monique Grol.  </a:t>
              </a:r>
              <a:endParaRPr lang="es-MX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lecha derecha 6"/>
          <p:cNvSpPr/>
          <p:nvPr/>
        </p:nvSpPr>
        <p:spPr>
          <a:xfrm rot="11661418">
            <a:off x="2243260" y="2202845"/>
            <a:ext cx="1050987" cy="17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derecha 7"/>
          <p:cNvSpPr/>
          <p:nvPr/>
        </p:nvSpPr>
        <p:spPr>
          <a:xfrm rot="9300875">
            <a:off x="2335294" y="3331171"/>
            <a:ext cx="968252" cy="176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erecha 8"/>
          <p:cNvSpPr/>
          <p:nvPr/>
        </p:nvSpPr>
        <p:spPr>
          <a:xfrm rot="18884353">
            <a:off x="5941653" y="2215171"/>
            <a:ext cx="945881" cy="186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 rot="1631039">
            <a:off x="6013472" y="3215315"/>
            <a:ext cx="934224" cy="216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hinoderms by Slidesgo">
  <a:themeElements>
    <a:clrScheme name="Simple Light">
      <a:dk1>
        <a:srgbClr val="0B4163"/>
      </a:dk1>
      <a:lt1>
        <a:srgbClr val="BCD0DB"/>
      </a:lt1>
      <a:dk2>
        <a:srgbClr val="FFFFFF"/>
      </a:dk2>
      <a:lt2>
        <a:srgbClr val="D6E4E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41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1104</Words>
  <Application>Microsoft Office PowerPoint</Application>
  <PresentationFormat>On-screen Show (16:9)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Nunito Light</vt:lpstr>
      <vt:lpstr>Arial</vt:lpstr>
      <vt:lpstr>Calibri</vt:lpstr>
      <vt:lpstr>Mulish</vt:lpstr>
      <vt:lpstr>Bebas Neue</vt:lpstr>
      <vt:lpstr>Helvetica Neue</vt:lpstr>
      <vt:lpstr>Cormorant</vt:lpstr>
      <vt:lpstr>Echinoderms by Slidesgo</vt:lpstr>
      <vt:lpstr>Samchak juub (Lobatus gigas)</vt:lpstr>
      <vt:lpstr>Ba’ax juntúul Lobatus gigas</vt:lpstr>
      <vt:lpstr>Samchak juub</vt:lpstr>
      <vt:lpstr>WÍINKILAL LOBATUS GIGAS  </vt:lpstr>
      <vt:lpstr>U sóol wa booxel</vt:lpstr>
      <vt:lpstr>Bix u yaantal u mejnilo’ob </vt:lpstr>
      <vt:lpstr>PowerPoint Presentation</vt:lpstr>
      <vt:lpstr>PowerPoint Presentation</vt:lpstr>
      <vt:lpstr>Ti’ maaxo’ob k’a’abeet u kanáantikuba’ob</vt:lpstr>
      <vt:lpstr>PowerPoint Presentation</vt:lpstr>
      <vt:lpstr>U chuka’alo’ob </vt:lpstr>
      <vt:lpstr>U PAYBE’ENIL LE JUUBO’OB ICHIL LE MIATSILO’OBO’</vt:lpstr>
      <vt:lpstr>Janal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Samchak juub (Lobatus gigas)</dc:title>
  <dc:creator>Robby Thigpen</dc:creator>
  <cp:lastModifiedBy>Robby Thigpen</cp:lastModifiedBy>
  <cp:revision>23</cp:revision>
  <dcterms:modified xsi:type="dcterms:W3CDTF">2024-12-01T04:53:47Z</dcterms:modified>
</cp:coreProperties>
</file>