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3" r:id="rId6"/>
    <p:sldId id="264" r:id="rId7"/>
  </p:sldIdLst>
  <p:sldSz cx="9144000" cy="5143500" type="screen16x9"/>
  <p:notesSz cx="6858000" cy="9144000"/>
  <p:embeddedFontLst>
    <p:embeddedFont>
      <p:font typeface="Bebas Neue" panose="020B0604020202020204" charset="0"/>
      <p:regular r:id="rId9"/>
    </p:embeddedFont>
    <p:embeddedFont>
      <p:font typeface="Arial Black" panose="020B0A04020102020204" pitchFamily="34" charset="0"/>
      <p:bold r:id="rId10"/>
    </p:embeddedFont>
    <p:embeddedFont>
      <p:font typeface="Assistant" panose="020B0604020202020204" charset="-79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owlby One" panose="020B0604020202020204" charset="0"/>
      <p:regular r:id="rId17"/>
    </p:embeddedFont>
    <p:embeddedFont>
      <p:font typeface="Permanent Marker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395974-E154-40D0-B762-1ACBEBC8EB75}">
  <a:tblStyle styleId="{24395974-E154-40D0-B762-1ACBEBC8EB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810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563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a6b94ddb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3a6b94ddb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04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291b2e3d3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291b2e3d3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93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28e9a30291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28e9a30291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40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28e9a30291_0_3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28e9a30291_0_3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01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28e9a30291_0_3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28e9a30291_0_3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6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28e9a30291_0_3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28e9a30291_0_3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56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5400000">
            <a:off x="1742658" y="-2208779"/>
            <a:ext cx="5497052" cy="9610132"/>
            <a:chOff x="3750750" y="2350500"/>
            <a:chExt cx="638650" cy="649825"/>
          </a:xfrm>
        </p:grpSpPr>
        <p:sp>
          <p:nvSpPr>
            <p:cNvPr id="10" name="Google Shape;10;p2"/>
            <p:cNvSpPr/>
            <p:nvPr/>
          </p:nvSpPr>
          <p:spPr>
            <a:xfrm>
              <a:off x="3750750" y="2728525"/>
              <a:ext cx="265975" cy="259575"/>
            </a:xfrm>
            <a:custGeom>
              <a:avLst/>
              <a:gdLst/>
              <a:ahLst/>
              <a:cxnLst/>
              <a:rect l="l" t="t" r="r" b="b"/>
              <a:pathLst>
                <a:path w="10639" h="10383" extrusionOk="0">
                  <a:moveTo>
                    <a:pt x="75" y="1"/>
                  </a:moveTo>
                  <a:cubicBezTo>
                    <a:pt x="50" y="1"/>
                    <a:pt x="26" y="5"/>
                    <a:pt x="0" y="13"/>
                  </a:cubicBezTo>
                  <a:cubicBezTo>
                    <a:pt x="573" y="2965"/>
                    <a:pt x="2370" y="5574"/>
                    <a:pt x="4586" y="7610"/>
                  </a:cubicBezTo>
                  <a:cubicBezTo>
                    <a:pt x="5518" y="8465"/>
                    <a:pt x="6536" y="9235"/>
                    <a:pt x="7665" y="9791"/>
                  </a:cubicBezTo>
                  <a:cubicBezTo>
                    <a:pt x="8153" y="10040"/>
                    <a:pt x="8743" y="10348"/>
                    <a:pt x="9299" y="10382"/>
                  </a:cubicBezTo>
                  <a:cubicBezTo>
                    <a:pt x="9309" y="10382"/>
                    <a:pt x="9319" y="10382"/>
                    <a:pt x="9330" y="10382"/>
                  </a:cubicBezTo>
                  <a:cubicBezTo>
                    <a:pt x="9657" y="10382"/>
                    <a:pt x="10639" y="10253"/>
                    <a:pt x="10266" y="9740"/>
                  </a:cubicBezTo>
                  <a:cubicBezTo>
                    <a:pt x="10198" y="9655"/>
                    <a:pt x="10104" y="9612"/>
                    <a:pt x="10010" y="9569"/>
                  </a:cubicBezTo>
                  <a:cubicBezTo>
                    <a:pt x="9582" y="9398"/>
                    <a:pt x="9154" y="9235"/>
                    <a:pt x="8726" y="9064"/>
                  </a:cubicBezTo>
                  <a:cubicBezTo>
                    <a:pt x="6827" y="8286"/>
                    <a:pt x="5176" y="7003"/>
                    <a:pt x="3807" y="5480"/>
                  </a:cubicBezTo>
                  <a:cubicBezTo>
                    <a:pt x="2438" y="3948"/>
                    <a:pt x="1361" y="2195"/>
                    <a:pt x="454" y="355"/>
                  </a:cubicBezTo>
                  <a:cubicBezTo>
                    <a:pt x="386" y="198"/>
                    <a:pt x="246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784750" y="2350500"/>
              <a:ext cx="319975" cy="635350"/>
            </a:xfrm>
            <a:custGeom>
              <a:avLst/>
              <a:gdLst/>
              <a:ahLst/>
              <a:cxnLst/>
              <a:rect l="l" t="t" r="r" b="b"/>
              <a:pathLst>
                <a:path w="12799" h="25414" extrusionOk="0">
                  <a:moveTo>
                    <a:pt x="6009" y="0"/>
                  </a:moveTo>
                  <a:cubicBezTo>
                    <a:pt x="5490" y="0"/>
                    <a:pt x="5216" y="627"/>
                    <a:pt x="5074" y="1130"/>
                  </a:cubicBezTo>
                  <a:cubicBezTo>
                    <a:pt x="4877" y="1900"/>
                    <a:pt x="4663" y="2670"/>
                    <a:pt x="4338" y="3397"/>
                  </a:cubicBezTo>
                  <a:cubicBezTo>
                    <a:pt x="3440" y="5407"/>
                    <a:pt x="1720" y="6973"/>
                    <a:pt x="865" y="9018"/>
                  </a:cubicBezTo>
                  <a:cubicBezTo>
                    <a:pt x="1" y="11062"/>
                    <a:pt x="112" y="13500"/>
                    <a:pt x="1173" y="15451"/>
                  </a:cubicBezTo>
                  <a:cubicBezTo>
                    <a:pt x="2550" y="17992"/>
                    <a:pt x="5228" y="19480"/>
                    <a:pt x="7546" y="21208"/>
                  </a:cubicBezTo>
                  <a:cubicBezTo>
                    <a:pt x="8538" y="21952"/>
                    <a:pt x="9471" y="22748"/>
                    <a:pt x="10369" y="23612"/>
                  </a:cubicBezTo>
                  <a:cubicBezTo>
                    <a:pt x="10805" y="24040"/>
                    <a:pt x="11233" y="24485"/>
                    <a:pt x="11652" y="24938"/>
                  </a:cubicBezTo>
                  <a:cubicBezTo>
                    <a:pt x="11815" y="25117"/>
                    <a:pt x="12133" y="25414"/>
                    <a:pt x="12390" y="25414"/>
                  </a:cubicBezTo>
                  <a:cubicBezTo>
                    <a:pt x="12537" y="25414"/>
                    <a:pt x="12665" y="25316"/>
                    <a:pt x="12730" y="25041"/>
                  </a:cubicBezTo>
                  <a:cubicBezTo>
                    <a:pt x="12799" y="24784"/>
                    <a:pt x="12679" y="24510"/>
                    <a:pt x="12559" y="24279"/>
                  </a:cubicBezTo>
                  <a:cubicBezTo>
                    <a:pt x="11430" y="22064"/>
                    <a:pt x="9428" y="20438"/>
                    <a:pt x="7332" y="19112"/>
                  </a:cubicBezTo>
                  <a:cubicBezTo>
                    <a:pt x="5245" y="17795"/>
                    <a:pt x="2875" y="16571"/>
                    <a:pt x="1848" y="14322"/>
                  </a:cubicBezTo>
                  <a:cubicBezTo>
                    <a:pt x="899" y="12226"/>
                    <a:pt x="1395" y="9728"/>
                    <a:pt x="2439" y="7674"/>
                  </a:cubicBezTo>
                  <a:cubicBezTo>
                    <a:pt x="3474" y="5621"/>
                    <a:pt x="5005" y="3850"/>
                    <a:pt x="6254" y="1917"/>
                  </a:cubicBezTo>
                  <a:cubicBezTo>
                    <a:pt x="6459" y="1601"/>
                    <a:pt x="6673" y="1233"/>
                    <a:pt x="6682" y="848"/>
                  </a:cubicBezTo>
                  <a:cubicBezTo>
                    <a:pt x="6690" y="454"/>
                    <a:pt x="6425" y="35"/>
                    <a:pt x="6040" y="1"/>
                  </a:cubicBezTo>
                  <a:cubicBezTo>
                    <a:pt x="6030" y="0"/>
                    <a:pt x="6019" y="0"/>
                    <a:pt x="6009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907725" y="2390850"/>
              <a:ext cx="350350" cy="606625"/>
            </a:xfrm>
            <a:custGeom>
              <a:avLst/>
              <a:gdLst/>
              <a:ahLst/>
              <a:cxnLst/>
              <a:rect l="l" t="t" r="r" b="b"/>
              <a:pathLst>
                <a:path w="14014" h="24265" extrusionOk="0">
                  <a:moveTo>
                    <a:pt x="8788" y="0"/>
                  </a:moveTo>
                  <a:cubicBezTo>
                    <a:pt x="8702" y="0"/>
                    <a:pt x="8616" y="1"/>
                    <a:pt x="8530" y="4"/>
                  </a:cubicBezTo>
                  <a:cubicBezTo>
                    <a:pt x="7460" y="38"/>
                    <a:pt x="6383" y="217"/>
                    <a:pt x="5399" y="662"/>
                  </a:cubicBezTo>
                  <a:cubicBezTo>
                    <a:pt x="3525" y="1492"/>
                    <a:pt x="2148" y="3195"/>
                    <a:pt x="1284" y="5051"/>
                  </a:cubicBezTo>
                  <a:cubicBezTo>
                    <a:pt x="411" y="6907"/>
                    <a:pt x="1" y="9055"/>
                    <a:pt x="617" y="10988"/>
                  </a:cubicBezTo>
                  <a:cubicBezTo>
                    <a:pt x="1335" y="13221"/>
                    <a:pt x="3260" y="14803"/>
                    <a:pt x="4962" y="16420"/>
                  </a:cubicBezTo>
                  <a:cubicBezTo>
                    <a:pt x="6554" y="17943"/>
                    <a:pt x="8051" y="19637"/>
                    <a:pt x="8863" y="21690"/>
                  </a:cubicBezTo>
                  <a:cubicBezTo>
                    <a:pt x="9129" y="22366"/>
                    <a:pt x="9248" y="23059"/>
                    <a:pt x="9437" y="23743"/>
                  </a:cubicBezTo>
                  <a:cubicBezTo>
                    <a:pt x="9507" y="23983"/>
                    <a:pt x="9676" y="24265"/>
                    <a:pt x="9828" y="24265"/>
                  </a:cubicBezTo>
                  <a:cubicBezTo>
                    <a:pt x="9915" y="24265"/>
                    <a:pt x="9997" y="24174"/>
                    <a:pt x="10053" y="23932"/>
                  </a:cubicBezTo>
                  <a:cubicBezTo>
                    <a:pt x="10181" y="23384"/>
                    <a:pt x="9941" y="22614"/>
                    <a:pt x="9813" y="22075"/>
                  </a:cubicBezTo>
                  <a:cubicBezTo>
                    <a:pt x="9522" y="20877"/>
                    <a:pt x="9026" y="19723"/>
                    <a:pt x="8324" y="18713"/>
                  </a:cubicBezTo>
                  <a:cubicBezTo>
                    <a:pt x="7332" y="17259"/>
                    <a:pt x="5989" y="16087"/>
                    <a:pt x="4731" y="14863"/>
                  </a:cubicBezTo>
                  <a:cubicBezTo>
                    <a:pt x="3482" y="13623"/>
                    <a:pt x="2285" y="12254"/>
                    <a:pt x="1729" y="10586"/>
                  </a:cubicBezTo>
                  <a:cubicBezTo>
                    <a:pt x="1113" y="8730"/>
                    <a:pt x="1378" y="6617"/>
                    <a:pt x="2422" y="4965"/>
                  </a:cubicBezTo>
                  <a:cubicBezTo>
                    <a:pt x="2892" y="4230"/>
                    <a:pt x="3508" y="3597"/>
                    <a:pt x="4133" y="2998"/>
                  </a:cubicBezTo>
                  <a:cubicBezTo>
                    <a:pt x="4689" y="2467"/>
                    <a:pt x="5279" y="1954"/>
                    <a:pt x="5963" y="1586"/>
                  </a:cubicBezTo>
                  <a:cubicBezTo>
                    <a:pt x="6758" y="1162"/>
                    <a:pt x="7635" y="969"/>
                    <a:pt x="8524" y="969"/>
                  </a:cubicBezTo>
                  <a:cubicBezTo>
                    <a:pt x="10201" y="969"/>
                    <a:pt x="11921" y="1654"/>
                    <a:pt x="13218" y="2767"/>
                  </a:cubicBezTo>
                  <a:cubicBezTo>
                    <a:pt x="13342" y="2866"/>
                    <a:pt x="13474" y="2981"/>
                    <a:pt x="13629" y="2981"/>
                  </a:cubicBezTo>
                  <a:cubicBezTo>
                    <a:pt x="13635" y="2981"/>
                    <a:pt x="13640" y="2981"/>
                    <a:pt x="13646" y="2981"/>
                  </a:cubicBezTo>
                  <a:cubicBezTo>
                    <a:pt x="13868" y="2972"/>
                    <a:pt x="14013" y="2733"/>
                    <a:pt x="14005" y="2510"/>
                  </a:cubicBezTo>
                  <a:cubicBezTo>
                    <a:pt x="13996" y="2296"/>
                    <a:pt x="13859" y="2100"/>
                    <a:pt x="13714" y="1928"/>
                  </a:cubicBezTo>
                  <a:cubicBezTo>
                    <a:pt x="12554" y="531"/>
                    <a:pt x="10628" y="0"/>
                    <a:pt x="8788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73350" y="2485675"/>
              <a:ext cx="151450" cy="514650"/>
            </a:xfrm>
            <a:custGeom>
              <a:avLst/>
              <a:gdLst/>
              <a:ahLst/>
              <a:cxnLst/>
              <a:rect l="l" t="t" r="r" b="b"/>
              <a:pathLst>
                <a:path w="6058" h="20586" extrusionOk="0">
                  <a:moveTo>
                    <a:pt x="847" y="1"/>
                  </a:moveTo>
                  <a:cubicBezTo>
                    <a:pt x="625" y="1"/>
                    <a:pt x="413" y="62"/>
                    <a:pt x="283" y="231"/>
                  </a:cubicBezTo>
                  <a:cubicBezTo>
                    <a:pt x="1" y="599"/>
                    <a:pt x="326" y="1121"/>
                    <a:pt x="668" y="1421"/>
                  </a:cubicBezTo>
                  <a:cubicBezTo>
                    <a:pt x="1891" y="2490"/>
                    <a:pt x="3679" y="2952"/>
                    <a:pt x="4526" y="4338"/>
                  </a:cubicBezTo>
                  <a:cubicBezTo>
                    <a:pt x="5082" y="5262"/>
                    <a:pt x="5099" y="6425"/>
                    <a:pt x="4954" y="7494"/>
                  </a:cubicBezTo>
                  <a:cubicBezTo>
                    <a:pt x="4526" y="10497"/>
                    <a:pt x="2935" y="13201"/>
                    <a:pt x="1874" y="16049"/>
                  </a:cubicBezTo>
                  <a:cubicBezTo>
                    <a:pt x="1592" y="16785"/>
                    <a:pt x="1361" y="17546"/>
                    <a:pt x="1293" y="18325"/>
                  </a:cubicBezTo>
                  <a:cubicBezTo>
                    <a:pt x="1267" y="18736"/>
                    <a:pt x="1250" y="20586"/>
                    <a:pt x="1895" y="20586"/>
                  </a:cubicBezTo>
                  <a:cubicBezTo>
                    <a:pt x="1908" y="20586"/>
                    <a:pt x="1921" y="20585"/>
                    <a:pt x="1934" y="20583"/>
                  </a:cubicBezTo>
                  <a:cubicBezTo>
                    <a:pt x="2336" y="20541"/>
                    <a:pt x="2234" y="19899"/>
                    <a:pt x="2276" y="19617"/>
                  </a:cubicBezTo>
                  <a:cubicBezTo>
                    <a:pt x="2345" y="19129"/>
                    <a:pt x="2507" y="18641"/>
                    <a:pt x="2704" y="18154"/>
                  </a:cubicBezTo>
                  <a:cubicBezTo>
                    <a:pt x="3106" y="17204"/>
                    <a:pt x="3637" y="16314"/>
                    <a:pt x="4073" y="15373"/>
                  </a:cubicBezTo>
                  <a:cubicBezTo>
                    <a:pt x="4971" y="13474"/>
                    <a:pt x="5459" y="11395"/>
                    <a:pt x="5784" y="9325"/>
                  </a:cubicBezTo>
                  <a:cubicBezTo>
                    <a:pt x="5938" y="8393"/>
                    <a:pt x="6058" y="7452"/>
                    <a:pt x="5989" y="6511"/>
                  </a:cubicBezTo>
                  <a:cubicBezTo>
                    <a:pt x="5844" y="4107"/>
                    <a:pt x="4449" y="1814"/>
                    <a:pt x="2396" y="565"/>
                  </a:cubicBezTo>
                  <a:cubicBezTo>
                    <a:pt x="2020" y="343"/>
                    <a:pt x="1618" y="137"/>
                    <a:pt x="1190" y="43"/>
                  </a:cubicBezTo>
                  <a:cubicBezTo>
                    <a:pt x="1079" y="17"/>
                    <a:pt x="962" y="1"/>
                    <a:pt x="847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280075" y="2782375"/>
              <a:ext cx="109325" cy="215825"/>
            </a:xfrm>
            <a:custGeom>
              <a:avLst/>
              <a:gdLst/>
              <a:ahLst/>
              <a:cxnLst/>
              <a:rect l="l" t="t" r="r" b="b"/>
              <a:pathLst>
                <a:path w="4373" h="8633" extrusionOk="0">
                  <a:moveTo>
                    <a:pt x="4033" y="1"/>
                  </a:moveTo>
                  <a:cubicBezTo>
                    <a:pt x="4007" y="1"/>
                    <a:pt x="3980" y="5"/>
                    <a:pt x="3953" y="15"/>
                  </a:cubicBezTo>
                  <a:cubicBezTo>
                    <a:pt x="3885" y="32"/>
                    <a:pt x="3816" y="109"/>
                    <a:pt x="3773" y="169"/>
                  </a:cubicBezTo>
                  <a:cubicBezTo>
                    <a:pt x="3559" y="468"/>
                    <a:pt x="3440" y="828"/>
                    <a:pt x="3303" y="1153"/>
                  </a:cubicBezTo>
                  <a:cubicBezTo>
                    <a:pt x="2790" y="2368"/>
                    <a:pt x="1977" y="3420"/>
                    <a:pt x="1284" y="4532"/>
                  </a:cubicBezTo>
                  <a:cubicBezTo>
                    <a:pt x="659" y="5533"/>
                    <a:pt x="1" y="6739"/>
                    <a:pt x="35" y="7954"/>
                  </a:cubicBezTo>
                  <a:cubicBezTo>
                    <a:pt x="43" y="8250"/>
                    <a:pt x="93" y="8632"/>
                    <a:pt x="420" y="8632"/>
                  </a:cubicBezTo>
                  <a:cubicBezTo>
                    <a:pt x="451" y="8632"/>
                    <a:pt x="486" y="8629"/>
                    <a:pt x="522" y="8621"/>
                  </a:cubicBezTo>
                  <a:cubicBezTo>
                    <a:pt x="1147" y="8484"/>
                    <a:pt x="942" y="7629"/>
                    <a:pt x="950" y="7201"/>
                  </a:cubicBezTo>
                  <a:cubicBezTo>
                    <a:pt x="976" y="6748"/>
                    <a:pt x="1173" y="6329"/>
                    <a:pt x="1404" y="5944"/>
                  </a:cubicBezTo>
                  <a:cubicBezTo>
                    <a:pt x="2370" y="4216"/>
                    <a:pt x="3628" y="2607"/>
                    <a:pt x="4270" y="725"/>
                  </a:cubicBezTo>
                  <a:cubicBezTo>
                    <a:pt x="4321" y="580"/>
                    <a:pt x="4372" y="409"/>
                    <a:pt x="4329" y="246"/>
                  </a:cubicBezTo>
                  <a:cubicBezTo>
                    <a:pt x="4294" y="117"/>
                    <a:pt x="4168" y="1"/>
                    <a:pt x="4033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287775" y="2432125"/>
              <a:ext cx="90075" cy="174600"/>
            </a:xfrm>
            <a:custGeom>
              <a:avLst/>
              <a:gdLst/>
              <a:ahLst/>
              <a:cxnLst/>
              <a:rect l="l" t="t" r="r" b="b"/>
              <a:pathLst>
                <a:path w="3603" h="6984" extrusionOk="0">
                  <a:moveTo>
                    <a:pt x="868" y="1"/>
                  </a:moveTo>
                  <a:cubicBezTo>
                    <a:pt x="664" y="1"/>
                    <a:pt x="479" y="168"/>
                    <a:pt x="360" y="354"/>
                  </a:cubicBezTo>
                  <a:cubicBezTo>
                    <a:pt x="1" y="962"/>
                    <a:pt x="86" y="1757"/>
                    <a:pt x="283" y="2442"/>
                  </a:cubicBezTo>
                  <a:cubicBezTo>
                    <a:pt x="557" y="3417"/>
                    <a:pt x="1027" y="4324"/>
                    <a:pt x="1660" y="5111"/>
                  </a:cubicBezTo>
                  <a:cubicBezTo>
                    <a:pt x="2020" y="5564"/>
                    <a:pt x="2439" y="5984"/>
                    <a:pt x="2781" y="6471"/>
                  </a:cubicBezTo>
                  <a:cubicBezTo>
                    <a:pt x="2837" y="6559"/>
                    <a:pt x="3162" y="6983"/>
                    <a:pt x="3377" y="6983"/>
                  </a:cubicBezTo>
                  <a:cubicBezTo>
                    <a:pt x="3457" y="6983"/>
                    <a:pt x="3521" y="6925"/>
                    <a:pt x="3551" y="6771"/>
                  </a:cubicBezTo>
                  <a:cubicBezTo>
                    <a:pt x="3602" y="6471"/>
                    <a:pt x="2789" y="5701"/>
                    <a:pt x="2610" y="5479"/>
                  </a:cubicBezTo>
                  <a:cubicBezTo>
                    <a:pt x="2268" y="5051"/>
                    <a:pt x="1934" y="4606"/>
                    <a:pt x="1729" y="4093"/>
                  </a:cubicBezTo>
                  <a:cubicBezTo>
                    <a:pt x="1292" y="3015"/>
                    <a:pt x="1472" y="1800"/>
                    <a:pt x="1335" y="645"/>
                  </a:cubicBezTo>
                  <a:cubicBezTo>
                    <a:pt x="1301" y="389"/>
                    <a:pt x="1207" y="72"/>
                    <a:pt x="959" y="12"/>
                  </a:cubicBezTo>
                  <a:cubicBezTo>
                    <a:pt x="928" y="5"/>
                    <a:pt x="898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1917750" y="514500"/>
            <a:ext cx="5308500" cy="411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215798" y="745500"/>
            <a:ext cx="4712400" cy="3652500"/>
          </a:xfrm>
          <a:prstGeom prst="ellipse">
            <a:avLst/>
          </a:prstGeom>
          <a:solidFill>
            <a:srgbClr val="FFFFFF">
              <a:alpha val="16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917750" y="1308850"/>
            <a:ext cx="5308500" cy="1997400"/>
          </a:xfrm>
          <a:prstGeom prst="rect">
            <a:avLst/>
          </a:prstGeom>
          <a:effectLst>
            <a:outerShdw dist="76200" dir="8940000" algn="bl" rotWithShape="0">
              <a:schemeClr val="accent6">
                <a:alpha val="8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710638" y="3117729"/>
            <a:ext cx="3722700" cy="46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994400" y="2808600"/>
            <a:ext cx="2631000" cy="402300"/>
          </a:xfrm>
          <a:prstGeom prst="rect">
            <a:avLst/>
          </a:prstGeom>
          <a:effectLst>
            <a:outerShdw dist="38100" dir="82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5518600" y="1323750"/>
            <a:ext cx="2631000" cy="402300"/>
          </a:xfrm>
          <a:prstGeom prst="rect">
            <a:avLst/>
          </a:prstGeom>
          <a:effectLst>
            <a:outerShdw dist="38100" dir="82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994406" y="3106250"/>
            <a:ext cx="26310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5518594" y="1621400"/>
            <a:ext cx="2631000" cy="10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 rot="5400000">
            <a:off x="1742658" y="-2208779"/>
            <a:ext cx="5497052" cy="9610132"/>
            <a:chOff x="3750750" y="2350500"/>
            <a:chExt cx="638650" cy="649825"/>
          </a:xfrm>
        </p:grpSpPr>
        <p:sp>
          <p:nvSpPr>
            <p:cNvPr id="50" name="Google Shape;50;p5"/>
            <p:cNvSpPr/>
            <p:nvPr/>
          </p:nvSpPr>
          <p:spPr>
            <a:xfrm>
              <a:off x="3750750" y="2728525"/>
              <a:ext cx="265975" cy="259575"/>
            </a:xfrm>
            <a:custGeom>
              <a:avLst/>
              <a:gdLst/>
              <a:ahLst/>
              <a:cxnLst/>
              <a:rect l="l" t="t" r="r" b="b"/>
              <a:pathLst>
                <a:path w="10639" h="10383" extrusionOk="0">
                  <a:moveTo>
                    <a:pt x="75" y="1"/>
                  </a:moveTo>
                  <a:cubicBezTo>
                    <a:pt x="50" y="1"/>
                    <a:pt x="26" y="5"/>
                    <a:pt x="0" y="13"/>
                  </a:cubicBezTo>
                  <a:cubicBezTo>
                    <a:pt x="573" y="2965"/>
                    <a:pt x="2370" y="5574"/>
                    <a:pt x="4586" y="7610"/>
                  </a:cubicBezTo>
                  <a:cubicBezTo>
                    <a:pt x="5518" y="8465"/>
                    <a:pt x="6536" y="9235"/>
                    <a:pt x="7665" y="9791"/>
                  </a:cubicBezTo>
                  <a:cubicBezTo>
                    <a:pt x="8153" y="10040"/>
                    <a:pt x="8743" y="10348"/>
                    <a:pt x="9299" y="10382"/>
                  </a:cubicBezTo>
                  <a:cubicBezTo>
                    <a:pt x="9309" y="10382"/>
                    <a:pt x="9319" y="10382"/>
                    <a:pt x="9330" y="10382"/>
                  </a:cubicBezTo>
                  <a:cubicBezTo>
                    <a:pt x="9657" y="10382"/>
                    <a:pt x="10639" y="10253"/>
                    <a:pt x="10266" y="9740"/>
                  </a:cubicBezTo>
                  <a:cubicBezTo>
                    <a:pt x="10198" y="9655"/>
                    <a:pt x="10104" y="9612"/>
                    <a:pt x="10010" y="9569"/>
                  </a:cubicBezTo>
                  <a:cubicBezTo>
                    <a:pt x="9582" y="9398"/>
                    <a:pt x="9154" y="9235"/>
                    <a:pt x="8726" y="9064"/>
                  </a:cubicBezTo>
                  <a:cubicBezTo>
                    <a:pt x="6827" y="8286"/>
                    <a:pt x="5176" y="7003"/>
                    <a:pt x="3807" y="5480"/>
                  </a:cubicBezTo>
                  <a:cubicBezTo>
                    <a:pt x="2438" y="3948"/>
                    <a:pt x="1361" y="2195"/>
                    <a:pt x="454" y="355"/>
                  </a:cubicBezTo>
                  <a:cubicBezTo>
                    <a:pt x="386" y="198"/>
                    <a:pt x="246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784750" y="2350500"/>
              <a:ext cx="319975" cy="635350"/>
            </a:xfrm>
            <a:custGeom>
              <a:avLst/>
              <a:gdLst/>
              <a:ahLst/>
              <a:cxnLst/>
              <a:rect l="l" t="t" r="r" b="b"/>
              <a:pathLst>
                <a:path w="12799" h="25414" extrusionOk="0">
                  <a:moveTo>
                    <a:pt x="6009" y="0"/>
                  </a:moveTo>
                  <a:cubicBezTo>
                    <a:pt x="5490" y="0"/>
                    <a:pt x="5216" y="627"/>
                    <a:pt x="5074" y="1130"/>
                  </a:cubicBezTo>
                  <a:cubicBezTo>
                    <a:pt x="4877" y="1900"/>
                    <a:pt x="4663" y="2670"/>
                    <a:pt x="4338" y="3397"/>
                  </a:cubicBezTo>
                  <a:cubicBezTo>
                    <a:pt x="3440" y="5407"/>
                    <a:pt x="1720" y="6973"/>
                    <a:pt x="865" y="9018"/>
                  </a:cubicBezTo>
                  <a:cubicBezTo>
                    <a:pt x="1" y="11062"/>
                    <a:pt x="112" y="13500"/>
                    <a:pt x="1173" y="15451"/>
                  </a:cubicBezTo>
                  <a:cubicBezTo>
                    <a:pt x="2550" y="17992"/>
                    <a:pt x="5228" y="19480"/>
                    <a:pt x="7546" y="21208"/>
                  </a:cubicBezTo>
                  <a:cubicBezTo>
                    <a:pt x="8538" y="21952"/>
                    <a:pt x="9471" y="22748"/>
                    <a:pt x="10369" y="23612"/>
                  </a:cubicBezTo>
                  <a:cubicBezTo>
                    <a:pt x="10805" y="24040"/>
                    <a:pt x="11233" y="24485"/>
                    <a:pt x="11652" y="24938"/>
                  </a:cubicBezTo>
                  <a:cubicBezTo>
                    <a:pt x="11815" y="25117"/>
                    <a:pt x="12133" y="25414"/>
                    <a:pt x="12390" y="25414"/>
                  </a:cubicBezTo>
                  <a:cubicBezTo>
                    <a:pt x="12537" y="25414"/>
                    <a:pt x="12665" y="25316"/>
                    <a:pt x="12730" y="25041"/>
                  </a:cubicBezTo>
                  <a:cubicBezTo>
                    <a:pt x="12799" y="24784"/>
                    <a:pt x="12679" y="24510"/>
                    <a:pt x="12559" y="24279"/>
                  </a:cubicBezTo>
                  <a:cubicBezTo>
                    <a:pt x="11430" y="22064"/>
                    <a:pt x="9428" y="20438"/>
                    <a:pt x="7332" y="19112"/>
                  </a:cubicBezTo>
                  <a:cubicBezTo>
                    <a:pt x="5245" y="17795"/>
                    <a:pt x="2875" y="16571"/>
                    <a:pt x="1848" y="14322"/>
                  </a:cubicBezTo>
                  <a:cubicBezTo>
                    <a:pt x="899" y="12226"/>
                    <a:pt x="1395" y="9728"/>
                    <a:pt x="2439" y="7674"/>
                  </a:cubicBezTo>
                  <a:cubicBezTo>
                    <a:pt x="3474" y="5621"/>
                    <a:pt x="5005" y="3850"/>
                    <a:pt x="6254" y="1917"/>
                  </a:cubicBezTo>
                  <a:cubicBezTo>
                    <a:pt x="6459" y="1601"/>
                    <a:pt x="6673" y="1233"/>
                    <a:pt x="6682" y="848"/>
                  </a:cubicBezTo>
                  <a:cubicBezTo>
                    <a:pt x="6690" y="454"/>
                    <a:pt x="6425" y="35"/>
                    <a:pt x="6040" y="1"/>
                  </a:cubicBezTo>
                  <a:cubicBezTo>
                    <a:pt x="6030" y="0"/>
                    <a:pt x="6019" y="0"/>
                    <a:pt x="6009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3907725" y="2390850"/>
              <a:ext cx="350350" cy="606625"/>
            </a:xfrm>
            <a:custGeom>
              <a:avLst/>
              <a:gdLst/>
              <a:ahLst/>
              <a:cxnLst/>
              <a:rect l="l" t="t" r="r" b="b"/>
              <a:pathLst>
                <a:path w="14014" h="24265" extrusionOk="0">
                  <a:moveTo>
                    <a:pt x="8788" y="0"/>
                  </a:moveTo>
                  <a:cubicBezTo>
                    <a:pt x="8702" y="0"/>
                    <a:pt x="8616" y="1"/>
                    <a:pt x="8530" y="4"/>
                  </a:cubicBezTo>
                  <a:cubicBezTo>
                    <a:pt x="7460" y="38"/>
                    <a:pt x="6383" y="217"/>
                    <a:pt x="5399" y="662"/>
                  </a:cubicBezTo>
                  <a:cubicBezTo>
                    <a:pt x="3525" y="1492"/>
                    <a:pt x="2148" y="3195"/>
                    <a:pt x="1284" y="5051"/>
                  </a:cubicBezTo>
                  <a:cubicBezTo>
                    <a:pt x="411" y="6907"/>
                    <a:pt x="1" y="9055"/>
                    <a:pt x="617" y="10988"/>
                  </a:cubicBezTo>
                  <a:cubicBezTo>
                    <a:pt x="1335" y="13221"/>
                    <a:pt x="3260" y="14803"/>
                    <a:pt x="4962" y="16420"/>
                  </a:cubicBezTo>
                  <a:cubicBezTo>
                    <a:pt x="6554" y="17943"/>
                    <a:pt x="8051" y="19637"/>
                    <a:pt x="8863" y="21690"/>
                  </a:cubicBezTo>
                  <a:cubicBezTo>
                    <a:pt x="9129" y="22366"/>
                    <a:pt x="9248" y="23059"/>
                    <a:pt x="9437" y="23743"/>
                  </a:cubicBezTo>
                  <a:cubicBezTo>
                    <a:pt x="9507" y="23983"/>
                    <a:pt x="9676" y="24265"/>
                    <a:pt x="9828" y="24265"/>
                  </a:cubicBezTo>
                  <a:cubicBezTo>
                    <a:pt x="9915" y="24265"/>
                    <a:pt x="9997" y="24174"/>
                    <a:pt x="10053" y="23932"/>
                  </a:cubicBezTo>
                  <a:cubicBezTo>
                    <a:pt x="10181" y="23384"/>
                    <a:pt x="9941" y="22614"/>
                    <a:pt x="9813" y="22075"/>
                  </a:cubicBezTo>
                  <a:cubicBezTo>
                    <a:pt x="9522" y="20877"/>
                    <a:pt x="9026" y="19723"/>
                    <a:pt x="8324" y="18713"/>
                  </a:cubicBezTo>
                  <a:cubicBezTo>
                    <a:pt x="7332" y="17259"/>
                    <a:pt x="5989" y="16087"/>
                    <a:pt x="4731" y="14863"/>
                  </a:cubicBezTo>
                  <a:cubicBezTo>
                    <a:pt x="3482" y="13623"/>
                    <a:pt x="2285" y="12254"/>
                    <a:pt x="1729" y="10586"/>
                  </a:cubicBezTo>
                  <a:cubicBezTo>
                    <a:pt x="1113" y="8730"/>
                    <a:pt x="1378" y="6617"/>
                    <a:pt x="2422" y="4965"/>
                  </a:cubicBezTo>
                  <a:cubicBezTo>
                    <a:pt x="2892" y="4230"/>
                    <a:pt x="3508" y="3597"/>
                    <a:pt x="4133" y="2998"/>
                  </a:cubicBezTo>
                  <a:cubicBezTo>
                    <a:pt x="4689" y="2467"/>
                    <a:pt x="5279" y="1954"/>
                    <a:pt x="5963" y="1586"/>
                  </a:cubicBezTo>
                  <a:cubicBezTo>
                    <a:pt x="6758" y="1162"/>
                    <a:pt x="7635" y="969"/>
                    <a:pt x="8524" y="969"/>
                  </a:cubicBezTo>
                  <a:cubicBezTo>
                    <a:pt x="10201" y="969"/>
                    <a:pt x="11921" y="1654"/>
                    <a:pt x="13218" y="2767"/>
                  </a:cubicBezTo>
                  <a:cubicBezTo>
                    <a:pt x="13342" y="2866"/>
                    <a:pt x="13474" y="2981"/>
                    <a:pt x="13629" y="2981"/>
                  </a:cubicBezTo>
                  <a:cubicBezTo>
                    <a:pt x="13635" y="2981"/>
                    <a:pt x="13640" y="2981"/>
                    <a:pt x="13646" y="2981"/>
                  </a:cubicBezTo>
                  <a:cubicBezTo>
                    <a:pt x="13868" y="2972"/>
                    <a:pt x="14013" y="2733"/>
                    <a:pt x="14005" y="2510"/>
                  </a:cubicBezTo>
                  <a:cubicBezTo>
                    <a:pt x="13996" y="2296"/>
                    <a:pt x="13859" y="2100"/>
                    <a:pt x="13714" y="1928"/>
                  </a:cubicBezTo>
                  <a:cubicBezTo>
                    <a:pt x="12554" y="531"/>
                    <a:pt x="10628" y="0"/>
                    <a:pt x="8788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173350" y="2485675"/>
              <a:ext cx="151450" cy="514650"/>
            </a:xfrm>
            <a:custGeom>
              <a:avLst/>
              <a:gdLst/>
              <a:ahLst/>
              <a:cxnLst/>
              <a:rect l="l" t="t" r="r" b="b"/>
              <a:pathLst>
                <a:path w="6058" h="20586" extrusionOk="0">
                  <a:moveTo>
                    <a:pt x="847" y="1"/>
                  </a:moveTo>
                  <a:cubicBezTo>
                    <a:pt x="625" y="1"/>
                    <a:pt x="413" y="62"/>
                    <a:pt x="283" y="231"/>
                  </a:cubicBezTo>
                  <a:cubicBezTo>
                    <a:pt x="1" y="599"/>
                    <a:pt x="326" y="1121"/>
                    <a:pt x="668" y="1421"/>
                  </a:cubicBezTo>
                  <a:cubicBezTo>
                    <a:pt x="1891" y="2490"/>
                    <a:pt x="3679" y="2952"/>
                    <a:pt x="4526" y="4338"/>
                  </a:cubicBezTo>
                  <a:cubicBezTo>
                    <a:pt x="5082" y="5262"/>
                    <a:pt x="5099" y="6425"/>
                    <a:pt x="4954" y="7494"/>
                  </a:cubicBezTo>
                  <a:cubicBezTo>
                    <a:pt x="4526" y="10497"/>
                    <a:pt x="2935" y="13201"/>
                    <a:pt x="1874" y="16049"/>
                  </a:cubicBezTo>
                  <a:cubicBezTo>
                    <a:pt x="1592" y="16785"/>
                    <a:pt x="1361" y="17546"/>
                    <a:pt x="1293" y="18325"/>
                  </a:cubicBezTo>
                  <a:cubicBezTo>
                    <a:pt x="1267" y="18736"/>
                    <a:pt x="1250" y="20586"/>
                    <a:pt x="1895" y="20586"/>
                  </a:cubicBezTo>
                  <a:cubicBezTo>
                    <a:pt x="1908" y="20586"/>
                    <a:pt x="1921" y="20585"/>
                    <a:pt x="1934" y="20583"/>
                  </a:cubicBezTo>
                  <a:cubicBezTo>
                    <a:pt x="2336" y="20541"/>
                    <a:pt x="2234" y="19899"/>
                    <a:pt x="2276" y="19617"/>
                  </a:cubicBezTo>
                  <a:cubicBezTo>
                    <a:pt x="2345" y="19129"/>
                    <a:pt x="2507" y="18641"/>
                    <a:pt x="2704" y="18154"/>
                  </a:cubicBezTo>
                  <a:cubicBezTo>
                    <a:pt x="3106" y="17204"/>
                    <a:pt x="3637" y="16314"/>
                    <a:pt x="4073" y="15373"/>
                  </a:cubicBezTo>
                  <a:cubicBezTo>
                    <a:pt x="4971" y="13474"/>
                    <a:pt x="5459" y="11395"/>
                    <a:pt x="5784" y="9325"/>
                  </a:cubicBezTo>
                  <a:cubicBezTo>
                    <a:pt x="5938" y="8393"/>
                    <a:pt x="6058" y="7452"/>
                    <a:pt x="5989" y="6511"/>
                  </a:cubicBezTo>
                  <a:cubicBezTo>
                    <a:pt x="5844" y="4107"/>
                    <a:pt x="4449" y="1814"/>
                    <a:pt x="2396" y="565"/>
                  </a:cubicBezTo>
                  <a:cubicBezTo>
                    <a:pt x="2020" y="343"/>
                    <a:pt x="1618" y="137"/>
                    <a:pt x="1190" y="43"/>
                  </a:cubicBezTo>
                  <a:cubicBezTo>
                    <a:pt x="1079" y="17"/>
                    <a:pt x="962" y="1"/>
                    <a:pt x="847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4280075" y="2782375"/>
              <a:ext cx="109325" cy="215825"/>
            </a:xfrm>
            <a:custGeom>
              <a:avLst/>
              <a:gdLst/>
              <a:ahLst/>
              <a:cxnLst/>
              <a:rect l="l" t="t" r="r" b="b"/>
              <a:pathLst>
                <a:path w="4373" h="8633" extrusionOk="0">
                  <a:moveTo>
                    <a:pt x="4033" y="1"/>
                  </a:moveTo>
                  <a:cubicBezTo>
                    <a:pt x="4007" y="1"/>
                    <a:pt x="3980" y="5"/>
                    <a:pt x="3953" y="15"/>
                  </a:cubicBezTo>
                  <a:cubicBezTo>
                    <a:pt x="3885" y="32"/>
                    <a:pt x="3816" y="109"/>
                    <a:pt x="3773" y="169"/>
                  </a:cubicBezTo>
                  <a:cubicBezTo>
                    <a:pt x="3559" y="468"/>
                    <a:pt x="3440" y="828"/>
                    <a:pt x="3303" y="1153"/>
                  </a:cubicBezTo>
                  <a:cubicBezTo>
                    <a:pt x="2790" y="2368"/>
                    <a:pt x="1977" y="3420"/>
                    <a:pt x="1284" y="4532"/>
                  </a:cubicBezTo>
                  <a:cubicBezTo>
                    <a:pt x="659" y="5533"/>
                    <a:pt x="1" y="6739"/>
                    <a:pt x="35" y="7954"/>
                  </a:cubicBezTo>
                  <a:cubicBezTo>
                    <a:pt x="43" y="8250"/>
                    <a:pt x="93" y="8632"/>
                    <a:pt x="420" y="8632"/>
                  </a:cubicBezTo>
                  <a:cubicBezTo>
                    <a:pt x="451" y="8632"/>
                    <a:pt x="486" y="8629"/>
                    <a:pt x="522" y="8621"/>
                  </a:cubicBezTo>
                  <a:cubicBezTo>
                    <a:pt x="1147" y="8484"/>
                    <a:pt x="942" y="7629"/>
                    <a:pt x="950" y="7201"/>
                  </a:cubicBezTo>
                  <a:cubicBezTo>
                    <a:pt x="976" y="6748"/>
                    <a:pt x="1173" y="6329"/>
                    <a:pt x="1404" y="5944"/>
                  </a:cubicBezTo>
                  <a:cubicBezTo>
                    <a:pt x="2370" y="4216"/>
                    <a:pt x="3628" y="2607"/>
                    <a:pt x="4270" y="725"/>
                  </a:cubicBezTo>
                  <a:cubicBezTo>
                    <a:pt x="4321" y="580"/>
                    <a:pt x="4372" y="409"/>
                    <a:pt x="4329" y="246"/>
                  </a:cubicBezTo>
                  <a:cubicBezTo>
                    <a:pt x="4294" y="117"/>
                    <a:pt x="4168" y="1"/>
                    <a:pt x="4033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4287775" y="2432125"/>
              <a:ext cx="90075" cy="174600"/>
            </a:xfrm>
            <a:custGeom>
              <a:avLst/>
              <a:gdLst/>
              <a:ahLst/>
              <a:cxnLst/>
              <a:rect l="l" t="t" r="r" b="b"/>
              <a:pathLst>
                <a:path w="3603" h="6984" extrusionOk="0">
                  <a:moveTo>
                    <a:pt x="868" y="1"/>
                  </a:moveTo>
                  <a:cubicBezTo>
                    <a:pt x="664" y="1"/>
                    <a:pt x="479" y="168"/>
                    <a:pt x="360" y="354"/>
                  </a:cubicBezTo>
                  <a:cubicBezTo>
                    <a:pt x="1" y="962"/>
                    <a:pt x="86" y="1757"/>
                    <a:pt x="283" y="2442"/>
                  </a:cubicBezTo>
                  <a:cubicBezTo>
                    <a:pt x="557" y="3417"/>
                    <a:pt x="1027" y="4324"/>
                    <a:pt x="1660" y="5111"/>
                  </a:cubicBezTo>
                  <a:cubicBezTo>
                    <a:pt x="2020" y="5564"/>
                    <a:pt x="2439" y="5984"/>
                    <a:pt x="2781" y="6471"/>
                  </a:cubicBezTo>
                  <a:cubicBezTo>
                    <a:pt x="2837" y="6559"/>
                    <a:pt x="3162" y="6983"/>
                    <a:pt x="3377" y="6983"/>
                  </a:cubicBezTo>
                  <a:cubicBezTo>
                    <a:pt x="3457" y="6983"/>
                    <a:pt x="3521" y="6925"/>
                    <a:pt x="3551" y="6771"/>
                  </a:cubicBezTo>
                  <a:cubicBezTo>
                    <a:pt x="3602" y="6471"/>
                    <a:pt x="2789" y="5701"/>
                    <a:pt x="2610" y="5479"/>
                  </a:cubicBezTo>
                  <a:cubicBezTo>
                    <a:pt x="2268" y="5051"/>
                    <a:pt x="1934" y="4606"/>
                    <a:pt x="1729" y="4093"/>
                  </a:cubicBezTo>
                  <a:cubicBezTo>
                    <a:pt x="1292" y="3015"/>
                    <a:pt x="1472" y="1800"/>
                    <a:pt x="1335" y="645"/>
                  </a:cubicBezTo>
                  <a:cubicBezTo>
                    <a:pt x="1301" y="389"/>
                    <a:pt x="1207" y="72"/>
                    <a:pt x="959" y="12"/>
                  </a:cubicBezTo>
                  <a:cubicBezTo>
                    <a:pt x="928" y="5"/>
                    <a:pt x="898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76400" y="3103479"/>
            <a:ext cx="831800" cy="154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26739">
            <a:off x="6869431" y="3414670"/>
            <a:ext cx="2113350" cy="16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4">
            <a:alphaModFix/>
          </a:blip>
          <a:srcRect l="56228" b="12747"/>
          <a:stretch/>
        </p:blipFill>
        <p:spPr>
          <a:xfrm>
            <a:off x="-123900" y="1869825"/>
            <a:ext cx="1436000" cy="336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29344">
            <a:off x="7719385" y="2535076"/>
            <a:ext cx="1185478" cy="219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439528">
            <a:off x="7777171" y="4339747"/>
            <a:ext cx="1950295" cy="11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6"/>
          <p:cNvGrpSpPr/>
          <p:nvPr/>
        </p:nvGrpSpPr>
        <p:grpSpPr>
          <a:xfrm rot="-5400000">
            <a:off x="1742658" y="-2208779"/>
            <a:ext cx="5497052" cy="9610132"/>
            <a:chOff x="3750750" y="2350500"/>
            <a:chExt cx="638650" cy="649825"/>
          </a:xfrm>
        </p:grpSpPr>
        <p:sp>
          <p:nvSpPr>
            <p:cNvPr id="63" name="Google Shape;63;p6"/>
            <p:cNvSpPr/>
            <p:nvPr/>
          </p:nvSpPr>
          <p:spPr>
            <a:xfrm>
              <a:off x="3750750" y="2728525"/>
              <a:ext cx="265975" cy="259575"/>
            </a:xfrm>
            <a:custGeom>
              <a:avLst/>
              <a:gdLst/>
              <a:ahLst/>
              <a:cxnLst/>
              <a:rect l="l" t="t" r="r" b="b"/>
              <a:pathLst>
                <a:path w="10639" h="10383" extrusionOk="0">
                  <a:moveTo>
                    <a:pt x="75" y="1"/>
                  </a:moveTo>
                  <a:cubicBezTo>
                    <a:pt x="50" y="1"/>
                    <a:pt x="26" y="5"/>
                    <a:pt x="0" y="13"/>
                  </a:cubicBezTo>
                  <a:cubicBezTo>
                    <a:pt x="573" y="2965"/>
                    <a:pt x="2370" y="5574"/>
                    <a:pt x="4586" y="7610"/>
                  </a:cubicBezTo>
                  <a:cubicBezTo>
                    <a:pt x="5518" y="8465"/>
                    <a:pt x="6536" y="9235"/>
                    <a:pt x="7665" y="9791"/>
                  </a:cubicBezTo>
                  <a:cubicBezTo>
                    <a:pt x="8153" y="10040"/>
                    <a:pt x="8743" y="10348"/>
                    <a:pt x="9299" y="10382"/>
                  </a:cubicBezTo>
                  <a:cubicBezTo>
                    <a:pt x="9309" y="10382"/>
                    <a:pt x="9319" y="10382"/>
                    <a:pt x="9330" y="10382"/>
                  </a:cubicBezTo>
                  <a:cubicBezTo>
                    <a:pt x="9657" y="10382"/>
                    <a:pt x="10639" y="10253"/>
                    <a:pt x="10266" y="9740"/>
                  </a:cubicBezTo>
                  <a:cubicBezTo>
                    <a:pt x="10198" y="9655"/>
                    <a:pt x="10104" y="9612"/>
                    <a:pt x="10010" y="9569"/>
                  </a:cubicBezTo>
                  <a:cubicBezTo>
                    <a:pt x="9582" y="9398"/>
                    <a:pt x="9154" y="9235"/>
                    <a:pt x="8726" y="9064"/>
                  </a:cubicBezTo>
                  <a:cubicBezTo>
                    <a:pt x="6827" y="8286"/>
                    <a:pt x="5176" y="7003"/>
                    <a:pt x="3807" y="5480"/>
                  </a:cubicBezTo>
                  <a:cubicBezTo>
                    <a:pt x="2438" y="3948"/>
                    <a:pt x="1361" y="2195"/>
                    <a:pt x="454" y="355"/>
                  </a:cubicBezTo>
                  <a:cubicBezTo>
                    <a:pt x="386" y="198"/>
                    <a:pt x="246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784750" y="2350500"/>
              <a:ext cx="319975" cy="635350"/>
            </a:xfrm>
            <a:custGeom>
              <a:avLst/>
              <a:gdLst/>
              <a:ahLst/>
              <a:cxnLst/>
              <a:rect l="l" t="t" r="r" b="b"/>
              <a:pathLst>
                <a:path w="12799" h="25414" extrusionOk="0">
                  <a:moveTo>
                    <a:pt x="6009" y="0"/>
                  </a:moveTo>
                  <a:cubicBezTo>
                    <a:pt x="5490" y="0"/>
                    <a:pt x="5216" y="627"/>
                    <a:pt x="5074" y="1130"/>
                  </a:cubicBezTo>
                  <a:cubicBezTo>
                    <a:pt x="4877" y="1900"/>
                    <a:pt x="4663" y="2670"/>
                    <a:pt x="4338" y="3397"/>
                  </a:cubicBezTo>
                  <a:cubicBezTo>
                    <a:pt x="3440" y="5407"/>
                    <a:pt x="1720" y="6973"/>
                    <a:pt x="865" y="9018"/>
                  </a:cubicBezTo>
                  <a:cubicBezTo>
                    <a:pt x="1" y="11062"/>
                    <a:pt x="112" y="13500"/>
                    <a:pt x="1173" y="15451"/>
                  </a:cubicBezTo>
                  <a:cubicBezTo>
                    <a:pt x="2550" y="17992"/>
                    <a:pt x="5228" y="19480"/>
                    <a:pt x="7546" y="21208"/>
                  </a:cubicBezTo>
                  <a:cubicBezTo>
                    <a:pt x="8538" y="21952"/>
                    <a:pt x="9471" y="22748"/>
                    <a:pt x="10369" y="23612"/>
                  </a:cubicBezTo>
                  <a:cubicBezTo>
                    <a:pt x="10805" y="24040"/>
                    <a:pt x="11233" y="24485"/>
                    <a:pt x="11652" y="24938"/>
                  </a:cubicBezTo>
                  <a:cubicBezTo>
                    <a:pt x="11815" y="25117"/>
                    <a:pt x="12133" y="25414"/>
                    <a:pt x="12390" y="25414"/>
                  </a:cubicBezTo>
                  <a:cubicBezTo>
                    <a:pt x="12537" y="25414"/>
                    <a:pt x="12665" y="25316"/>
                    <a:pt x="12730" y="25041"/>
                  </a:cubicBezTo>
                  <a:cubicBezTo>
                    <a:pt x="12799" y="24784"/>
                    <a:pt x="12679" y="24510"/>
                    <a:pt x="12559" y="24279"/>
                  </a:cubicBezTo>
                  <a:cubicBezTo>
                    <a:pt x="11430" y="22064"/>
                    <a:pt x="9428" y="20438"/>
                    <a:pt x="7332" y="19112"/>
                  </a:cubicBezTo>
                  <a:cubicBezTo>
                    <a:pt x="5245" y="17795"/>
                    <a:pt x="2875" y="16571"/>
                    <a:pt x="1848" y="14322"/>
                  </a:cubicBezTo>
                  <a:cubicBezTo>
                    <a:pt x="899" y="12226"/>
                    <a:pt x="1395" y="9728"/>
                    <a:pt x="2439" y="7674"/>
                  </a:cubicBezTo>
                  <a:cubicBezTo>
                    <a:pt x="3474" y="5621"/>
                    <a:pt x="5005" y="3850"/>
                    <a:pt x="6254" y="1917"/>
                  </a:cubicBezTo>
                  <a:cubicBezTo>
                    <a:pt x="6459" y="1601"/>
                    <a:pt x="6673" y="1233"/>
                    <a:pt x="6682" y="848"/>
                  </a:cubicBezTo>
                  <a:cubicBezTo>
                    <a:pt x="6690" y="454"/>
                    <a:pt x="6425" y="35"/>
                    <a:pt x="6040" y="1"/>
                  </a:cubicBezTo>
                  <a:cubicBezTo>
                    <a:pt x="6030" y="0"/>
                    <a:pt x="6019" y="0"/>
                    <a:pt x="6009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3907725" y="2390850"/>
              <a:ext cx="350350" cy="606625"/>
            </a:xfrm>
            <a:custGeom>
              <a:avLst/>
              <a:gdLst/>
              <a:ahLst/>
              <a:cxnLst/>
              <a:rect l="l" t="t" r="r" b="b"/>
              <a:pathLst>
                <a:path w="14014" h="24265" extrusionOk="0">
                  <a:moveTo>
                    <a:pt x="8788" y="0"/>
                  </a:moveTo>
                  <a:cubicBezTo>
                    <a:pt x="8702" y="0"/>
                    <a:pt x="8616" y="1"/>
                    <a:pt x="8530" y="4"/>
                  </a:cubicBezTo>
                  <a:cubicBezTo>
                    <a:pt x="7460" y="38"/>
                    <a:pt x="6383" y="217"/>
                    <a:pt x="5399" y="662"/>
                  </a:cubicBezTo>
                  <a:cubicBezTo>
                    <a:pt x="3525" y="1492"/>
                    <a:pt x="2148" y="3195"/>
                    <a:pt x="1284" y="5051"/>
                  </a:cubicBezTo>
                  <a:cubicBezTo>
                    <a:pt x="411" y="6907"/>
                    <a:pt x="1" y="9055"/>
                    <a:pt x="617" y="10988"/>
                  </a:cubicBezTo>
                  <a:cubicBezTo>
                    <a:pt x="1335" y="13221"/>
                    <a:pt x="3260" y="14803"/>
                    <a:pt x="4962" y="16420"/>
                  </a:cubicBezTo>
                  <a:cubicBezTo>
                    <a:pt x="6554" y="17943"/>
                    <a:pt x="8051" y="19637"/>
                    <a:pt x="8863" y="21690"/>
                  </a:cubicBezTo>
                  <a:cubicBezTo>
                    <a:pt x="9129" y="22366"/>
                    <a:pt x="9248" y="23059"/>
                    <a:pt x="9437" y="23743"/>
                  </a:cubicBezTo>
                  <a:cubicBezTo>
                    <a:pt x="9507" y="23983"/>
                    <a:pt x="9676" y="24265"/>
                    <a:pt x="9828" y="24265"/>
                  </a:cubicBezTo>
                  <a:cubicBezTo>
                    <a:pt x="9915" y="24265"/>
                    <a:pt x="9997" y="24174"/>
                    <a:pt x="10053" y="23932"/>
                  </a:cubicBezTo>
                  <a:cubicBezTo>
                    <a:pt x="10181" y="23384"/>
                    <a:pt x="9941" y="22614"/>
                    <a:pt x="9813" y="22075"/>
                  </a:cubicBezTo>
                  <a:cubicBezTo>
                    <a:pt x="9522" y="20877"/>
                    <a:pt x="9026" y="19723"/>
                    <a:pt x="8324" y="18713"/>
                  </a:cubicBezTo>
                  <a:cubicBezTo>
                    <a:pt x="7332" y="17259"/>
                    <a:pt x="5989" y="16087"/>
                    <a:pt x="4731" y="14863"/>
                  </a:cubicBezTo>
                  <a:cubicBezTo>
                    <a:pt x="3482" y="13623"/>
                    <a:pt x="2285" y="12254"/>
                    <a:pt x="1729" y="10586"/>
                  </a:cubicBezTo>
                  <a:cubicBezTo>
                    <a:pt x="1113" y="8730"/>
                    <a:pt x="1378" y="6617"/>
                    <a:pt x="2422" y="4965"/>
                  </a:cubicBezTo>
                  <a:cubicBezTo>
                    <a:pt x="2892" y="4230"/>
                    <a:pt x="3508" y="3597"/>
                    <a:pt x="4133" y="2998"/>
                  </a:cubicBezTo>
                  <a:cubicBezTo>
                    <a:pt x="4689" y="2467"/>
                    <a:pt x="5279" y="1954"/>
                    <a:pt x="5963" y="1586"/>
                  </a:cubicBezTo>
                  <a:cubicBezTo>
                    <a:pt x="6758" y="1162"/>
                    <a:pt x="7635" y="969"/>
                    <a:pt x="8524" y="969"/>
                  </a:cubicBezTo>
                  <a:cubicBezTo>
                    <a:pt x="10201" y="969"/>
                    <a:pt x="11921" y="1654"/>
                    <a:pt x="13218" y="2767"/>
                  </a:cubicBezTo>
                  <a:cubicBezTo>
                    <a:pt x="13342" y="2866"/>
                    <a:pt x="13474" y="2981"/>
                    <a:pt x="13629" y="2981"/>
                  </a:cubicBezTo>
                  <a:cubicBezTo>
                    <a:pt x="13635" y="2981"/>
                    <a:pt x="13640" y="2981"/>
                    <a:pt x="13646" y="2981"/>
                  </a:cubicBezTo>
                  <a:cubicBezTo>
                    <a:pt x="13868" y="2972"/>
                    <a:pt x="14013" y="2733"/>
                    <a:pt x="14005" y="2510"/>
                  </a:cubicBezTo>
                  <a:cubicBezTo>
                    <a:pt x="13996" y="2296"/>
                    <a:pt x="13859" y="2100"/>
                    <a:pt x="13714" y="1928"/>
                  </a:cubicBezTo>
                  <a:cubicBezTo>
                    <a:pt x="12554" y="531"/>
                    <a:pt x="10628" y="0"/>
                    <a:pt x="8788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4173350" y="2485675"/>
              <a:ext cx="151450" cy="514650"/>
            </a:xfrm>
            <a:custGeom>
              <a:avLst/>
              <a:gdLst/>
              <a:ahLst/>
              <a:cxnLst/>
              <a:rect l="l" t="t" r="r" b="b"/>
              <a:pathLst>
                <a:path w="6058" h="20586" extrusionOk="0">
                  <a:moveTo>
                    <a:pt x="847" y="1"/>
                  </a:moveTo>
                  <a:cubicBezTo>
                    <a:pt x="625" y="1"/>
                    <a:pt x="413" y="62"/>
                    <a:pt x="283" y="231"/>
                  </a:cubicBezTo>
                  <a:cubicBezTo>
                    <a:pt x="1" y="599"/>
                    <a:pt x="326" y="1121"/>
                    <a:pt x="668" y="1421"/>
                  </a:cubicBezTo>
                  <a:cubicBezTo>
                    <a:pt x="1891" y="2490"/>
                    <a:pt x="3679" y="2952"/>
                    <a:pt x="4526" y="4338"/>
                  </a:cubicBezTo>
                  <a:cubicBezTo>
                    <a:pt x="5082" y="5262"/>
                    <a:pt x="5099" y="6425"/>
                    <a:pt x="4954" y="7494"/>
                  </a:cubicBezTo>
                  <a:cubicBezTo>
                    <a:pt x="4526" y="10497"/>
                    <a:pt x="2935" y="13201"/>
                    <a:pt x="1874" y="16049"/>
                  </a:cubicBezTo>
                  <a:cubicBezTo>
                    <a:pt x="1592" y="16785"/>
                    <a:pt x="1361" y="17546"/>
                    <a:pt x="1293" y="18325"/>
                  </a:cubicBezTo>
                  <a:cubicBezTo>
                    <a:pt x="1267" y="18736"/>
                    <a:pt x="1250" y="20586"/>
                    <a:pt x="1895" y="20586"/>
                  </a:cubicBezTo>
                  <a:cubicBezTo>
                    <a:pt x="1908" y="20586"/>
                    <a:pt x="1921" y="20585"/>
                    <a:pt x="1934" y="20583"/>
                  </a:cubicBezTo>
                  <a:cubicBezTo>
                    <a:pt x="2336" y="20541"/>
                    <a:pt x="2234" y="19899"/>
                    <a:pt x="2276" y="19617"/>
                  </a:cubicBezTo>
                  <a:cubicBezTo>
                    <a:pt x="2345" y="19129"/>
                    <a:pt x="2507" y="18641"/>
                    <a:pt x="2704" y="18154"/>
                  </a:cubicBezTo>
                  <a:cubicBezTo>
                    <a:pt x="3106" y="17204"/>
                    <a:pt x="3637" y="16314"/>
                    <a:pt x="4073" y="15373"/>
                  </a:cubicBezTo>
                  <a:cubicBezTo>
                    <a:pt x="4971" y="13474"/>
                    <a:pt x="5459" y="11395"/>
                    <a:pt x="5784" y="9325"/>
                  </a:cubicBezTo>
                  <a:cubicBezTo>
                    <a:pt x="5938" y="8393"/>
                    <a:pt x="6058" y="7452"/>
                    <a:pt x="5989" y="6511"/>
                  </a:cubicBezTo>
                  <a:cubicBezTo>
                    <a:pt x="5844" y="4107"/>
                    <a:pt x="4449" y="1814"/>
                    <a:pt x="2396" y="565"/>
                  </a:cubicBezTo>
                  <a:cubicBezTo>
                    <a:pt x="2020" y="343"/>
                    <a:pt x="1618" y="137"/>
                    <a:pt x="1190" y="43"/>
                  </a:cubicBezTo>
                  <a:cubicBezTo>
                    <a:pt x="1079" y="17"/>
                    <a:pt x="962" y="1"/>
                    <a:pt x="847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4280075" y="2782375"/>
              <a:ext cx="109325" cy="215825"/>
            </a:xfrm>
            <a:custGeom>
              <a:avLst/>
              <a:gdLst/>
              <a:ahLst/>
              <a:cxnLst/>
              <a:rect l="l" t="t" r="r" b="b"/>
              <a:pathLst>
                <a:path w="4373" h="8633" extrusionOk="0">
                  <a:moveTo>
                    <a:pt x="4033" y="1"/>
                  </a:moveTo>
                  <a:cubicBezTo>
                    <a:pt x="4007" y="1"/>
                    <a:pt x="3980" y="5"/>
                    <a:pt x="3953" y="15"/>
                  </a:cubicBezTo>
                  <a:cubicBezTo>
                    <a:pt x="3885" y="32"/>
                    <a:pt x="3816" y="109"/>
                    <a:pt x="3773" y="169"/>
                  </a:cubicBezTo>
                  <a:cubicBezTo>
                    <a:pt x="3559" y="468"/>
                    <a:pt x="3440" y="828"/>
                    <a:pt x="3303" y="1153"/>
                  </a:cubicBezTo>
                  <a:cubicBezTo>
                    <a:pt x="2790" y="2368"/>
                    <a:pt x="1977" y="3420"/>
                    <a:pt x="1284" y="4532"/>
                  </a:cubicBezTo>
                  <a:cubicBezTo>
                    <a:pt x="659" y="5533"/>
                    <a:pt x="1" y="6739"/>
                    <a:pt x="35" y="7954"/>
                  </a:cubicBezTo>
                  <a:cubicBezTo>
                    <a:pt x="43" y="8250"/>
                    <a:pt x="93" y="8632"/>
                    <a:pt x="420" y="8632"/>
                  </a:cubicBezTo>
                  <a:cubicBezTo>
                    <a:pt x="451" y="8632"/>
                    <a:pt x="486" y="8629"/>
                    <a:pt x="522" y="8621"/>
                  </a:cubicBezTo>
                  <a:cubicBezTo>
                    <a:pt x="1147" y="8484"/>
                    <a:pt x="942" y="7629"/>
                    <a:pt x="950" y="7201"/>
                  </a:cubicBezTo>
                  <a:cubicBezTo>
                    <a:pt x="976" y="6748"/>
                    <a:pt x="1173" y="6329"/>
                    <a:pt x="1404" y="5944"/>
                  </a:cubicBezTo>
                  <a:cubicBezTo>
                    <a:pt x="2370" y="4216"/>
                    <a:pt x="3628" y="2607"/>
                    <a:pt x="4270" y="725"/>
                  </a:cubicBezTo>
                  <a:cubicBezTo>
                    <a:pt x="4321" y="580"/>
                    <a:pt x="4372" y="409"/>
                    <a:pt x="4329" y="246"/>
                  </a:cubicBezTo>
                  <a:cubicBezTo>
                    <a:pt x="4294" y="117"/>
                    <a:pt x="4168" y="1"/>
                    <a:pt x="4033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4287775" y="2432125"/>
              <a:ext cx="90075" cy="174600"/>
            </a:xfrm>
            <a:custGeom>
              <a:avLst/>
              <a:gdLst/>
              <a:ahLst/>
              <a:cxnLst/>
              <a:rect l="l" t="t" r="r" b="b"/>
              <a:pathLst>
                <a:path w="3603" h="6984" extrusionOk="0">
                  <a:moveTo>
                    <a:pt x="868" y="1"/>
                  </a:moveTo>
                  <a:cubicBezTo>
                    <a:pt x="664" y="1"/>
                    <a:pt x="479" y="168"/>
                    <a:pt x="360" y="354"/>
                  </a:cubicBezTo>
                  <a:cubicBezTo>
                    <a:pt x="1" y="962"/>
                    <a:pt x="86" y="1757"/>
                    <a:pt x="283" y="2442"/>
                  </a:cubicBezTo>
                  <a:cubicBezTo>
                    <a:pt x="557" y="3417"/>
                    <a:pt x="1027" y="4324"/>
                    <a:pt x="1660" y="5111"/>
                  </a:cubicBezTo>
                  <a:cubicBezTo>
                    <a:pt x="2020" y="5564"/>
                    <a:pt x="2439" y="5984"/>
                    <a:pt x="2781" y="6471"/>
                  </a:cubicBezTo>
                  <a:cubicBezTo>
                    <a:pt x="2837" y="6559"/>
                    <a:pt x="3162" y="6983"/>
                    <a:pt x="3377" y="6983"/>
                  </a:cubicBezTo>
                  <a:cubicBezTo>
                    <a:pt x="3457" y="6983"/>
                    <a:pt x="3521" y="6925"/>
                    <a:pt x="3551" y="6771"/>
                  </a:cubicBezTo>
                  <a:cubicBezTo>
                    <a:pt x="3602" y="6471"/>
                    <a:pt x="2789" y="5701"/>
                    <a:pt x="2610" y="5479"/>
                  </a:cubicBezTo>
                  <a:cubicBezTo>
                    <a:pt x="2268" y="5051"/>
                    <a:pt x="1934" y="4606"/>
                    <a:pt x="1729" y="4093"/>
                  </a:cubicBezTo>
                  <a:cubicBezTo>
                    <a:pt x="1292" y="3015"/>
                    <a:pt x="1472" y="1800"/>
                    <a:pt x="1335" y="645"/>
                  </a:cubicBezTo>
                  <a:cubicBezTo>
                    <a:pt x="1301" y="389"/>
                    <a:pt x="1207" y="72"/>
                    <a:pt x="959" y="12"/>
                  </a:cubicBezTo>
                  <a:cubicBezTo>
                    <a:pt x="928" y="5"/>
                    <a:pt x="898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 rot="5400000">
            <a:off x="1742658" y="-2208779"/>
            <a:ext cx="5497052" cy="9610132"/>
            <a:chOff x="3750750" y="2350500"/>
            <a:chExt cx="638650" cy="649825"/>
          </a:xfrm>
        </p:grpSpPr>
        <p:sp>
          <p:nvSpPr>
            <p:cNvPr id="72" name="Google Shape;72;p7"/>
            <p:cNvSpPr/>
            <p:nvPr/>
          </p:nvSpPr>
          <p:spPr>
            <a:xfrm>
              <a:off x="3750750" y="2728525"/>
              <a:ext cx="265975" cy="259575"/>
            </a:xfrm>
            <a:custGeom>
              <a:avLst/>
              <a:gdLst/>
              <a:ahLst/>
              <a:cxnLst/>
              <a:rect l="l" t="t" r="r" b="b"/>
              <a:pathLst>
                <a:path w="10639" h="10383" extrusionOk="0">
                  <a:moveTo>
                    <a:pt x="75" y="1"/>
                  </a:moveTo>
                  <a:cubicBezTo>
                    <a:pt x="50" y="1"/>
                    <a:pt x="26" y="5"/>
                    <a:pt x="0" y="13"/>
                  </a:cubicBezTo>
                  <a:cubicBezTo>
                    <a:pt x="573" y="2965"/>
                    <a:pt x="2370" y="5574"/>
                    <a:pt x="4586" y="7610"/>
                  </a:cubicBezTo>
                  <a:cubicBezTo>
                    <a:pt x="5518" y="8465"/>
                    <a:pt x="6536" y="9235"/>
                    <a:pt x="7665" y="9791"/>
                  </a:cubicBezTo>
                  <a:cubicBezTo>
                    <a:pt x="8153" y="10040"/>
                    <a:pt x="8743" y="10348"/>
                    <a:pt x="9299" y="10382"/>
                  </a:cubicBezTo>
                  <a:cubicBezTo>
                    <a:pt x="9309" y="10382"/>
                    <a:pt x="9319" y="10382"/>
                    <a:pt x="9330" y="10382"/>
                  </a:cubicBezTo>
                  <a:cubicBezTo>
                    <a:pt x="9657" y="10382"/>
                    <a:pt x="10639" y="10253"/>
                    <a:pt x="10266" y="9740"/>
                  </a:cubicBezTo>
                  <a:cubicBezTo>
                    <a:pt x="10198" y="9655"/>
                    <a:pt x="10104" y="9612"/>
                    <a:pt x="10010" y="9569"/>
                  </a:cubicBezTo>
                  <a:cubicBezTo>
                    <a:pt x="9582" y="9398"/>
                    <a:pt x="9154" y="9235"/>
                    <a:pt x="8726" y="9064"/>
                  </a:cubicBezTo>
                  <a:cubicBezTo>
                    <a:pt x="6827" y="8286"/>
                    <a:pt x="5176" y="7003"/>
                    <a:pt x="3807" y="5480"/>
                  </a:cubicBezTo>
                  <a:cubicBezTo>
                    <a:pt x="2438" y="3948"/>
                    <a:pt x="1361" y="2195"/>
                    <a:pt x="454" y="355"/>
                  </a:cubicBezTo>
                  <a:cubicBezTo>
                    <a:pt x="386" y="198"/>
                    <a:pt x="246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3784750" y="2350500"/>
              <a:ext cx="319975" cy="635350"/>
            </a:xfrm>
            <a:custGeom>
              <a:avLst/>
              <a:gdLst/>
              <a:ahLst/>
              <a:cxnLst/>
              <a:rect l="l" t="t" r="r" b="b"/>
              <a:pathLst>
                <a:path w="12799" h="25414" extrusionOk="0">
                  <a:moveTo>
                    <a:pt x="6009" y="0"/>
                  </a:moveTo>
                  <a:cubicBezTo>
                    <a:pt x="5490" y="0"/>
                    <a:pt x="5216" y="627"/>
                    <a:pt x="5074" y="1130"/>
                  </a:cubicBezTo>
                  <a:cubicBezTo>
                    <a:pt x="4877" y="1900"/>
                    <a:pt x="4663" y="2670"/>
                    <a:pt x="4338" y="3397"/>
                  </a:cubicBezTo>
                  <a:cubicBezTo>
                    <a:pt x="3440" y="5407"/>
                    <a:pt x="1720" y="6973"/>
                    <a:pt x="865" y="9018"/>
                  </a:cubicBezTo>
                  <a:cubicBezTo>
                    <a:pt x="1" y="11062"/>
                    <a:pt x="112" y="13500"/>
                    <a:pt x="1173" y="15451"/>
                  </a:cubicBezTo>
                  <a:cubicBezTo>
                    <a:pt x="2550" y="17992"/>
                    <a:pt x="5228" y="19480"/>
                    <a:pt x="7546" y="21208"/>
                  </a:cubicBezTo>
                  <a:cubicBezTo>
                    <a:pt x="8538" y="21952"/>
                    <a:pt x="9471" y="22748"/>
                    <a:pt x="10369" y="23612"/>
                  </a:cubicBezTo>
                  <a:cubicBezTo>
                    <a:pt x="10805" y="24040"/>
                    <a:pt x="11233" y="24485"/>
                    <a:pt x="11652" y="24938"/>
                  </a:cubicBezTo>
                  <a:cubicBezTo>
                    <a:pt x="11815" y="25117"/>
                    <a:pt x="12133" y="25414"/>
                    <a:pt x="12390" y="25414"/>
                  </a:cubicBezTo>
                  <a:cubicBezTo>
                    <a:pt x="12537" y="25414"/>
                    <a:pt x="12665" y="25316"/>
                    <a:pt x="12730" y="25041"/>
                  </a:cubicBezTo>
                  <a:cubicBezTo>
                    <a:pt x="12799" y="24784"/>
                    <a:pt x="12679" y="24510"/>
                    <a:pt x="12559" y="24279"/>
                  </a:cubicBezTo>
                  <a:cubicBezTo>
                    <a:pt x="11430" y="22064"/>
                    <a:pt x="9428" y="20438"/>
                    <a:pt x="7332" y="19112"/>
                  </a:cubicBezTo>
                  <a:cubicBezTo>
                    <a:pt x="5245" y="17795"/>
                    <a:pt x="2875" y="16571"/>
                    <a:pt x="1848" y="14322"/>
                  </a:cubicBezTo>
                  <a:cubicBezTo>
                    <a:pt x="899" y="12226"/>
                    <a:pt x="1395" y="9728"/>
                    <a:pt x="2439" y="7674"/>
                  </a:cubicBezTo>
                  <a:cubicBezTo>
                    <a:pt x="3474" y="5621"/>
                    <a:pt x="5005" y="3850"/>
                    <a:pt x="6254" y="1917"/>
                  </a:cubicBezTo>
                  <a:cubicBezTo>
                    <a:pt x="6459" y="1601"/>
                    <a:pt x="6673" y="1233"/>
                    <a:pt x="6682" y="848"/>
                  </a:cubicBezTo>
                  <a:cubicBezTo>
                    <a:pt x="6690" y="454"/>
                    <a:pt x="6425" y="35"/>
                    <a:pt x="6040" y="1"/>
                  </a:cubicBezTo>
                  <a:cubicBezTo>
                    <a:pt x="6030" y="0"/>
                    <a:pt x="6019" y="0"/>
                    <a:pt x="6009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907725" y="2390850"/>
              <a:ext cx="350350" cy="606625"/>
            </a:xfrm>
            <a:custGeom>
              <a:avLst/>
              <a:gdLst/>
              <a:ahLst/>
              <a:cxnLst/>
              <a:rect l="l" t="t" r="r" b="b"/>
              <a:pathLst>
                <a:path w="14014" h="24265" extrusionOk="0">
                  <a:moveTo>
                    <a:pt x="8788" y="0"/>
                  </a:moveTo>
                  <a:cubicBezTo>
                    <a:pt x="8702" y="0"/>
                    <a:pt x="8616" y="1"/>
                    <a:pt x="8530" y="4"/>
                  </a:cubicBezTo>
                  <a:cubicBezTo>
                    <a:pt x="7460" y="38"/>
                    <a:pt x="6383" y="217"/>
                    <a:pt x="5399" y="662"/>
                  </a:cubicBezTo>
                  <a:cubicBezTo>
                    <a:pt x="3525" y="1492"/>
                    <a:pt x="2148" y="3195"/>
                    <a:pt x="1284" y="5051"/>
                  </a:cubicBezTo>
                  <a:cubicBezTo>
                    <a:pt x="411" y="6907"/>
                    <a:pt x="1" y="9055"/>
                    <a:pt x="617" y="10988"/>
                  </a:cubicBezTo>
                  <a:cubicBezTo>
                    <a:pt x="1335" y="13221"/>
                    <a:pt x="3260" y="14803"/>
                    <a:pt x="4962" y="16420"/>
                  </a:cubicBezTo>
                  <a:cubicBezTo>
                    <a:pt x="6554" y="17943"/>
                    <a:pt x="8051" y="19637"/>
                    <a:pt x="8863" y="21690"/>
                  </a:cubicBezTo>
                  <a:cubicBezTo>
                    <a:pt x="9129" y="22366"/>
                    <a:pt x="9248" y="23059"/>
                    <a:pt x="9437" y="23743"/>
                  </a:cubicBezTo>
                  <a:cubicBezTo>
                    <a:pt x="9507" y="23983"/>
                    <a:pt x="9676" y="24265"/>
                    <a:pt x="9828" y="24265"/>
                  </a:cubicBezTo>
                  <a:cubicBezTo>
                    <a:pt x="9915" y="24265"/>
                    <a:pt x="9997" y="24174"/>
                    <a:pt x="10053" y="23932"/>
                  </a:cubicBezTo>
                  <a:cubicBezTo>
                    <a:pt x="10181" y="23384"/>
                    <a:pt x="9941" y="22614"/>
                    <a:pt x="9813" y="22075"/>
                  </a:cubicBezTo>
                  <a:cubicBezTo>
                    <a:pt x="9522" y="20877"/>
                    <a:pt x="9026" y="19723"/>
                    <a:pt x="8324" y="18713"/>
                  </a:cubicBezTo>
                  <a:cubicBezTo>
                    <a:pt x="7332" y="17259"/>
                    <a:pt x="5989" y="16087"/>
                    <a:pt x="4731" y="14863"/>
                  </a:cubicBezTo>
                  <a:cubicBezTo>
                    <a:pt x="3482" y="13623"/>
                    <a:pt x="2285" y="12254"/>
                    <a:pt x="1729" y="10586"/>
                  </a:cubicBezTo>
                  <a:cubicBezTo>
                    <a:pt x="1113" y="8730"/>
                    <a:pt x="1378" y="6617"/>
                    <a:pt x="2422" y="4965"/>
                  </a:cubicBezTo>
                  <a:cubicBezTo>
                    <a:pt x="2892" y="4230"/>
                    <a:pt x="3508" y="3597"/>
                    <a:pt x="4133" y="2998"/>
                  </a:cubicBezTo>
                  <a:cubicBezTo>
                    <a:pt x="4689" y="2467"/>
                    <a:pt x="5279" y="1954"/>
                    <a:pt x="5963" y="1586"/>
                  </a:cubicBezTo>
                  <a:cubicBezTo>
                    <a:pt x="6758" y="1162"/>
                    <a:pt x="7635" y="969"/>
                    <a:pt x="8524" y="969"/>
                  </a:cubicBezTo>
                  <a:cubicBezTo>
                    <a:pt x="10201" y="969"/>
                    <a:pt x="11921" y="1654"/>
                    <a:pt x="13218" y="2767"/>
                  </a:cubicBezTo>
                  <a:cubicBezTo>
                    <a:pt x="13342" y="2866"/>
                    <a:pt x="13474" y="2981"/>
                    <a:pt x="13629" y="2981"/>
                  </a:cubicBezTo>
                  <a:cubicBezTo>
                    <a:pt x="13635" y="2981"/>
                    <a:pt x="13640" y="2981"/>
                    <a:pt x="13646" y="2981"/>
                  </a:cubicBezTo>
                  <a:cubicBezTo>
                    <a:pt x="13868" y="2972"/>
                    <a:pt x="14013" y="2733"/>
                    <a:pt x="14005" y="2510"/>
                  </a:cubicBezTo>
                  <a:cubicBezTo>
                    <a:pt x="13996" y="2296"/>
                    <a:pt x="13859" y="2100"/>
                    <a:pt x="13714" y="1928"/>
                  </a:cubicBezTo>
                  <a:cubicBezTo>
                    <a:pt x="12554" y="531"/>
                    <a:pt x="10628" y="0"/>
                    <a:pt x="8788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4173350" y="2485675"/>
              <a:ext cx="151450" cy="514650"/>
            </a:xfrm>
            <a:custGeom>
              <a:avLst/>
              <a:gdLst/>
              <a:ahLst/>
              <a:cxnLst/>
              <a:rect l="l" t="t" r="r" b="b"/>
              <a:pathLst>
                <a:path w="6058" h="20586" extrusionOk="0">
                  <a:moveTo>
                    <a:pt x="847" y="1"/>
                  </a:moveTo>
                  <a:cubicBezTo>
                    <a:pt x="625" y="1"/>
                    <a:pt x="413" y="62"/>
                    <a:pt x="283" y="231"/>
                  </a:cubicBezTo>
                  <a:cubicBezTo>
                    <a:pt x="1" y="599"/>
                    <a:pt x="326" y="1121"/>
                    <a:pt x="668" y="1421"/>
                  </a:cubicBezTo>
                  <a:cubicBezTo>
                    <a:pt x="1891" y="2490"/>
                    <a:pt x="3679" y="2952"/>
                    <a:pt x="4526" y="4338"/>
                  </a:cubicBezTo>
                  <a:cubicBezTo>
                    <a:pt x="5082" y="5262"/>
                    <a:pt x="5099" y="6425"/>
                    <a:pt x="4954" y="7494"/>
                  </a:cubicBezTo>
                  <a:cubicBezTo>
                    <a:pt x="4526" y="10497"/>
                    <a:pt x="2935" y="13201"/>
                    <a:pt x="1874" y="16049"/>
                  </a:cubicBezTo>
                  <a:cubicBezTo>
                    <a:pt x="1592" y="16785"/>
                    <a:pt x="1361" y="17546"/>
                    <a:pt x="1293" y="18325"/>
                  </a:cubicBezTo>
                  <a:cubicBezTo>
                    <a:pt x="1267" y="18736"/>
                    <a:pt x="1250" y="20586"/>
                    <a:pt x="1895" y="20586"/>
                  </a:cubicBezTo>
                  <a:cubicBezTo>
                    <a:pt x="1908" y="20586"/>
                    <a:pt x="1921" y="20585"/>
                    <a:pt x="1934" y="20583"/>
                  </a:cubicBezTo>
                  <a:cubicBezTo>
                    <a:pt x="2336" y="20541"/>
                    <a:pt x="2234" y="19899"/>
                    <a:pt x="2276" y="19617"/>
                  </a:cubicBezTo>
                  <a:cubicBezTo>
                    <a:pt x="2345" y="19129"/>
                    <a:pt x="2507" y="18641"/>
                    <a:pt x="2704" y="18154"/>
                  </a:cubicBezTo>
                  <a:cubicBezTo>
                    <a:pt x="3106" y="17204"/>
                    <a:pt x="3637" y="16314"/>
                    <a:pt x="4073" y="15373"/>
                  </a:cubicBezTo>
                  <a:cubicBezTo>
                    <a:pt x="4971" y="13474"/>
                    <a:pt x="5459" y="11395"/>
                    <a:pt x="5784" y="9325"/>
                  </a:cubicBezTo>
                  <a:cubicBezTo>
                    <a:pt x="5938" y="8393"/>
                    <a:pt x="6058" y="7452"/>
                    <a:pt x="5989" y="6511"/>
                  </a:cubicBezTo>
                  <a:cubicBezTo>
                    <a:pt x="5844" y="4107"/>
                    <a:pt x="4449" y="1814"/>
                    <a:pt x="2396" y="565"/>
                  </a:cubicBezTo>
                  <a:cubicBezTo>
                    <a:pt x="2020" y="343"/>
                    <a:pt x="1618" y="137"/>
                    <a:pt x="1190" y="43"/>
                  </a:cubicBezTo>
                  <a:cubicBezTo>
                    <a:pt x="1079" y="17"/>
                    <a:pt x="962" y="1"/>
                    <a:pt x="847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4280075" y="2782375"/>
              <a:ext cx="109325" cy="215825"/>
            </a:xfrm>
            <a:custGeom>
              <a:avLst/>
              <a:gdLst/>
              <a:ahLst/>
              <a:cxnLst/>
              <a:rect l="l" t="t" r="r" b="b"/>
              <a:pathLst>
                <a:path w="4373" h="8633" extrusionOk="0">
                  <a:moveTo>
                    <a:pt x="4033" y="1"/>
                  </a:moveTo>
                  <a:cubicBezTo>
                    <a:pt x="4007" y="1"/>
                    <a:pt x="3980" y="5"/>
                    <a:pt x="3953" y="15"/>
                  </a:cubicBezTo>
                  <a:cubicBezTo>
                    <a:pt x="3885" y="32"/>
                    <a:pt x="3816" y="109"/>
                    <a:pt x="3773" y="169"/>
                  </a:cubicBezTo>
                  <a:cubicBezTo>
                    <a:pt x="3559" y="468"/>
                    <a:pt x="3440" y="828"/>
                    <a:pt x="3303" y="1153"/>
                  </a:cubicBezTo>
                  <a:cubicBezTo>
                    <a:pt x="2790" y="2368"/>
                    <a:pt x="1977" y="3420"/>
                    <a:pt x="1284" y="4532"/>
                  </a:cubicBezTo>
                  <a:cubicBezTo>
                    <a:pt x="659" y="5533"/>
                    <a:pt x="1" y="6739"/>
                    <a:pt x="35" y="7954"/>
                  </a:cubicBezTo>
                  <a:cubicBezTo>
                    <a:pt x="43" y="8250"/>
                    <a:pt x="93" y="8632"/>
                    <a:pt x="420" y="8632"/>
                  </a:cubicBezTo>
                  <a:cubicBezTo>
                    <a:pt x="451" y="8632"/>
                    <a:pt x="486" y="8629"/>
                    <a:pt x="522" y="8621"/>
                  </a:cubicBezTo>
                  <a:cubicBezTo>
                    <a:pt x="1147" y="8484"/>
                    <a:pt x="942" y="7629"/>
                    <a:pt x="950" y="7201"/>
                  </a:cubicBezTo>
                  <a:cubicBezTo>
                    <a:pt x="976" y="6748"/>
                    <a:pt x="1173" y="6329"/>
                    <a:pt x="1404" y="5944"/>
                  </a:cubicBezTo>
                  <a:cubicBezTo>
                    <a:pt x="2370" y="4216"/>
                    <a:pt x="3628" y="2607"/>
                    <a:pt x="4270" y="725"/>
                  </a:cubicBezTo>
                  <a:cubicBezTo>
                    <a:pt x="4321" y="580"/>
                    <a:pt x="4372" y="409"/>
                    <a:pt x="4329" y="246"/>
                  </a:cubicBezTo>
                  <a:cubicBezTo>
                    <a:pt x="4294" y="117"/>
                    <a:pt x="4168" y="1"/>
                    <a:pt x="4033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4287775" y="2432125"/>
              <a:ext cx="90075" cy="174600"/>
            </a:xfrm>
            <a:custGeom>
              <a:avLst/>
              <a:gdLst/>
              <a:ahLst/>
              <a:cxnLst/>
              <a:rect l="l" t="t" r="r" b="b"/>
              <a:pathLst>
                <a:path w="3603" h="6984" extrusionOk="0">
                  <a:moveTo>
                    <a:pt x="868" y="1"/>
                  </a:moveTo>
                  <a:cubicBezTo>
                    <a:pt x="664" y="1"/>
                    <a:pt x="479" y="168"/>
                    <a:pt x="360" y="354"/>
                  </a:cubicBezTo>
                  <a:cubicBezTo>
                    <a:pt x="1" y="962"/>
                    <a:pt x="86" y="1757"/>
                    <a:pt x="283" y="2442"/>
                  </a:cubicBezTo>
                  <a:cubicBezTo>
                    <a:pt x="557" y="3417"/>
                    <a:pt x="1027" y="4324"/>
                    <a:pt x="1660" y="5111"/>
                  </a:cubicBezTo>
                  <a:cubicBezTo>
                    <a:pt x="2020" y="5564"/>
                    <a:pt x="2439" y="5984"/>
                    <a:pt x="2781" y="6471"/>
                  </a:cubicBezTo>
                  <a:cubicBezTo>
                    <a:pt x="2837" y="6559"/>
                    <a:pt x="3162" y="6983"/>
                    <a:pt x="3377" y="6983"/>
                  </a:cubicBezTo>
                  <a:cubicBezTo>
                    <a:pt x="3457" y="6983"/>
                    <a:pt x="3521" y="6925"/>
                    <a:pt x="3551" y="6771"/>
                  </a:cubicBezTo>
                  <a:cubicBezTo>
                    <a:pt x="3602" y="6471"/>
                    <a:pt x="2789" y="5701"/>
                    <a:pt x="2610" y="5479"/>
                  </a:cubicBezTo>
                  <a:cubicBezTo>
                    <a:pt x="2268" y="5051"/>
                    <a:pt x="1934" y="4606"/>
                    <a:pt x="1729" y="4093"/>
                  </a:cubicBezTo>
                  <a:cubicBezTo>
                    <a:pt x="1292" y="3015"/>
                    <a:pt x="1472" y="1800"/>
                    <a:pt x="1335" y="645"/>
                  </a:cubicBezTo>
                  <a:cubicBezTo>
                    <a:pt x="1301" y="389"/>
                    <a:pt x="1207" y="72"/>
                    <a:pt x="959" y="12"/>
                  </a:cubicBezTo>
                  <a:cubicBezTo>
                    <a:pt x="928" y="5"/>
                    <a:pt x="898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883575" y="791650"/>
            <a:ext cx="35472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4883575" y="2254550"/>
            <a:ext cx="35472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80" name="Google Shape;8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002">
            <a:off x="-323805" y="3948690"/>
            <a:ext cx="1340863" cy="105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 rotWithShape="1">
          <a:blip r:embed="rId3">
            <a:alphaModFix/>
          </a:blip>
          <a:srcRect r="65313" b="29908"/>
          <a:stretch/>
        </p:blipFill>
        <p:spPr>
          <a:xfrm>
            <a:off x="8099944" y="2410625"/>
            <a:ext cx="1186225" cy="282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09929">
            <a:off x="8669688" y="-130577"/>
            <a:ext cx="398479" cy="74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159457">
            <a:off x="8685197" y="-320850"/>
            <a:ext cx="611531" cy="204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3"/>
          <p:cNvGrpSpPr/>
          <p:nvPr/>
        </p:nvGrpSpPr>
        <p:grpSpPr>
          <a:xfrm rot="5400000">
            <a:off x="1742658" y="-2208779"/>
            <a:ext cx="5497052" cy="9610132"/>
            <a:chOff x="3750750" y="2350500"/>
            <a:chExt cx="638650" cy="649825"/>
          </a:xfrm>
        </p:grpSpPr>
        <p:sp>
          <p:nvSpPr>
            <p:cNvPr id="134" name="Google Shape;134;p13"/>
            <p:cNvSpPr/>
            <p:nvPr/>
          </p:nvSpPr>
          <p:spPr>
            <a:xfrm>
              <a:off x="3750750" y="2728525"/>
              <a:ext cx="265975" cy="259575"/>
            </a:xfrm>
            <a:custGeom>
              <a:avLst/>
              <a:gdLst/>
              <a:ahLst/>
              <a:cxnLst/>
              <a:rect l="l" t="t" r="r" b="b"/>
              <a:pathLst>
                <a:path w="10639" h="10383" extrusionOk="0">
                  <a:moveTo>
                    <a:pt x="75" y="1"/>
                  </a:moveTo>
                  <a:cubicBezTo>
                    <a:pt x="50" y="1"/>
                    <a:pt x="26" y="5"/>
                    <a:pt x="0" y="13"/>
                  </a:cubicBezTo>
                  <a:cubicBezTo>
                    <a:pt x="573" y="2965"/>
                    <a:pt x="2370" y="5574"/>
                    <a:pt x="4586" y="7610"/>
                  </a:cubicBezTo>
                  <a:cubicBezTo>
                    <a:pt x="5518" y="8465"/>
                    <a:pt x="6536" y="9235"/>
                    <a:pt x="7665" y="9791"/>
                  </a:cubicBezTo>
                  <a:cubicBezTo>
                    <a:pt x="8153" y="10040"/>
                    <a:pt x="8743" y="10348"/>
                    <a:pt x="9299" y="10382"/>
                  </a:cubicBezTo>
                  <a:cubicBezTo>
                    <a:pt x="9309" y="10382"/>
                    <a:pt x="9319" y="10382"/>
                    <a:pt x="9330" y="10382"/>
                  </a:cubicBezTo>
                  <a:cubicBezTo>
                    <a:pt x="9657" y="10382"/>
                    <a:pt x="10639" y="10253"/>
                    <a:pt x="10266" y="9740"/>
                  </a:cubicBezTo>
                  <a:cubicBezTo>
                    <a:pt x="10198" y="9655"/>
                    <a:pt x="10104" y="9612"/>
                    <a:pt x="10010" y="9569"/>
                  </a:cubicBezTo>
                  <a:cubicBezTo>
                    <a:pt x="9582" y="9398"/>
                    <a:pt x="9154" y="9235"/>
                    <a:pt x="8726" y="9064"/>
                  </a:cubicBezTo>
                  <a:cubicBezTo>
                    <a:pt x="6827" y="8286"/>
                    <a:pt x="5176" y="7003"/>
                    <a:pt x="3807" y="5480"/>
                  </a:cubicBezTo>
                  <a:cubicBezTo>
                    <a:pt x="2438" y="3948"/>
                    <a:pt x="1361" y="2195"/>
                    <a:pt x="454" y="355"/>
                  </a:cubicBezTo>
                  <a:cubicBezTo>
                    <a:pt x="386" y="198"/>
                    <a:pt x="246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784750" y="2350500"/>
              <a:ext cx="319975" cy="635350"/>
            </a:xfrm>
            <a:custGeom>
              <a:avLst/>
              <a:gdLst/>
              <a:ahLst/>
              <a:cxnLst/>
              <a:rect l="l" t="t" r="r" b="b"/>
              <a:pathLst>
                <a:path w="12799" h="25414" extrusionOk="0">
                  <a:moveTo>
                    <a:pt x="6009" y="0"/>
                  </a:moveTo>
                  <a:cubicBezTo>
                    <a:pt x="5490" y="0"/>
                    <a:pt x="5216" y="627"/>
                    <a:pt x="5074" y="1130"/>
                  </a:cubicBezTo>
                  <a:cubicBezTo>
                    <a:pt x="4877" y="1900"/>
                    <a:pt x="4663" y="2670"/>
                    <a:pt x="4338" y="3397"/>
                  </a:cubicBezTo>
                  <a:cubicBezTo>
                    <a:pt x="3440" y="5407"/>
                    <a:pt x="1720" y="6973"/>
                    <a:pt x="865" y="9018"/>
                  </a:cubicBezTo>
                  <a:cubicBezTo>
                    <a:pt x="1" y="11062"/>
                    <a:pt x="112" y="13500"/>
                    <a:pt x="1173" y="15451"/>
                  </a:cubicBezTo>
                  <a:cubicBezTo>
                    <a:pt x="2550" y="17992"/>
                    <a:pt x="5228" y="19480"/>
                    <a:pt x="7546" y="21208"/>
                  </a:cubicBezTo>
                  <a:cubicBezTo>
                    <a:pt x="8538" y="21952"/>
                    <a:pt x="9471" y="22748"/>
                    <a:pt x="10369" y="23612"/>
                  </a:cubicBezTo>
                  <a:cubicBezTo>
                    <a:pt x="10805" y="24040"/>
                    <a:pt x="11233" y="24485"/>
                    <a:pt x="11652" y="24938"/>
                  </a:cubicBezTo>
                  <a:cubicBezTo>
                    <a:pt x="11815" y="25117"/>
                    <a:pt x="12133" y="25414"/>
                    <a:pt x="12390" y="25414"/>
                  </a:cubicBezTo>
                  <a:cubicBezTo>
                    <a:pt x="12537" y="25414"/>
                    <a:pt x="12665" y="25316"/>
                    <a:pt x="12730" y="25041"/>
                  </a:cubicBezTo>
                  <a:cubicBezTo>
                    <a:pt x="12799" y="24784"/>
                    <a:pt x="12679" y="24510"/>
                    <a:pt x="12559" y="24279"/>
                  </a:cubicBezTo>
                  <a:cubicBezTo>
                    <a:pt x="11430" y="22064"/>
                    <a:pt x="9428" y="20438"/>
                    <a:pt x="7332" y="19112"/>
                  </a:cubicBezTo>
                  <a:cubicBezTo>
                    <a:pt x="5245" y="17795"/>
                    <a:pt x="2875" y="16571"/>
                    <a:pt x="1848" y="14322"/>
                  </a:cubicBezTo>
                  <a:cubicBezTo>
                    <a:pt x="899" y="12226"/>
                    <a:pt x="1395" y="9728"/>
                    <a:pt x="2439" y="7674"/>
                  </a:cubicBezTo>
                  <a:cubicBezTo>
                    <a:pt x="3474" y="5621"/>
                    <a:pt x="5005" y="3850"/>
                    <a:pt x="6254" y="1917"/>
                  </a:cubicBezTo>
                  <a:cubicBezTo>
                    <a:pt x="6459" y="1601"/>
                    <a:pt x="6673" y="1233"/>
                    <a:pt x="6682" y="848"/>
                  </a:cubicBezTo>
                  <a:cubicBezTo>
                    <a:pt x="6690" y="454"/>
                    <a:pt x="6425" y="35"/>
                    <a:pt x="6040" y="1"/>
                  </a:cubicBezTo>
                  <a:cubicBezTo>
                    <a:pt x="6030" y="0"/>
                    <a:pt x="6019" y="0"/>
                    <a:pt x="6009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907725" y="2390850"/>
              <a:ext cx="350350" cy="606625"/>
            </a:xfrm>
            <a:custGeom>
              <a:avLst/>
              <a:gdLst/>
              <a:ahLst/>
              <a:cxnLst/>
              <a:rect l="l" t="t" r="r" b="b"/>
              <a:pathLst>
                <a:path w="14014" h="24265" extrusionOk="0">
                  <a:moveTo>
                    <a:pt x="8788" y="0"/>
                  </a:moveTo>
                  <a:cubicBezTo>
                    <a:pt x="8702" y="0"/>
                    <a:pt x="8616" y="1"/>
                    <a:pt x="8530" y="4"/>
                  </a:cubicBezTo>
                  <a:cubicBezTo>
                    <a:pt x="7460" y="38"/>
                    <a:pt x="6383" y="217"/>
                    <a:pt x="5399" y="662"/>
                  </a:cubicBezTo>
                  <a:cubicBezTo>
                    <a:pt x="3525" y="1492"/>
                    <a:pt x="2148" y="3195"/>
                    <a:pt x="1284" y="5051"/>
                  </a:cubicBezTo>
                  <a:cubicBezTo>
                    <a:pt x="411" y="6907"/>
                    <a:pt x="1" y="9055"/>
                    <a:pt x="617" y="10988"/>
                  </a:cubicBezTo>
                  <a:cubicBezTo>
                    <a:pt x="1335" y="13221"/>
                    <a:pt x="3260" y="14803"/>
                    <a:pt x="4962" y="16420"/>
                  </a:cubicBezTo>
                  <a:cubicBezTo>
                    <a:pt x="6554" y="17943"/>
                    <a:pt x="8051" y="19637"/>
                    <a:pt x="8863" y="21690"/>
                  </a:cubicBezTo>
                  <a:cubicBezTo>
                    <a:pt x="9129" y="22366"/>
                    <a:pt x="9248" y="23059"/>
                    <a:pt x="9437" y="23743"/>
                  </a:cubicBezTo>
                  <a:cubicBezTo>
                    <a:pt x="9507" y="23983"/>
                    <a:pt x="9676" y="24265"/>
                    <a:pt x="9828" y="24265"/>
                  </a:cubicBezTo>
                  <a:cubicBezTo>
                    <a:pt x="9915" y="24265"/>
                    <a:pt x="9997" y="24174"/>
                    <a:pt x="10053" y="23932"/>
                  </a:cubicBezTo>
                  <a:cubicBezTo>
                    <a:pt x="10181" y="23384"/>
                    <a:pt x="9941" y="22614"/>
                    <a:pt x="9813" y="22075"/>
                  </a:cubicBezTo>
                  <a:cubicBezTo>
                    <a:pt x="9522" y="20877"/>
                    <a:pt x="9026" y="19723"/>
                    <a:pt x="8324" y="18713"/>
                  </a:cubicBezTo>
                  <a:cubicBezTo>
                    <a:pt x="7332" y="17259"/>
                    <a:pt x="5989" y="16087"/>
                    <a:pt x="4731" y="14863"/>
                  </a:cubicBezTo>
                  <a:cubicBezTo>
                    <a:pt x="3482" y="13623"/>
                    <a:pt x="2285" y="12254"/>
                    <a:pt x="1729" y="10586"/>
                  </a:cubicBezTo>
                  <a:cubicBezTo>
                    <a:pt x="1113" y="8730"/>
                    <a:pt x="1378" y="6617"/>
                    <a:pt x="2422" y="4965"/>
                  </a:cubicBezTo>
                  <a:cubicBezTo>
                    <a:pt x="2892" y="4230"/>
                    <a:pt x="3508" y="3597"/>
                    <a:pt x="4133" y="2998"/>
                  </a:cubicBezTo>
                  <a:cubicBezTo>
                    <a:pt x="4689" y="2467"/>
                    <a:pt x="5279" y="1954"/>
                    <a:pt x="5963" y="1586"/>
                  </a:cubicBezTo>
                  <a:cubicBezTo>
                    <a:pt x="6758" y="1162"/>
                    <a:pt x="7635" y="969"/>
                    <a:pt x="8524" y="969"/>
                  </a:cubicBezTo>
                  <a:cubicBezTo>
                    <a:pt x="10201" y="969"/>
                    <a:pt x="11921" y="1654"/>
                    <a:pt x="13218" y="2767"/>
                  </a:cubicBezTo>
                  <a:cubicBezTo>
                    <a:pt x="13342" y="2866"/>
                    <a:pt x="13474" y="2981"/>
                    <a:pt x="13629" y="2981"/>
                  </a:cubicBezTo>
                  <a:cubicBezTo>
                    <a:pt x="13635" y="2981"/>
                    <a:pt x="13640" y="2981"/>
                    <a:pt x="13646" y="2981"/>
                  </a:cubicBezTo>
                  <a:cubicBezTo>
                    <a:pt x="13868" y="2972"/>
                    <a:pt x="14013" y="2733"/>
                    <a:pt x="14005" y="2510"/>
                  </a:cubicBezTo>
                  <a:cubicBezTo>
                    <a:pt x="13996" y="2296"/>
                    <a:pt x="13859" y="2100"/>
                    <a:pt x="13714" y="1928"/>
                  </a:cubicBezTo>
                  <a:cubicBezTo>
                    <a:pt x="12554" y="531"/>
                    <a:pt x="10628" y="0"/>
                    <a:pt x="8788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4173350" y="2485675"/>
              <a:ext cx="151450" cy="514650"/>
            </a:xfrm>
            <a:custGeom>
              <a:avLst/>
              <a:gdLst/>
              <a:ahLst/>
              <a:cxnLst/>
              <a:rect l="l" t="t" r="r" b="b"/>
              <a:pathLst>
                <a:path w="6058" h="20586" extrusionOk="0">
                  <a:moveTo>
                    <a:pt x="847" y="1"/>
                  </a:moveTo>
                  <a:cubicBezTo>
                    <a:pt x="625" y="1"/>
                    <a:pt x="413" y="62"/>
                    <a:pt x="283" y="231"/>
                  </a:cubicBezTo>
                  <a:cubicBezTo>
                    <a:pt x="1" y="599"/>
                    <a:pt x="326" y="1121"/>
                    <a:pt x="668" y="1421"/>
                  </a:cubicBezTo>
                  <a:cubicBezTo>
                    <a:pt x="1891" y="2490"/>
                    <a:pt x="3679" y="2952"/>
                    <a:pt x="4526" y="4338"/>
                  </a:cubicBezTo>
                  <a:cubicBezTo>
                    <a:pt x="5082" y="5262"/>
                    <a:pt x="5099" y="6425"/>
                    <a:pt x="4954" y="7494"/>
                  </a:cubicBezTo>
                  <a:cubicBezTo>
                    <a:pt x="4526" y="10497"/>
                    <a:pt x="2935" y="13201"/>
                    <a:pt x="1874" y="16049"/>
                  </a:cubicBezTo>
                  <a:cubicBezTo>
                    <a:pt x="1592" y="16785"/>
                    <a:pt x="1361" y="17546"/>
                    <a:pt x="1293" y="18325"/>
                  </a:cubicBezTo>
                  <a:cubicBezTo>
                    <a:pt x="1267" y="18736"/>
                    <a:pt x="1250" y="20586"/>
                    <a:pt x="1895" y="20586"/>
                  </a:cubicBezTo>
                  <a:cubicBezTo>
                    <a:pt x="1908" y="20586"/>
                    <a:pt x="1921" y="20585"/>
                    <a:pt x="1934" y="20583"/>
                  </a:cubicBezTo>
                  <a:cubicBezTo>
                    <a:pt x="2336" y="20541"/>
                    <a:pt x="2234" y="19899"/>
                    <a:pt x="2276" y="19617"/>
                  </a:cubicBezTo>
                  <a:cubicBezTo>
                    <a:pt x="2345" y="19129"/>
                    <a:pt x="2507" y="18641"/>
                    <a:pt x="2704" y="18154"/>
                  </a:cubicBezTo>
                  <a:cubicBezTo>
                    <a:pt x="3106" y="17204"/>
                    <a:pt x="3637" y="16314"/>
                    <a:pt x="4073" y="15373"/>
                  </a:cubicBezTo>
                  <a:cubicBezTo>
                    <a:pt x="4971" y="13474"/>
                    <a:pt x="5459" y="11395"/>
                    <a:pt x="5784" y="9325"/>
                  </a:cubicBezTo>
                  <a:cubicBezTo>
                    <a:pt x="5938" y="8393"/>
                    <a:pt x="6058" y="7452"/>
                    <a:pt x="5989" y="6511"/>
                  </a:cubicBezTo>
                  <a:cubicBezTo>
                    <a:pt x="5844" y="4107"/>
                    <a:pt x="4449" y="1814"/>
                    <a:pt x="2396" y="565"/>
                  </a:cubicBezTo>
                  <a:cubicBezTo>
                    <a:pt x="2020" y="343"/>
                    <a:pt x="1618" y="137"/>
                    <a:pt x="1190" y="43"/>
                  </a:cubicBezTo>
                  <a:cubicBezTo>
                    <a:pt x="1079" y="17"/>
                    <a:pt x="962" y="1"/>
                    <a:pt x="847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280075" y="2782375"/>
              <a:ext cx="109325" cy="215825"/>
            </a:xfrm>
            <a:custGeom>
              <a:avLst/>
              <a:gdLst/>
              <a:ahLst/>
              <a:cxnLst/>
              <a:rect l="l" t="t" r="r" b="b"/>
              <a:pathLst>
                <a:path w="4373" h="8633" extrusionOk="0">
                  <a:moveTo>
                    <a:pt x="4033" y="1"/>
                  </a:moveTo>
                  <a:cubicBezTo>
                    <a:pt x="4007" y="1"/>
                    <a:pt x="3980" y="5"/>
                    <a:pt x="3953" y="15"/>
                  </a:cubicBezTo>
                  <a:cubicBezTo>
                    <a:pt x="3885" y="32"/>
                    <a:pt x="3816" y="109"/>
                    <a:pt x="3773" y="169"/>
                  </a:cubicBezTo>
                  <a:cubicBezTo>
                    <a:pt x="3559" y="468"/>
                    <a:pt x="3440" y="828"/>
                    <a:pt x="3303" y="1153"/>
                  </a:cubicBezTo>
                  <a:cubicBezTo>
                    <a:pt x="2790" y="2368"/>
                    <a:pt x="1977" y="3420"/>
                    <a:pt x="1284" y="4532"/>
                  </a:cubicBezTo>
                  <a:cubicBezTo>
                    <a:pt x="659" y="5533"/>
                    <a:pt x="1" y="6739"/>
                    <a:pt x="35" y="7954"/>
                  </a:cubicBezTo>
                  <a:cubicBezTo>
                    <a:pt x="43" y="8250"/>
                    <a:pt x="93" y="8632"/>
                    <a:pt x="420" y="8632"/>
                  </a:cubicBezTo>
                  <a:cubicBezTo>
                    <a:pt x="451" y="8632"/>
                    <a:pt x="486" y="8629"/>
                    <a:pt x="522" y="8621"/>
                  </a:cubicBezTo>
                  <a:cubicBezTo>
                    <a:pt x="1147" y="8484"/>
                    <a:pt x="942" y="7629"/>
                    <a:pt x="950" y="7201"/>
                  </a:cubicBezTo>
                  <a:cubicBezTo>
                    <a:pt x="976" y="6748"/>
                    <a:pt x="1173" y="6329"/>
                    <a:pt x="1404" y="5944"/>
                  </a:cubicBezTo>
                  <a:cubicBezTo>
                    <a:pt x="2370" y="4216"/>
                    <a:pt x="3628" y="2607"/>
                    <a:pt x="4270" y="725"/>
                  </a:cubicBezTo>
                  <a:cubicBezTo>
                    <a:pt x="4321" y="580"/>
                    <a:pt x="4372" y="409"/>
                    <a:pt x="4329" y="246"/>
                  </a:cubicBezTo>
                  <a:cubicBezTo>
                    <a:pt x="4294" y="117"/>
                    <a:pt x="4168" y="1"/>
                    <a:pt x="4033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287775" y="2432125"/>
              <a:ext cx="90075" cy="174600"/>
            </a:xfrm>
            <a:custGeom>
              <a:avLst/>
              <a:gdLst/>
              <a:ahLst/>
              <a:cxnLst/>
              <a:rect l="l" t="t" r="r" b="b"/>
              <a:pathLst>
                <a:path w="3603" h="6984" extrusionOk="0">
                  <a:moveTo>
                    <a:pt x="868" y="1"/>
                  </a:moveTo>
                  <a:cubicBezTo>
                    <a:pt x="664" y="1"/>
                    <a:pt x="479" y="168"/>
                    <a:pt x="360" y="354"/>
                  </a:cubicBezTo>
                  <a:cubicBezTo>
                    <a:pt x="1" y="962"/>
                    <a:pt x="86" y="1757"/>
                    <a:pt x="283" y="2442"/>
                  </a:cubicBezTo>
                  <a:cubicBezTo>
                    <a:pt x="557" y="3417"/>
                    <a:pt x="1027" y="4324"/>
                    <a:pt x="1660" y="5111"/>
                  </a:cubicBezTo>
                  <a:cubicBezTo>
                    <a:pt x="2020" y="5564"/>
                    <a:pt x="2439" y="5984"/>
                    <a:pt x="2781" y="6471"/>
                  </a:cubicBezTo>
                  <a:cubicBezTo>
                    <a:pt x="2837" y="6559"/>
                    <a:pt x="3162" y="6983"/>
                    <a:pt x="3377" y="6983"/>
                  </a:cubicBezTo>
                  <a:cubicBezTo>
                    <a:pt x="3457" y="6983"/>
                    <a:pt x="3521" y="6925"/>
                    <a:pt x="3551" y="6771"/>
                  </a:cubicBezTo>
                  <a:cubicBezTo>
                    <a:pt x="3602" y="6471"/>
                    <a:pt x="2789" y="5701"/>
                    <a:pt x="2610" y="5479"/>
                  </a:cubicBezTo>
                  <a:cubicBezTo>
                    <a:pt x="2268" y="5051"/>
                    <a:pt x="1934" y="4606"/>
                    <a:pt x="1729" y="4093"/>
                  </a:cubicBezTo>
                  <a:cubicBezTo>
                    <a:pt x="1292" y="3015"/>
                    <a:pt x="1472" y="1800"/>
                    <a:pt x="1335" y="645"/>
                  </a:cubicBezTo>
                  <a:cubicBezTo>
                    <a:pt x="1301" y="389"/>
                    <a:pt x="1207" y="72"/>
                    <a:pt x="959" y="12"/>
                  </a:cubicBezTo>
                  <a:cubicBezTo>
                    <a:pt x="928" y="5"/>
                    <a:pt x="898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3"/>
          <p:cNvSpPr txBox="1">
            <a:spLocks noGrp="1"/>
          </p:cNvSpPr>
          <p:nvPr>
            <p:ph type="title" hasCustomPrompt="1"/>
          </p:nvPr>
        </p:nvSpPr>
        <p:spPr>
          <a:xfrm>
            <a:off x="1085200" y="1507072"/>
            <a:ext cx="8382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"/>
          </p:nvPr>
        </p:nvSpPr>
        <p:spPr>
          <a:xfrm>
            <a:off x="2124550" y="1696670"/>
            <a:ext cx="39219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2" hasCustomPrompt="1"/>
          </p:nvPr>
        </p:nvSpPr>
        <p:spPr>
          <a:xfrm>
            <a:off x="1085200" y="3097022"/>
            <a:ext cx="8382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3"/>
          </p:nvPr>
        </p:nvSpPr>
        <p:spPr>
          <a:xfrm>
            <a:off x="2124550" y="3286635"/>
            <a:ext cx="39219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4" hasCustomPrompt="1"/>
          </p:nvPr>
        </p:nvSpPr>
        <p:spPr>
          <a:xfrm>
            <a:off x="1085200" y="2302047"/>
            <a:ext cx="8382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5"/>
          </p:nvPr>
        </p:nvSpPr>
        <p:spPr>
          <a:xfrm>
            <a:off x="2124550" y="2491646"/>
            <a:ext cx="39219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6" hasCustomPrompt="1"/>
          </p:nvPr>
        </p:nvSpPr>
        <p:spPr>
          <a:xfrm>
            <a:off x="1085200" y="3891997"/>
            <a:ext cx="8382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7"/>
          </p:nvPr>
        </p:nvSpPr>
        <p:spPr>
          <a:xfrm>
            <a:off x="2124550" y="4081599"/>
            <a:ext cx="3921900" cy="3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9"/>
          </p:nvPr>
        </p:nvSpPr>
        <p:spPr>
          <a:xfrm>
            <a:off x="2124550" y="1462975"/>
            <a:ext cx="3921900" cy="309900"/>
          </a:xfrm>
          <a:prstGeom prst="rect">
            <a:avLst/>
          </a:prstGeom>
          <a:ln>
            <a:noFill/>
          </a:ln>
          <a:effectLst>
            <a:outerShdw dist="28575" dir="84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3"/>
          </p:nvPr>
        </p:nvSpPr>
        <p:spPr>
          <a:xfrm>
            <a:off x="2124550" y="3052908"/>
            <a:ext cx="3921900" cy="309900"/>
          </a:xfrm>
          <a:prstGeom prst="rect">
            <a:avLst/>
          </a:prstGeom>
          <a:ln>
            <a:noFill/>
          </a:ln>
          <a:effectLst>
            <a:outerShdw dist="28575" dir="84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4"/>
          </p:nvPr>
        </p:nvSpPr>
        <p:spPr>
          <a:xfrm>
            <a:off x="2124550" y="2257941"/>
            <a:ext cx="3921900" cy="309900"/>
          </a:xfrm>
          <a:prstGeom prst="rect">
            <a:avLst/>
          </a:prstGeom>
          <a:ln>
            <a:noFill/>
          </a:ln>
          <a:effectLst>
            <a:outerShdw dist="28575" dir="84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5"/>
          </p:nvPr>
        </p:nvSpPr>
        <p:spPr>
          <a:xfrm>
            <a:off x="2124550" y="3847874"/>
            <a:ext cx="3921900" cy="309900"/>
          </a:xfrm>
          <a:prstGeom prst="rect">
            <a:avLst/>
          </a:prstGeom>
          <a:ln>
            <a:noFill/>
          </a:ln>
          <a:effectLst>
            <a:outerShdw dist="28575" dir="84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wlby One"/>
              <a:buNone/>
              <a:defRPr sz="2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pic>
        <p:nvPicPr>
          <p:cNvPr id="153" name="Google Shape;1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44693">
            <a:off x="-1278346" y="1568689"/>
            <a:ext cx="2572372" cy="91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r="51081"/>
          <a:stretch/>
        </p:blipFill>
        <p:spPr>
          <a:xfrm>
            <a:off x="7547197" y="634050"/>
            <a:ext cx="1672999" cy="40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">
            <a:off x="-203269" y="2685421"/>
            <a:ext cx="844364" cy="216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 rotWithShape="1">
          <a:blip r:embed="rId5">
            <a:alphaModFix/>
          </a:blip>
          <a:srcRect b="45711"/>
          <a:stretch/>
        </p:blipFill>
        <p:spPr>
          <a:xfrm rot="4797450">
            <a:off x="-476169" y="3870521"/>
            <a:ext cx="1774381" cy="118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00013">
            <a:off x="278044" y="1513940"/>
            <a:ext cx="247346" cy="45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 txBox="1">
            <a:spLocks noGrp="1"/>
          </p:cNvSpPr>
          <p:nvPr>
            <p:ph type="subTitle" idx="1"/>
          </p:nvPr>
        </p:nvSpPr>
        <p:spPr>
          <a:xfrm>
            <a:off x="3793025" y="1382575"/>
            <a:ext cx="3755100" cy="417000"/>
          </a:xfrm>
          <a:prstGeom prst="rect">
            <a:avLst/>
          </a:prstGeom>
          <a:ln>
            <a:noFill/>
          </a:ln>
          <a:effectLst>
            <a:outerShdw dist="28575" dir="8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subTitle" idx="2"/>
          </p:nvPr>
        </p:nvSpPr>
        <p:spPr>
          <a:xfrm>
            <a:off x="3793025" y="1800925"/>
            <a:ext cx="37551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5"/>
          <p:cNvSpPr txBox="1">
            <a:spLocks noGrp="1"/>
          </p:cNvSpPr>
          <p:nvPr>
            <p:ph type="subTitle" idx="3"/>
          </p:nvPr>
        </p:nvSpPr>
        <p:spPr>
          <a:xfrm>
            <a:off x="2102825" y="2870626"/>
            <a:ext cx="37551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5"/>
          <p:cNvSpPr txBox="1">
            <a:spLocks noGrp="1"/>
          </p:cNvSpPr>
          <p:nvPr>
            <p:ph type="subTitle" idx="4"/>
          </p:nvPr>
        </p:nvSpPr>
        <p:spPr>
          <a:xfrm>
            <a:off x="3151788" y="3940328"/>
            <a:ext cx="37551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5"/>
          </p:nvPr>
        </p:nvSpPr>
        <p:spPr>
          <a:xfrm>
            <a:off x="2102825" y="2453625"/>
            <a:ext cx="3755100" cy="417000"/>
          </a:xfrm>
          <a:prstGeom prst="rect">
            <a:avLst/>
          </a:prstGeom>
          <a:ln>
            <a:noFill/>
          </a:ln>
          <a:effectLst>
            <a:outerShdw dist="28575" dir="8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25"/>
          <p:cNvSpPr txBox="1">
            <a:spLocks noGrp="1"/>
          </p:cNvSpPr>
          <p:nvPr>
            <p:ph type="subTitle" idx="6"/>
          </p:nvPr>
        </p:nvSpPr>
        <p:spPr>
          <a:xfrm>
            <a:off x="3151788" y="3524675"/>
            <a:ext cx="3755100" cy="417000"/>
          </a:xfrm>
          <a:prstGeom prst="rect">
            <a:avLst/>
          </a:prstGeom>
          <a:ln>
            <a:noFill/>
          </a:ln>
          <a:effectLst>
            <a:outerShdw dist="28575" dir="87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2" name="Google Shape;322;p25"/>
          <p:cNvGrpSpPr/>
          <p:nvPr/>
        </p:nvGrpSpPr>
        <p:grpSpPr>
          <a:xfrm rot="-5400000">
            <a:off x="1742658" y="-2208779"/>
            <a:ext cx="5497052" cy="9610132"/>
            <a:chOff x="3750750" y="2350500"/>
            <a:chExt cx="638650" cy="649825"/>
          </a:xfrm>
        </p:grpSpPr>
        <p:sp>
          <p:nvSpPr>
            <p:cNvPr id="323" name="Google Shape;323;p25"/>
            <p:cNvSpPr/>
            <p:nvPr/>
          </p:nvSpPr>
          <p:spPr>
            <a:xfrm>
              <a:off x="3750750" y="2728525"/>
              <a:ext cx="265975" cy="259575"/>
            </a:xfrm>
            <a:custGeom>
              <a:avLst/>
              <a:gdLst/>
              <a:ahLst/>
              <a:cxnLst/>
              <a:rect l="l" t="t" r="r" b="b"/>
              <a:pathLst>
                <a:path w="10639" h="10383" extrusionOk="0">
                  <a:moveTo>
                    <a:pt x="75" y="1"/>
                  </a:moveTo>
                  <a:cubicBezTo>
                    <a:pt x="50" y="1"/>
                    <a:pt x="26" y="5"/>
                    <a:pt x="0" y="13"/>
                  </a:cubicBezTo>
                  <a:cubicBezTo>
                    <a:pt x="573" y="2965"/>
                    <a:pt x="2370" y="5574"/>
                    <a:pt x="4586" y="7610"/>
                  </a:cubicBezTo>
                  <a:cubicBezTo>
                    <a:pt x="5518" y="8465"/>
                    <a:pt x="6536" y="9235"/>
                    <a:pt x="7665" y="9791"/>
                  </a:cubicBezTo>
                  <a:cubicBezTo>
                    <a:pt x="8153" y="10040"/>
                    <a:pt x="8743" y="10348"/>
                    <a:pt x="9299" y="10382"/>
                  </a:cubicBezTo>
                  <a:cubicBezTo>
                    <a:pt x="9309" y="10382"/>
                    <a:pt x="9319" y="10382"/>
                    <a:pt x="9330" y="10382"/>
                  </a:cubicBezTo>
                  <a:cubicBezTo>
                    <a:pt x="9657" y="10382"/>
                    <a:pt x="10639" y="10253"/>
                    <a:pt x="10266" y="9740"/>
                  </a:cubicBezTo>
                  <a:cubicBezTo>
                    <a:pt x="10198" y="9655"/>
                    <a:pt x="10104" y="9612"/>
                    <a:pt x="10010" y="9569"/>
                  </a:cubicBezTo>
                  <a:cubicBezTo>
                    <a:pt x="9582" y="9398"/>
                    <a:pt x="9154" y="9235"/>
                    <a:pt x="8726" y="9064"/>
                  </a:cubicBezTo>
                  <a:cubicBezTo>
                    <a:pt x="6827" y="8286"/>
                    <a:pt x="5176" y="7003"/>
                    <a:pt x="3807" y="5480"/>
                  </a:cubicBezTo>
                  <a:cubicBezTo>
                    <a:pt x="2438" y="3948"/>
                    <a:pt x="1361" y="2195"/>
                    <a:pt x="454" y="355"/>
                  </a:cubicBezTo>
                  <a:cubicBezTo>
                    <a:pt x="386" y="198"/>
                    <a:pt x="246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5"/>
            <p:cNvSpPr/>
            <p:nvPr/>
          </p:nvSpPr>
          <p:spPr>
            <a:xfrm>
              <a:off x="3784750" y="2350500"/>
              <a:ext cx="319975" cy="635350"/>
            </a:xfrm>
            <a:custGeom>
              <a:avLst/>
              <a:gdLst/>
              <a:ahLst/>
              <a:cxnLst/>
              <a:rect l="l" t="t" r="r" b="b"/>
              <a:pathLst>
                <a:path w="12799" h="25414" extrusionOk="0">
                  <a:moveTo>
                    <a:pt x="6009" y="0"/>
                  </a:moveTo>
                  <a:cubicBezTo>
                    <a:pt x="5490" y="0"/>
                    <a:pt x="5216" y="627"/>
                    <a:pt x="5074" y="1130"/>
                  </a:cubicBezTo>
                  <a:cubicBezTo>
                    <a:pt x="4877" y="1900"/>
                    <a:pt x="4663" y="2670"/>
                    <a:pt x="4338" y="3397"/>
                  </a:cubicBezTo>
                  <a:cubicBezTo>
                    <a:pt x="3440" y="5407"/>
                    <a:pt x="1720" y="6973"/>
                    <a:pt x="865" y="9018"/>
                  </a:cubicBezTo>
                  <a:cubicBezTo>
                    <a:pt x="1" y="11062"/>
                    <a:pt x="112" y="13500"/>
                    <a:pt x="1173" y="15451"/>
                  </a:cubicBezTo>
                  <a:cubicBezTo>
                    <a:pt x="2550" y="17992"/>
                    <a:pt x="5228" y="19480"/>
                    <a:pt x="7546" y="21208"/>
                  </a:cubicBezTo>
                  <a:cubicBezTo>
                    <a:pt x="8538" y="21952"/>
                    <a:pt x="9471" y="22748"/>
                    <a:pt x="10369" y="23612"/>
                  </a:cubicBezTo>
                  <a:cubicBezTo>
                    <a:pt x="10805" y="24040"/>
                    <a:pt x="11233" y="24485"/>
                    <a:pt x="11652" y="24938"/>
                  </a:cubicBezTo>
                  <a:cubicBezTo>
                    <a:pt x="11815" y="25117"/>
                    <a:pt x="12133" y="25414"/>
                    <a:pt x="12390" y="25414"/>
                  </a:cubicBezTo>
                  <a:cubicBezTo>
                    <a:pt x="12537" y="25414"/>
                    <a:pt x="12665" y="25316"/>
                    <a:pt x="12730" y="25041"/>
                  </a:cubicBezTo>
                  <a:cubicBezTo>
                    <a:pt x="12799" y="24784"/>
                    <a:pt x="12679" y="24510"/>
                    <a:pt x="12559" y="24279"/>
                  </a:cubicBezTo>
                  <a:cubicBezTo>
                    <a:pt x="11430" y="22064"/>
                    <a:pt x="9428" y="20438"/>
                    <a:pt x="7332" y="19112"/>
                  </a:cubicBezTo>
                  <a:cubicBezTo>
                    <a:pt x="5245" y="17795"/>
                    <a:pt x="2875" y="16571"/>
                    <a:pt x="1848" y="14322"/>
                  </a:cubicBezTo>
                  <a:cubicBezTo>
                    <a:pt x="899" y="12226"/>
                    <a:pt x="1395" y="9728"/>
                    <a:pt x="2439" y="7674"/>
                  </a:cubicBezTo>
                  <a:cubicBezTo>
                    <a:pt x="3474" y="5621"/>
                    <a:pt x="5005" y="3850"/>
                    <a:pt x="6254" y="1917"/>
                  </a:cubicBezTo>
                  <a:cubicBezTo>
                    <a:pt x="6459" y="1601"/>
                    <a:pt x="6673" y="1233"/>
                    <a:pt x="6682" y="848"/>
                  </a:cubicBezTo>
                  <a:cubicBezTo>
                    <a:pt x="6690" y="454"/>
                    <a:pt x="6425" y="35"/>
                    <a:pt x="6040" y="1"/>
                  </a:cubicBezTo>
                  <a:cubicBezTo>
                    <a:pt x="6030" y="0"/>
                    <a:pt x="6019" y="0"/>
                    <a:pt x="6009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5"/>
            <p:cNvSpPr/>
            <p:nvPr/>
          </p:nvSpPr>
          <p:spPr>
            <a:xfrm>
              <a:off x="3907725" y="2390850"/>
              <a:ext cx="350350" cy="606625"/>
            </a:xfrm>
            <a:custGeom>
              <a:avLst/>
              <a:gdLst/>
              <a:ahLst/>
              <a:cxnLst/>
              <a:rect l="l" t="t" r="r" b="b"/>
              <a:pathLst>
                <a:path w="14014" h="24265" extrusionOk="0">
                  <a:moveTo>
                    <a:pt x="8788" y="0"/>
                  </a:moveTo>
                  <a:cubicBezTo>
                    <a:pt x="8702" y="0"/>
                    <a:pt x="8616" y="1"/>
                    <a:pt x="8530" y="4"/>
                  </a:cubicBezTo>
                  <a:cubicBezTo>
                    <a:pt x="7460" y="38"/>
                    <a:pt x="6383" y="217"/>
                    <a:pt x="5399" y="662"/>
                  </a:cubicBezTo>
                  <a:cubicBezTo>
                    <a:pt x="3525" y="1492"/>
                    <a:pt x="2148" y="3195"/>
                    <a:pt x="1284" y="5051"/>
                  </a:cubicBezTo>
                  <a:cubicBezTo>
                    <a:pt x="411" y="6907"/>
                    <a:pt x="1" y="9055"/>
                    <a:pt x="617" y="10988"/>
                  </a:cubicBezTo>
                  <a:cubicBezTo>
                    <a:pt x="1335" y="13221"/>
                    <a:pt x="3260" y="14803"/>
                    <a:pt x="4962" y="16420"/>
                  </a:cubicBezTo>
                  <a:cubicBezTo>
                    <a:pt x="6554" y="17943"/>
                    <a:pt x="8051" y="19637"/>
                    <a:pt x="8863" y="21690"/>
                  </a:cubicBezTo>
                  <a:cubicBezTo>
                    <a:pt x="9129" y="22366"/>
                    <a:pt x="9248" y="23059"/>
                    <a:pt x="9437" y="23743"/>
                  </a:cubicBezTo>
                  <a:cubicBezTo>
                    <a:pt x="9507" y="23983"/>
                    <a:pt x="9676" y="24265"/>
                    <a:pt x="9828" y="24265"/>
                  </a:cubicBezTo>
                  <a:cubicBezTo>
                    <a:pt x="9915" y="24265"/>
                    <a:pt x="9997" y="24174"/>
                    <a:pt x="10053" y="23932"/>
                  </a:cubicBezTo>
                  <a:cubicBezTo>
                    <a:pt x="10181" y="23384"/>
                    <a:pt x="9941" y="22614"/>
                    <a:pt x="9813" y="22075"/>
                  </a:cubicBezTo>
                  <a:cubicBezTo>
                    <a:pt x="9522" y="20877"/>
                    <a:pt x="9026" y="19723"/>
                    <a:pt x="8324" y="18713"/>
                  </a:cubicBezTo>
                  <a:cubicBezTo>
                    <a:pt x="7332" y="17259"/>
                    <a:pt x="5989" y="16087"/>
                    <a:pt x="4731" y="14863"/>
                  </a:cubicBezTo>
                  <a:cubicBezTo>
                    <a:pt x="3482" y="13623"/>
                    <a:pt x="2285" y="12254"/>
                    <a:pt x="1729" y="10586"/>
                  </a:cubicBezTo>
                  <a:cubicBezTo>
                    <a:pt x="1113" y="8730"/>
                    <a:pt x="1378" y="6617"/>
                    <a:pt x="2422" y="4965"/>
                  </a:cubicBezTo>
                  <a:cubicBezTo>
                    <a:pt x="2892" y="4230"/>
                    <a:pt x="3508" y="3597"/>
                    <a:pt x="4133" y="2998"/>
                  </a:cubicBezTo>
                  <a:cubicBezTo>
                    <a:pt x="4689" y="2467"/>
                    <a:pt x="5279" y="1954"/>
                    <a:pt x="5963" y="1586"/>
                  </a:cubicBezTo>
                  <a:cubicBezTo>
                    <a:pt x="6758" y="1162"/>
                    <a:pt x="7635" y="969"/>
                    <a:pt x="8524" y="969"/>
                  </a:cubicBezTo>
                  <a:cubicBezTo>
                    <a:pt x="10201" y="969"/>
                    <a:pt x="11921" y="1654"/>
                    <a:pt x="13218" y="2767"/>
                  </a:cubicBezTo>
                  <a:cubicBezTo>
                    <a:pt x="13342" y="2866"/>
                    <a:pt x="13474" y="2981"/>
                    <a:pt x="13629" y="2981"/>
                  </a:cubicBezTo>
                  <a:cubicBezTo>
                    <a:pt x="13635" y="2981"/>
                    <a:pt x="13640" y="2981"/>
                    <a:pt x="13646" y="2981"/>
                  </a:cubicBezTo>
                  <a:cubicBezTo>
                    <a:pt x="13868" y="2972"/>
                    <a:pt x="14013" y="2733"/>
                    <a:pt x="14005" y="2510"/>
                  </a:cubicBezTo>
                  <a:cubicBezTo>
                    <a:pt x="13996" y="2296"/>
                    <a:pt x="13859" y="2100"/>
                    <a:pt x="13714" y="1928"/>
                  </a:cubicBezTo>
                  <a:cubicBezTo>
                    <a:pt x="12554" y="531"/>
                    <a:pt x="10628" y="0"/>
                    <a:pt x="8788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4173350" y="2485675"/>
              <a:ext cx="151450" cy="514650"/>
            </a:xfrm>
            <a:custGeom>
              <a:avLst/>
              <a:gdLst/>
              <a:ahLst/>
              <a:cxnLst/>
              <a:rect l="l" t="t" r="r" b="b"/>
              <a:pathLst>
                <a:path w="6058" h="20586" extrusionOk="0">
                  <a:moveTo>
                    <a:pt x="847" y="1"/>
                  </a:moveTo>
                  <a:cubicBezTo>
                    <a:pt x="625" y="1"/>
                    <a:pt x="413" y="62"/>
                    <a:pt x="283" y="231"/>
                  </a:cubicBezTo>
                  <a:cubicBezTo>
                    <a:pt x="1" y="599"/>
                    <a:pt x="326" y="1121"/>
                    <a:pt x="668" y="1421"/>
                  </a:cubicBezTo>
                  <a:cubicBezTo>
                    <a:pt x="1891" y="2490"/>
                    <a:pt x="3679" y="2952"/>
                    <a:pt x="4526" y="4338"/>
                  </a:cubicBezTo>
                  <a:cubicBezTo>
                    <a:pt x="5082" y="5262"/>
                    <a:pt x="5099" y="6425"/>
                    <a:pt x="4954" y="7494"/>
                  </a:cubicBezTo>
                  <a:cubicBezTo>
                    <a:pt x="4526" y="10497"/>
                    <a:pt x="2935" y="13201"/>
                    <a:pt x="1874" y="16049"/>
                  </a:cubicBezTo>
                  <a:cubicBezTo>
                    <a:pt x="1592" y="16785"/>
                    <a:pt x="1361" y="17546"/>
                    <a:pt x="1293" y="18325"/>
                  </a:cubicBezTo>
                  <a:cubicBezTo>
                    <a:pt x="1267" y="18736"/>
                    <a:pt x="1250" y="20586"/>
                    <a:pt x="1895" y="20586"/>
                  </a:cubicBezTo>
                  <a:cubicBezTo>
                    <a:pt x="1908" y="20586"/>
                    <a:pt x="1921" y="20585"/>
                    <a:pt x="1934" y="20583"/>
                  </a:cubicBezTo>
                  <a:cubicBezTo>
                    <a:pt x="2336" y="20541"/>
                    <a:pt x="2234" y="19899"/>
                    <a:pt x="2276" y="19617"/>
                  </a:cubicBezTo>
                  <a:cubicBezTo>
                    <a:pt x="2345" y="19129"/>
                    <a:pt x="2507" y="18641"/>
                    <a:pt x="2704" y="18154"/>
                  </a:cubicBezTo>
                  <a:cubicBezTo>
                    <a:pt x="3106" y="17204"/>
                    <a:pt x="3637" y="16314"/>
                    <a:pt x="4073" y="15373"/>
                  </a:cubicBezTo>
                  <a:cubicBezTo>
                    <a:pt x="4971" y="13474"/>
                    <a:pt x="5459" y="11395"/>
                    <a:pt x="5784" y="9325"/>
                  </a:cubicBezTo>
                  <a:cubicBezTo>
                    <a:pt x="5938" y="8393"/>
                    <a:pt x="6058" y="7452"/>
                    <a:pt x="5989" y="6511"/>
                  </a:cubicBezTo>
                  <a:cubicBezTo>
                    <a:pt x="5844" y="4107"/>
                    <a:pt x="4449" y="1814"/>
                    <a:pt x="2396" y="565"/>
                  </a:cubicBezTo>
                  <a:cubicBezTo>
                    <a:pt x="2020" y="343"/>
                    <a:pt x="1618" y="137"/>
                    <a:pt x="1190" y="43"/>
                  </a:cubicBezTo>
                  <a:cubicBezTo>
                    <a:pt x="1079" y="17"/>
                    <a:pt x="962" y="1"/>
                    <a:pt x="847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4280075" y="2782375"/>
              <a:ext cx="109325" cy="215825"/>
            </a:xfrm>
            <a:custGeom>
              <a:avLst/>
              <a:gdLst/>
              <a:ahLst/>
              <a:cxnLst/>
              <a:rect l="l" t="t" r="r" b="b"/>
              <a:pathLst>
                <a:path w="4373" h="8633" extrusionOk="0">
                  <a:moveTo>
                    <a:pt x="4033" y="1"/>
                  </a:moveTo>
                  <a:cubicBezTo>
                    <a:pt x="4007" y="1"/>
                    <a:pt x="3980" y="5"/>
                    <a:pt x="3953" y="15"/>
                  </a:cubicBezTo>
                  <a:cubicBezTo>
                    <a:pt x="3885" y="32"/>
                    <a:pt x="3816" y="109"/>
                    <a:pt x="3773" y="169"/>
                  </a:cubicBezTo>
                  <a:cubicBezTo>
                    <a:pt x="3559" y="468"/>
                    <a:pt x="3440" y="828"/>
                    <a:pt x="3303" y="1153"/>
                  </a:cubicBezTo>
                  <a:cubicBezTo>
                    <a:pt x="2790" y="2368"/>
                    <a:pt x="1977" y="3420"/>
                    <a:pt x="1284" y="4532"/>
                  </a:cubicBezTo>
                  <a:cubicBezTo>
                    <a:pt x="659" y="5533"/>
                    <a:pt x="1" y="6739"/>
                    <a:pt x="35" y="7954"/>
                  </a:cubicBezTo>
                  <a:cubicBezTo>
                    <a:pt x="43" y="8250"/>
                    <a:pt x="93" y="8632"/>
                    <a:pt x="420" y="8632"/>
                  </a:cubicBezTo>
                  <a:cubicBezTo>
                    <a:pt x="451" y="8632"/>
                    <a:pt x="486" y="8629"/>
                    <a:pt x="522" y="8621"/>
                  </a:cubicBezTo>
                  <a:cubicBezTo>
                    <a:pt x="1147" y="8484"/>
                    <a:pt x="942" y="7629"/>
                    <a:pt x="950" y="7201"/>
                  </a:cubicBezTo>
                  <a:cubicBezTo>
                    <a:pt x="976" y="6748"/>
                    <a:pt x="1173" y="6329"/>
                    <a:pt x="1404" y="5944"/>
                  </a:cubicBezTo>
                  <a:cubicBezTo>
                    <a:pt x="2370" y="4216"/>
                    <a:pt x="3628" y="2607"/>
                    <a:pt x="4270" y="725"/>
                  </a:cubicBezTo>
                  <a:cubicBezTo>
                    <a:pt x="4321" y="580"/>
                    <a:pt x="4372" y="409"/>
                    <a:pt x="4329" y="246"/>
                  </a:cubicBezTo>
                  <a:cubicBezTo>
                    <a:pt x="4294" y="117"/>
                    <a:pt x="4168" y="1"/>
                    <a:pt x="4033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4287775" y="2432125"/>
              <a:ext cx="90075" cy="174600"/>
            </a:xfrm>
            <a:custGeom>
              <a:avLst/>
              <a:gdLst/>
              <a:ahLst/>
              <a:cxnLst/>
              <a:rect l="l" t="t" r="r" b="b"/>
              <a:pathLst>
                <a:path w="3603" h="6984" extrusionOk="0">
                  <a:moveTo>
                    <a:pt x="868" y="1"/>
                  </a:moveTo>
                  <a:cubicBezTo>
                    <a:pt x="664" y="1"/>
                    <a:pt x="479" y="168"/>
                    <a:pt x="360" y="354"/>
                  </a:cubicBezTo>
                  <a:cubicBezTo>
                    <a:pt x="1" y="962"/>
                    <a:pt x="86" y="1757"/>
                    <a:pt x="283" y="2442"/>
                  </a:cubicBezTo>
                  <a:cubicBezTo>
                    <a:pt x="557" y="3417"/>
                    <a:pt x="1027" y="4324"/>
                    <a:pt x="1660" y="5111"/>
                  </a:cubicBezTo>
                  <a:cubicBezTo>
                    <a:pt x="2020" y="5564"/>
                    <a:pt x="2439" y="5984"/>
                    <a:pt x="2781" y="6471"/>
                  </a:cubicBezTo>
                  <a:cubicBezTo>
                    <a:pt x="2837" y="6559"/>
                    <a:pt x="3162" y="6983"/>
                    <a:pt x="3377" y="6983"/>
                  </a:cubicBezTo>
                  <a:cubicBezTo>
                    <a:pt x="3457" y="6983"/>
                    <a:pt x="3521" y="6925"/>
                    <a:pt x="3551" y="6771"/>
                  </a:cubicBezTo>
                  <a:cubicBezTo>
                    <a:pt x="3602" y="6471"/>
                    <a:pt x="2789" y="5701"/>
                    <a:pt x="2610" y="5479"/>
                  </a:cubicBezTo>
                  <a:cubicBezTo>
                    <a:pt x="2268" y="5051"/>
                    <a:pt x="1934" y="4606"/>
                    <a:pt x="1729" y="4093"/>
                  </a:cubicBezTo>
                  <a:cubicBezTo>
                    <a:pt x="1292" y="3015"/>
                    <a:pt x="1472" y="1800"/>
                    <a:pt x="1335" y="645"/>
                  </a:cubicBezTo>
                  <a:cubicBezTo>
                    <a:pt x="1301" y="389"/>
                    <a:pt x="1207" y="72"/>
                    <a:pt x="959" y="12"/>
                  </a:cubicBezTo>
                  <a:cubicBezTo>
                    <a:pt x="928" y="5"/>
                    <a:pt x="898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9" name="Google Shape;32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94447" y="547913"/>
            <a:ext cx="287234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5"/>
          <p:cNvPicPr preferRelativeResize="0"/>
          <p:nvPr/>
        </p:nvPicPr>
        <p:blipFill rotWithShape="1">
          <a:blip r:embed="rId3">
            <a:alphaModFix/>
          </a:blip>
          <a:srcRect r="13096" b="52640"/>
          <a:stretch/>
        </p:blipFill>
        <p:spPr>
          <a:xfrm>
            <a:off x="-460650" y="4599425"/>
            <a:ext cx="4957525" cy="6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23693">
            <a:off x="532247" y="-1045515"/>
            <a:ext cx="814657" cy="209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100006">
            <a:off x="-438696" y="3834848"/>
            <a:ext cx="1519999" cy="119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30"/>
          <p:cNvGrpSpPr/>
          <p:nvPr/>
        </p:nvGrpSpPr>
        <p:grpSpPr>
          <a:xfrm rot="5400000">
            <a:off x="1742658" y="-2208779"/>
            <a:ext cx="5497052" cy="9610132"/>
            <a:chOff x="3750750" y="2350500"/>
            <a:chExt cx="638650" cy="649825"/>
          </a:xfrm>
        </p:grpSpPr>
        <p:sp>
          <p:nvSpPr>
            <p:cNvPr id="418" name="Google Shape;418;p30"/>
            <p:cNvSpPr/>
            <p:nvPr/>
          </p:nvSpPr>
          <p:spPr>
            <a:xfrm>
              <a:off x="3750750" y="2728525"/>
              <a:ext cx="265975" cy="259575"/>
            </a:xfrm>
            <a:custGeom>
              <a:avLst/>
              <a:gdLst/>
              <a:ahLst/>
              <a:cxnLst/>
              <a:rect l="l" t="t" r="r" b="b"/>
              <a:pathLst>
                <a:path w="10639" h="10383" extrusionOk="0">
                  <a:moveTo>
                    <a:pt x="75" y="1"/>
                  </a:moveTo>
                  <a:cubicBezTo>
                    <a:pt x="50" y="1"/>
                    <a:pt x="26" y="5"/>
                    <a:pt x="0" y="13"/>
                  </a:cubicBezTo>
                  <a:cubicBezTo>
                    <a:pt x="573" y="2965"/>
                    <a:pt x="2370" y="5574"/>
                    <a:pt x="4586" y="7610"/>
                  </a:cubicBezTo>
                  <a:cubicBezTo>
                    <a:pt x="5518" y="8465"/>
                    <a:pt x="6536" y="9235"/>
                    <a:pt x="7665" y="9791"/>
                  </a:cubicBezTo>
                  <a:cubicBezTo>
                    <a:pt x="8153" y="10040"/>
                    <a:pt x="8743" y="10348"/>
                    <a:pt x="9299" y="10382"/>
                  </a:cubicBezTo>
                  <a:cubicBezTo>
                    <a:pt x="9309" y="10382"/>
                    <a:pt x="9319" y="10382"/>
                    <a:pt x="9330" y="10382"/>
                  </a:cubicBezTo>
                  <a:cubicBezTo>
                    <a:pt x="9657" y="10382"/>
                    <a:pt x="10639" y="10253"/>
                    <a:pt x="10266" y="9740"/>
                  </a:cubicBezTo>
                  <a:cubicBezTo>
                    <a:pt x="10198" y="9655"/>
                    <a:pt x="10104" y="9612"/>
                    <a:pt x="10010" y="9569"/>
                  </a:cubicBezTo>
                  <a:cubicBezTo>
                    <a:pt x="9582" y="9398"/>
                    <a:pt x="9154" y="9235"/>
                    <a:pt x="8726" y="9064"/>
                  </a:cubicBezTo>
                  <a:cubicBezTo>
                    <a:pt x="6827" y="8286"/>
                    <a:pt x="5176" y="7003"/>
                    <a:pt x="3807" y="5480"/>
                  </a:cubicBezTo>
                  <a:cubicBezTo>
                    <a:pt x="2438" y="3948"/>
                    <a:pt x="1361" y="2195"/>
                    <a:pt x="454" y="355"/>
                  </a:cubicBezTo>
                  <a:cubicBezTo>
                    <a:pt x="386" y="198"/>
                    <a:pt x="246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784750" y="2350500"/>
              <a:ext cx="319975" cy="635350"/>
            </a:xfrm>
            <a:custGeom>
              <a:avLst/>
              <a:gdLst/>
              <a:ahLst/>
              <a:cxnLst/>
              <a:rect l="l" t="t" r="r" b="b"/>
              <a:pathLst>
                <a:path w="12799" h="25414" extrusionOk="0">
                  <a:moveTo>
                    <a:pt x="6009" y="0"/>
                  </a:moveTo>
                  <a:cubicBezTo>
                    <a:pt x="5490" y="0"/>
                    <a:pt x="5216" y="627"/>
                    <a:pt x="5074" y="1130"/>
                  </a:cubicBezTo>
                  <a:cubicBezTo>
                    <a:pt x="4877" y="1900"/>
                    <a:pt x="4663" y="2670"/>
                    <a:pt x="4338" y="3397"/>
                  </a:cubicBezTo>
                  <a:cubicBezTo>
                    <a:pt x="3440" y="5407"/>
                    <a:pt x="1720" y="6973"/>
                    <a:pt x="865" y="9018"/>
                  </a:cubicBezTo>
                  <a:cubicBezTo>
                    <a:pt x="1" y="11062"/>
                    <a:pt x="112" y="13500"/>
                    <a:pt x="1173" y="15451"/>
                  </a:cubicBezTo>
                  <a:cubicBezTo>
                    <a:pt x="2550" y="17992"/>
                    <a:pt x="5228" y="19480"/>
                    <a:pt x="7546" y="21208"/>
                  </a:cubicBezTo>
                  <a:cubicBezTo>
                    <a:pt x="8538" y="21952"/>
                    <a:pt x="9471" y="22748"/>
                    <a:pt x="10369" y="23612"/>
                  </a:cubicBezTo>
                  <a:cubicBezTo>
                    <a:pt x="10805" y="24040"/>
                    <a:pt x="11233" y="24485"/>
                    <a:pt x="11652" y="24938"/>
                  </a:cubicBezTo>
                  <a:cubicBezTo>
                    <a:pt x="11815" y="25117"/>
                    <a:pt x="12133" y="25414"/>
                    <a:pt x="12390" y="25414"/>
                  </a:cubicBezTo>
                  <a:cubicBezTo>
                    <a:pt x="12537" y="25414"/>
                    <a:pt x="12665" y="25316"/>
                    <a:pt x="12730" y="25041"/>
                  </a:cubicBezTo>
                  <a:cubicBezTo>
                    <a:pt x="12799" y="24784"/>
                    <a:pt x="12679" y="24510"/>
                    <a:pt x="12559" y="24279"/>
                  </a:cubicBezTo>
                  <a:cubicBezTo>
                    <a:pt x="11430" y="22064"/>
                    <a:pt x="9428" y="20438"/>
                    <a:pt x="7332" y="19112"/>
                  </a:cubicBezTo>
                  <a:cubicBezTo>
                    <a:pt x="5245" y="17795"/>
                    <a:pt x="2875" y="16571"/>
                    <a:pt x="1848" y="14322"/>
                  </a:cubicBezTo>
                  <a:cubicBezTo>
                    <a:pt x="899" y="12226"/>
                    <a:pt x="1395" y="9728"/>
                    <a:pt x="2439" y="7674"/>
                  </a:cubicBezTo>
                  <a:cubicBezTo>
                    <a:pt x="3474" y="5621"/>
                    <a:pt x="5005" y="3850"/>
                    <a:pt x="6254" y="1917"/>
                  </a:cubicBezTo>
                  <a:cubicBezTo>
                    <a:pt x="6459" y="1601"/>
                    <a:pt x="6673" y="1233"/>
                    <a:pt x="6682" y="848"/>
                  </a:cubicBezTo>
                  <a:cubicBezTo>
                    <a:pt x="6690" y="454"/>
                    <a:pt x="6425" y="35"/>
                    <a:pt x="6040" y="1"/>
                  </a:cubicBezTo>
                  <a:cubicBezTo>
                    <a:pt x="6030" y="0"/>
                    <a:pt x="6019" y="0"/>
                    <a:pt x="6009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907725" y="2390850"/>
              <a:ext cx="350350" cy="606625"/>
            </a:xfrm>
            <a:custGeom>
              <a:avLst/>
              <a:gdLst/>
              <a:ahLst/>
              <a:cxnLst/>
              <a:rect l="l" t="t" r="r" b="b"/>
              <a:pathLst>
                <a:path w="14014" h="24265" extrusionOk="0">
                  <a:moveTo>
                    <a:pt x="8788" y="0"/>
                  </a:moveTo>
                  <a:cubicBezTo>
                    <a:pt x="8702" y="0"/>
                    <a:pt x="8616" y="1"/>
                    <a:pt x="8530" y="4"/>
                  </a:cubicBezTo>
                  <a:cubicBezTo>
                    <a:pt x="7460" y="38"/>
                    <a:pt x="6383" y="217"/>
                    <a:pt x="5399" y="662"/>
                  </a:cubicBezTo>
                  <a:cubicBezTo>
                    <a:pt x="3525" y="1492"/>
                    <a:pt x="2148" y="3195"/>
                    <a:pt x="1284" y="5051"/>
                  </a:cubicBezTo>
                  <a:cubicBezTo>
                    <a:pt x="411" y="6907"/>
                    <a:pt x="1" y="9055"/>
                    <a:pt x="617" y="10988"/>
                  </a:cubicBezTo>
                  <a:cubicBezTo>
                    <a:pt x="1335" y="13221"/>
                    <a:pt x="3260" y="14803"/>
                    <a:pt x="4962" y="16420"/>
                  </a:cubicBezTo>
                  <a:cubicBezTo>
                    <a:pt x="6554" y="17943"/>
                    <a:pt x="8051" y="19637"/>
                    <a:pt x="8863" y="21690"/>
                  </a:cubicBezTo>
                  <a:cubicBezTo>
                    <a:pt x="9129" y="22366"/>
                    <a:pt x="9248" y="23059"/>
                    <a:pt x="9437" y="23743"/>
                  </a:cubicBezTo>
                  <a:cubicBezTo>
                    <a:pt x="9507" y="23983"/>
                    <a:pt x="9676" y="24265"/>
                    <a:pt x="9828" y="24265"/>
                  </a:cubicBezTo>
                  <a:cubicBezTo>
                    <a:pt x="9915" y="24265"/>
                    <a:pt x="9997" y="24174"/>
                    <a:pt x="10053" y="23932"/>
                  </a:cubicBezTo>
                  <a:cubicBezTo>
                    <a:pt x="10181" y="23384"/>
                    <a:pt x="9941" y="22614"/>
                    <a:pt x="9813" y="22075"/>
                  </a:cubicBezTo>
                  <a:cubicBezTo>
                    <a:pt x="9522" y="20877"/>
                    <a:pt x="9026" y="19723"/>
                    <a:pt x="8324" y="18713"/>
                  </a:cubicBezTo>
                  <a:cubicBezTo>
                    <a:pt x="7332" y="17259"/>
                    <a:pt x="5989" y="16087"/>
                    <a:pt x="4731" y="14863"/>
                  </a:cubicBezTo>
                  <a:cubicBezTo>
                    <a:pt x="3482" y="13623"/>
                    <a:pt x="2285" y="12254"/>
                    <a:pt x="1729" y="10586"/>
                  </a:cubicBezTo>
                  <a:cubicBezTo>
                    <a:pt x="1113" y="8730"/>
                    <a:pt x="1378" y="6617"/>
                    <a:pt x="2422" y="4965"/>
                  </a:cubicBezTo>
                  <a:cubicBezTo>
                    <a:pt x="2892" y="4230"/>
                    <a:pt x="3508" y="3597"/>
                    <a:pt x="4133" y="2998"/>
                  </a:cubicBezTo>
                  <a:cubicBezTo>
                    <a:pt x="4689" y="2467"/>
                    <a:pt x="5279" y="1954"/>
                    <a:pt x="5963" y="1586"/>
                  </a:cubicBezTo>
                  <a:cubicBezTo>
                    <a:pt x="6758" y="1162"/>
                    <a:pt x="7635" y="969"/>
                    <a:pt x="8524" y="969"/>
                  </a:cubicBezTo>
                  <a:cubicBezTo>
                    <a:pt x="10201" y="969"/>
                    <a:pt x="11921" y="1654"/>
                    <a:pt x="13218" y="2767"/>
                  </a:cubicBezTo>
                  <a:cubicBezTo>
                    <a:pt x="13342" y="2866"/>
                    <a:pt x="13474" y="2981"/>
                    <a:pt x="13629" y="2981"/>
                  </a:cubicBezTo>
                  <a:cubicBezTo>
                    <a:pt x="13635" y="2981"/>
                    <a:pt x="13640" y="2981"/>
                    <a:pt x="13646" y="2981"/>
                  </a:cubicBezTo>
                  <a:cubicBezTo>
                    <a:pt x="13868" y="2972"/>
                    <a:pt x="14013" y="2733"/>
                    <a:pt x="14005" y="2510"/>
                  </a:cubicBezTo>
                  <a:cubicBezTo>
                    <a:pt x="13996" y="2296"/>
                    <a:pt x="13859" y="2100"/>
                    <a:pt x="13714" y="1928"/>
                  </a:cubicBezTo>
                  <a:cubicBezTo>
                    <a:pt x="12554" y="531"/>
                    <a:pt x="10628" y="0"/>
                    <a:pt x="8788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4173350" y="2485675"/>
              <a:ext cx="151450" cy="514650"/>
            </a:xfrm>
            <a:custGeom>
              <a:avLst/>
              <a:gdLst/>
              <a:ahLst/>
              <a:cxnLst/>
              <a:rect l="l" t="t" r="r" b="b"/>
              <a:pathLst>
                <a:path w="6058" h="20586" extrusionOk="0">
                  <a:moveTo>
                    <a:pt x="847" y="1"/>
                  </a:moveTo>
                  <a:cubicBezTo>
                    <a:pt x="625" y="1"/>
                    <a:pt x="413" y="62"/>
                    <a:pt x="283" y="231"/>
                  </a:cubicBezTo>
                  <a:cubicBezTo>
                    <a:pt x="1" y="599"/>
                    <a:pt x="326" y="1121"/>
                    <a:pt x="668" y="1421"/>
                  </a:cubicBezTo>
                  <a:cubicBezTo>
                    <a:pt x="1891" y="2490"/>
                    <a:pt x="3679" y="2952"/>
                    <a:pt x="4526" y="4338"/>
                  </a:cubicBezTo>
                  <a:cubicBezTo>
                    <a:pt x="5082" y="5262"/>
                    <a:pt x="5099" y="6425"/>
                    <a:pt x="4954" y="7494"/>
                  </a:cubicBezTo>
                  <a:cubicBezTo>
                    <a:pt x="4526" y="10497"/>
                    <a:pt x="2935" y="13201"/>
                    <a:pt x="1874" y="16049"/>
                  </a:cubicBezTo>
                  <a:cubicBezTo>
                    <a:pt x="1592" y="16785"/>
                    <a:pt x="1361" y="17546"/>
                    <a:pt x="1293" y="18325"/>
                  </a:cubicBezTo>
                  <a:cubicBezTo>
                    <a:pt x="1267" y="18736"/>
                    <a:pt x="1250" y="20586"/>
                    <a:pt x="1895" y="20586"/>
                  </a:cubicBezTo>
                  <a:cubicBezTo>
                    <a:pt x="1908" y="20586"/>
                    <a:pt x="1921" y="20585"/>
                    <a:pt x="1934" y="20583"/>
                  </a:cubicBezTo>
                  <a:cubicBezTo>
                    <a:pt x="2336" y="20541"/>
                    <a:pt x="2234" y="19899"/>
                    <a:pt x="2276" y="19617"/>
                  </a:cubicBezTo>
                  <a:cubicBezTo>
                    <a:pt x="2345" y="19129"/>
                    <a:pt x="2507" y="18641"/>
                    <a:pt x="2704" y="18154"/>
                  </a:cubicBezTo>
                  <a:cubicBezTo>
                    <a:pt x="3106" y="17204"/>
                    <a:pt x="3637" y="16314"/>
                    <a:pt x="4073" y="15373"/>
                  </a:cubicBezTo>
                  <a:cubicBezTo>
                    <a:pt x="4971" y="13474"/>
                    <a:pt x="5459" y="11395"/>
                    <a:pt x="5784" y="9325"/>
                  </a:cubicBezTo>
                  <a:cubicBezTo>
                    <a:pt x="5938" y="8393"/>
                    <a:pt x="6058" y="7452"/>
                    <a:pt x="5989" y="6511"/>
                  </a:cubicBezTo>
                  <a:cubicBezTo>
                    <a:pt x="5844" y="4107"/>
                    <a:pt x="4449" y="1814"/>
                    <a:pt x="2396" y="565"/>
                  </a:cubicBezTo>
                  <a:cubicBezTo>
                    <a:pt x="2020" y="343"/>
                    <a:pt x="1618" y="137"/>
                    <a:pt x="1190" y="43"/>
                  </a:cubicBezTo>
                  <a:cubicBezTo>
                    <a:pt x="1079" y="17"/>
                    <a:pt x="962" y="1"/>
                    <a:pt x="847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4280075" y="2782375"/>
              <a:ext cx="109325" cy="215825"/>
            </a:xfrm>
            <a:custGeom>
              <a:avLst/>
              <a:gdLst/>
              <a:ahLst/>
              <a:cxnLst/>
              <a:rect l="l" t="t" r="r" b="b"/>
              <a:pathLst>
                <a:path w="4373" h="8633" extrusionOk="0">
                  <a:moveTo>
                    <a:pt x="4033" y="1"/>
                  </a:moveTo>
                  <a:cubicBezTo>
                    <a:pt x="4007" y="1"/>
                    <a:pt x="3980" y="5"/>
                    <a:pt x="3953" y="15"/>
                  </a:cubicBezTo>
                  <a:cubicBezTo>
                    <a:pt x="3885" y="32"/>
                    <a:pt x="3816" y="109"/>
                    <a:pt x="3773" y="169"/>
                  </a:cubicBezTo>
                  <a:cubicBezTo>
                    <a:pt x="3559" y="468"/>
                    <a:pt x="3440" y="828"/>
                    <a:pt x="3303" y="1153"/>
                  </a:cubicBezTo>
                  <a:cubicBezTo>
                    <a:pt x="2790" y="2368"/>
                    <a:pt x="1977" y="3420"/>
                    <a:pt x="1284" y="4532"/>
                  </a:cubicBezTo>
                  <a:cubicBezTo>
                    <a:pt x="659" y="5533"/>
                    <a:pt x="1" y="6739"/>
                    <a:pt x="35" y="7954"/>
                  </a:cubicBezTo>
                  <a:cubicBezTo>
                    <a:pt x="43" y="8250"/>
                    <a:pt x="93" y="8632"/>
                    <a:pt x="420" y="8632"/>
                  </a:cubicBezTo>
                  <a:cubicBezTo>
                    <a:pt x="451" y="8632"/>
                    <a:pt x="486" y="8629"/>
                    <a:pt x="522" y="8621"/>
                  </a:cubicBezTo>
                  <a:cubicBezTo>
                    <a:pt x="1147" y="8484"/>
                    <a:pt x="942" y="7629"/>
                    <a:pt x="950" y="7201"/>
                  </a:cubicBezTo>
                  <a:cubicBezTo>
                    <a:pt x="976" y="6748"/>
                    <a:pt x="1173" y="6329"/>
                    <a:pt x="1404" y="5944"/>
                  </a:cubicBezTo>
                  <a:cubicBezTo>
                    <a:pt x="2370" y="4216"/>
                    <a:pt x="3628" y="2607"/>
                    <a:pt x="4270" y="725"/>
                  </a:cubicBezTo>
                  <a:cubicBezTo>
                    <a:pt x="4321" y="580"/>
                    <a:pt x="4372" y="409"/>
                    <a:pt x="4329" y="246"/>
                  </a:cubicBezTo>
                  <a:cubicBezTo>
                    <a:pt x="4294" y="117"/>
                    <a:pt x="4168" y="1"/>
                    <a:pt x="4033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4287775" y="2432125"/>
              <a:ext cx="90075" cy="174600"/>
            </a:xfrm>
            <a:custGeom>
              <a:avLst/>
              <a:gdLst/>
              <a:ahLst/>
              <a:cxnLst/>
              <a:rect l="l" t="t" r="r" b="b"/>
              <a:pathLst>
                <a:path w="3603" h="6984" extrusionOk="0">
                  <a:moveTo>
                    <a:pt x="868" y="1"/>
                  </a:moveTo>
                  <a:cubicBezTo>
                    <a:pt x="664" y="1"/>
                    <a:pt x="479" y="168"/>
                    <a:pt x="360" y="354"/>
                  </a:cubicBezTo>
                  <a:cubicBezTo>
                    <a:pt x="1" y="962"/>
                    <a:pt x="86" y="1757"/>
                    <a:pt x="283" y="2442"/>
                  </a:cubicBezTo>
                  <a:cubicBezTo>
                    <a:pt x="557" y="3417"/>
                    <a:pt x="1027" y="4324"/>
                    <a:pt x="1660" y="5111"/>
                  </a:cubicBezTo>
                  <a:cubicBezTo>
                    <a:pt x="2020" y="5564"/>
                    <a:pt x="2439" y="5984"/>
                    <a:pt x="2781" y="6471"/>
                  </a:cubicBezTo>
                  <a:cubicBezTo>
                    <a:pt x="2837" y="6559"/>
                    <a:pt x="3162" y="6983"/>
                    <a:pt x="3377" y="6983"/>
                  </a:cubicBezTo>
                  <a:cubicBezTo>
                    <a:pt x="3457" y="6983"/>
                    <a:pt x="3521" y="6925"/>
                    <a:pt x="3551" y="6771"/>
                  </a:cubicBezTo>
                  <a:cubicBezTo>
                    <a:pt x="3602" y="6471"/>
                    <a:pt x="2789" y="5701"/>
                    <a:pt x="2610" y="5479"/>
                  </a:cubicBezTo>
                  <a:cubicBezTo>
                    <a:pt x="2268" y="5051"/>
                    <a:pt x="1934" y="4606"/>
                    <a:pt x="1729" y="4093"/>
                  </a:cubicBezTo>
                  <a:cubicBezTo>
                    <a:pt x="1292" y="3015"/>
                    <a:pt x="1472" y="1800"/>
                    <a:pt x="1335" y="645"/>
                  </a:cubicBezTo>
                  <a:cubicBezTo>
                    <a:pt x="1301" y="389"/>
                    <a:pt x="1207" y="72"/>
                    <a:pt x="959" y="12"/>
                  </a:cubicBezTo>
                  <a:cubicBezTo>
                    <a:pt x="928" y="5"/>
                    <a:pt x="898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30"/>
          <p:cNvSpPr/>
          <p:nvPr/>
        </p:nvSpPr>
        <p:spPr>
          <a:xfrm>
            <a:off x="1917750" y="514500"/>
            <a:ext cx="5308500" cy="4114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0"/>
          <p:cNvSpPr/>
          <p:nvPr/>
        </p:nvSpPr>
        <p:spPr>
          <a:xfrm>
            <a:off x="2215798" y="745500"/>
            <a:ext cx="4712400" cy="3652500"/>
          </a:xfrm>
          <a:prstGeom prst="ellipse">
            <a:avLst/>
          </a:prstGeom>
          <a:solidFill>
            <a:srgbClr val="FFFFFF">
              <a:alpha val="16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1"/>
          <p:cNvGrpSpPr/>
          <p:nvPr/>
        </p:nvGrpSpPr>
        <p:grpSpPr>
          <a:xfrm rot="-5400000">
            <a:off x="1742658" y="-2208779"/>
            <a:ext cx="5497052" cy="9610132"/>
            <a:chOff x="3750750" y="2350500"/>
            <a:chExt cx="638650" cy="649825"/>
          </a:xfrm>
        </p:grpSpPr>
        <p:sp>
          <p:nvSpPr>
            <p:cNvPr id="428" name="Google Shape;428;p31"/>
            <p:cNvSpPr/>
            <p:nvPr/>
          </p:nvSpPr>
          <p:spPr>
            <a:xfrm>
              <a:off x="3750750" y="2728525"/>
              <a:ext cx="265975" cy="259575"/>
            </a:xfrm>
            <a:custGeom>
              <a:avLst/>
              <a:gdLst/>
              <a:ahLst/>
              <a:cxnLst/>
              <a:rect l="l" t="t" r="r" b="b"/>
              <a:pathLst>
                <a:path w="10639" h="10383" extrusionOk="0">
                  <a:moveTo>
                    <a:pt x="75" y="1"/>
                  </a:moveTo>
                  <a:cubicBezTo>
                    <a:pt x="50" y="1"/>
                    <a:pt x="26" y="5"/>
                    <a:pt x="0" y="13"/>
                  </a:cubicBezTo>
                  <a:cubicBezTo>
                    <a:pt x="573" y="2965"/>
                    <a:pt x="2370" y="5574"/>
                    <a:pt x="4586" y="7610"/>
                  </a:cubicBezTo>
                  <a:cubicBezTo>
                    <a:pt x="5518" y="8465"/>
                    <a:pt x="6536" y="9235"/>
                    <a:pt x="7665" y="9791"/>
                  </a:cubicBezTo>
                  <a:cubicBezTo>
                    <a:pt x="8153" y="10040"/>
                    <a:pt x="8743" y="10348"/>
                    <a:pt x="9299" y="10382"/>
                  </a:cubicBezTo>
                  <a:cubicBezTo>
                    <a:pt x="9309" y="10382"/>
                    <a:pt x="9319" y="10382"/>
                    <a:pt x="9330" y="10382"/>
                  </a:cubicBezTo>
                  <a:cubicBezTo>
                    <a:pt x="9657" y="10382"/>
                    <a:pt x="10639" y="10253"/>
                    <a:pt x="10266" y="9740"/>
                  </a:cubicBezTo>
                  <a:cubicBezTo>
                    <a:pt x="10198" y="9655"/>
                    <a:pt x="10104" y="9612"/>
                    <a:pt x="10010" y="9569"/>
                  </a:cubicBezTo>
                  <a:cubicBezTo>
                    <a:pt x="9582" y="9398"/>
                    <a:pt x="9154" y="9235"/>
                    <a:pt x="8726" y="9064"/>
                  </a:cubicBezTo>
                  <a:cubicBezTo>
                    <a:pt x="6827" y="8286"/>
                    <a:pt x="5176" y="7003"/>
                    <a:pt x="3807" y="5480"/>
                  </a:cubicBezTo>
                  <a:cubicBezTo>
                    <a:pt x="2438" y="3948"/>
                    <a:pt x="1361" y="2195"/>
                    <a:pt x="454" y="355"/>
                  </a:cubicBezTo>
                  <a:cubicBezTo>
                    <a:pt x="386" y="198"/>
                    <a:pt x="246" y="1"/>
                    <a:pt x="75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3784750" y="2350500"/>
              <a:ext cx="319975" cy="635350"/>
            </a:xfrm>
            <a:custGeom>
              <a:avLst/>
              <a:gdLst/>
              <a:ahLst/>
              <a:cxnLst/>
              <a:rect l="l" t="t" r="r" b="b"/>
              <a:pathLst>
                <a:path w="12799" h="25414" extrusionOk="0">
                  <a:moveTo>
                    <a:pt x="6009" y="0"/>
                  </a:moveTo>
                  <a:cubicBezTo>
                    <a:pt x="5490" y="0"/>
                    <a:pt x="5216" y="627"/>
                    <a:pt x="5074" y="1130"/>
                  </a:cubicBezTo>
                  <a:cubicBezTo>
                    <a:pt x="4877" y="1900"/>
                    <a:pt x="4663" y="2670"/>
                    <a:pt x="4338" y="3397"/>
                  </a:cubicBezTo>
                  <a:cubicBezTo>
                    <a:pt x="3440" y="5407"/>
                    <a:pt x="1720" y="6973"/>
                    <a:pt x="865" y="9018"/>
                  </a:cubicBezTo>
                  <a:cubicBezTo>
                    <a:pt x="1" y="11062"/>
                    <a:pt x="112" y="13500"/>
                    <a:pt x="1173" y="15451"/>
                  </a:cubicBezTo>
                  <a:cubicBezTo>
                    <a:pt x="2550" y="17992"/>
                    <a:pt x="5228" y="19480"/>
                    <a:pt x="7546" y="21208"/>
                  </a:cubicBezTo>
                  <a:cubicBezTo>
                    <a:pt x="8538" y="21952"/>
                    <a:pt x="9471" y="22748"/>
                    <a:pt x="10369" y="23612"/>
                  </a:cubicBezTo>
                  <a:cubicBezTo>
                    <a:pt x="10805" y="24040"/>
                    <a:pt x="11233" y="24485"/>
                    <a:pt x="11652" y="24938"/>
                  </a:cubicBezTo>
                  <a:cubicBezTo>
                    <a:pt x="11815" y="25117"/>
                    <a:pt x="12133" y="25414"/>
                    <a:pt x="12390" y="25414"/>
                  </a:cubicBezTo>
                  <a:cubicBezTo>
                    <a:pt x="12537" y="25414"/>
                    <a:pt x="12665" y="25316"/>
                    <a:pt x="12730" y="25041"/>
                  </a:cubicBezTo>
                  <a:cubicBezTo>
                    <a:pt x="12799" y="24784"/>
                    <a:pt x="12679" y="24510"/>
                    <a:pt x="12559" y="24279"/>
                  </a:cubicBezTo>
                  <a:cubicBezTo>
                    <a:pt x="11430" y="22064"/>
                    <a:pt x="9428" y="20438"/>
                    <a:pt x="7332" y="19112"/>
                  </a:cubicBezTo>
                  <a:cubicBezTo>
                    <a:pt x="5245" y="17795"/>
                    <a:pt x="2875" y="16571"/>
                    <a:pt x="1848" y="14322"/>
                  </a:cubicBezTo>
                  <a:cubicBezTo>
                    <a:pt x="899" y="12226"/>
                    <a:pt x="1395" y="9728"/>
                    <a:pt x="2439" y="7674"/>
                  </a:cubicBezTo>
                  <a:cubicBezTo>
                    <a:pt x="3474" y="5621"/>
                    <a:pt x="5005" y="3850"/>
                    <a:pt x="6254" y="1917"/>
                  </a:cubicBezTo>
                  <a:cubicBezTo>
                    <a:pt x="6459" y="1601"/>
                    <a:pt x="6673" y="1233"/>
                    <a:pt x="6682" y="848"/>
                  </a:cubicBezTo>
                  <a:cubicBezTo>
                    <a:pt x="6690" y="454"/>
                    <a:pt x="6425" y="35"/>
                    <a:pt x="6040" y="1"/>
                  </a:cubicBezTo>
                  <a:cubicBezTo>
                    <a:pt x="6030" y="0"/>
                    <a:pt x="6019" y="0"/>
                    <a:pt x="6009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3907725" y="2390850"/>
              <a:ext cx="350350" cy="606625"/>
            </a:xfrm>
            <a:custGeom>
              <a:avLst/>
              <a:gdLst/>
              <a:ahLst/>
              <a:cxnLst/>
              <a:rect l="l" t="t" r="r" b="b"/>
              <a:pathLst>
                <a:path w="14014" h="24265" extrusionOk="0">
                  <a:moveTo>
                    <a:pt x="8788" y="0"/>
                  </a:moveTo>
                  <a:cubicBezTo>
                    <a:pt x="8702" y="0"/>
                    <a:pt x="8616" y="1"/>
                    <a:pt x="8530" y="4"/>
                  </a:cubicBezTo>
                  <a:cubicBezTo>
                    <a:pt x="7460" y="38"/>
                    <a:pt x="6383" y="217"/>
                    <a:pt x="5399" y="662"/>
                  </a:cubicBezTo>
                  <a:cubicBezTo>
                    <a:pt x="3525" y="1492"/>
                    <a:pt x="2148" y="3195"/>
                    <a:pt x="1284" y="5051"/>
                  </a:cubicBezTo>
                  <a:cubicBezTo>
                    <a:pt x="411" y="6907"/>
                    <a:pt x="1" y="9055"/>
                    <a:pt x="617" y="10988"/>
                  </a:cubicBezTo>
                  <a:cubicBezTo>
                    <a:pt x="1335" y="13221"/>
                    <a:pt x="3260" y="14803"/>
                    <a:pt x="4962" y="16420"/>
                  </a:cubicBezTo>
                  <a:cubicBezTo>
                    <a:pt x="6554" y="17943"/>
                    <a:pt x="8051" y="19637"/>
                    <a:pt x="8863" y="21690"/>
                  </a:cubicBezTo>
                  <a:cubicBezTo>
                    <a:pt x="9129" y="22366"/>
                    <a:pt x="9248" y="23059"/>
                    <a:pt x="9437" y="23743"/>
                  </a:cubicBezTo>
                  <a:cubicBezTo>
                    <a:pt x="9507" y="23983"/>
                    <a:pt x="9676" y="24265"/>
                    <a:pt x="9828" y="24265"/>
                  </a:cubicBezTo>
                  <a:cubicBezTo>
                    <a:pt x="9915" y="24265"/>
                    <a:pt x="9997" y="24174"/>
                    <a:pt x="10053" y="23932"/>
                  </a:cubicBezTo>
                  <a:cubicBezTo>
                    <a:pt x="10181" y="23384"/>
                    <a:pt x="9941" y="22614"/>
                    <a:pt x="9813" y="22075"/>
                  </a:cubicBezTo>
                  <a:cubicBezTo>
                    <a:pt x="9522" y="20877"/>
                    <a:pt x="9026" y="19723"/>
                    <a:pt x="8324" y="18713"/>
                  </a:cubicBezTo>
                  <a:cubicBezTo>
                    <a:pt x="7332" y="17259"/>
                    <a:pt x="5989" y="16087"/>
                    <a:pt x="4731" y="14863"/>
                  </a:cubicBezTo>
                  <a:cubicBezTo>
                    <a:pt x="3482" y="13623"/>
                    <a:pt x="2285" y="12254"/>
                    <a:pt x="1729" y="10586"/>
                  </a:cubicBezTo>
                  <a:cubicBezTo>
                    <a:pt x="1113" y="8730"/>
                    <a:pt x="1378" y="6617"/>
                    <a:pt x="2422" y="4965"/>
                  </a:cubicBezTo>
                  <a:cubicBezTo>
                    <a:pt x="2892" y="4230"/>
                    <a:pt x="3508" y="3597"/>
                    <a:pt x="4133" y="2998"/>
                  </a:cubicBezTo>
                  <a:cubicBezTo>
                    <a:pt x="4689" y="2467"/>
                    <a:pt x="5279" y="1954"/>
                    <a:pt x="5963" y="1586"/>
                  </a:cubicBezTo>
                  <a:cubicBezTo>
                    <a:pt x="6758" y="1162"/>
                    <a:pt x="7635" y="969"/>
                    <a:pt x="8524" y="969"/>
                  </a:cubicBezTo>
                  <a:cubicBezTo>
                    <a:pt x="10201" y="969"/>
                    <a:pt x="11921" y="1654"/>
                    <a:pt x="13218" y="2767"/>
                  </a:cubicBezTo>
                  <a:cubicBezTo>
                    <a:pt x="13342" y="2866"/>
                    <a:pt x="13474" y="2981"/>
                    <a:pt x="13629" y="2981"/>
                  </a:cubicBezTo>
                  <a:cubicBezTo>
                    <a:pt x="13635" y="2981"/>
                    <a:pt x="13640" y="2981"/>
                    <a:pt x="13646" y="2981"/>
                  </a:cubicBezTo>
                  <a:cubicBezTo>
                    <a:pt x="13868" y="2972"/>
                    <a:pt x="14013" y="2733"/>
                    <a:pt x="14005" y="2510"/>
                  </a:cubicBezTo>
                  <a:cubicBezTo>
                    <a:pt x="13996" y="2296"/>
                    <a:pt x="13859" y="2100"/>
                    <a:pt x="13714" y="1928"/>
                  </a:cubicBezTo>
                  <a:cubicBezTo>
                    <a:pt x="12554" y="531"/>
                    <a:pt x="10628" y="0"/>
                    <a:pt x="8788" y="0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4173350" y="2485675"/>
              <a:ext cx="151450" cy="514650"/>
            </a:xfrm>
            <a:custGeom>
              <a:avLst/>
              <a:gdLst/>
              <a:ahLst/>
              <a:cxnLst/>
              <a:rect l="l" t="t" r="r" b="b"/>
              <a:pathLst>
                <a:path w="6058" h="20586" extrusionOk="0">
                  <a:moveTo>
                    <a:pt x="847" y="1"/>
                  </a:moveTo>
                  <a:cubicBezTo>
                    <a:pt x="625" y="1"/>
                    <a:pt x="413" y="62"/>
                    <a:pt x="283" y="231"/>
                  </a:cubicBezTo>
                  <a:cubicBezTo>
                    <a:pt x="1" y="599"/>
                    <a:pt x="326" y="1121"/>
                    <a:pt x="668" y="1421"/>
                  </a:cubicBezTo>
                  <a:cubicBezTo>
                    <a:pt x="1891" y="2490"/>
                    <a:pt x="3679" y="2952"/>
                    <a:pt x="4526" y="4338"/>
                  </a:cubicBezTo>
                  <a:cubicBezTo>
                    <a:pt x="5082" y="5262"/>
                    <a:pt x="5099" y="6425"/>
                    <a:pt x="4954" y="7494"/>
                  </a:cubicBezTo>
                  <a:cubicBezTo>
                    <a:pt x="4526" y="10497"/>
                    <a:pt x="2935" y="13201"/>
                    <a:pt x="1874" y="16049"/>
                  </a:cubicBezTo>
                  <a:cubicBezTo>
                    <a:pt x="1592" y="16785"/>
                    <a:pt x="1361" y="17546"/>
                    <a:pt x="1293" y="18325"/>
                  </a:cubicBezTo>
                  <a:cubicBezTo>
                    <a:pt x="1267" y="18736"/>
                    <a:pt x="1250" y="20586"/>
                    <a:pt x="1895" y="20586"/>
                  </a:cubicBezTo>
                  <a:cubicBezTo>
                    <a:pt x="1908" y="20586"/>
                    <a:pt x="1921" y="20585"/>
                    <a:pt x="1934" y="20583"/>
                  </a:cubicBezTo>
                  <a:cubicBezTo>
                    <a:pt x="2336" y="20541"/>
                    <a:pt x="2234" y="19899"/>
                    <a:pt x="2276" y="19617"/>
                  </a:cubicBezTo>
                  <a:cubicBezTo>
                    <a:pt x="2345" y="19129"/>
                    <a:pt x="2507" y="18641"/>
                    <a:pt x="2704" y="18154"/>
                  </a:cubicBezTo>
                  <a:cubicBezTo>
                    <a:pt x="3106" y="17204"/>
                    <a:pt x="3637" y="16314"/>
                    <a:pt x="4073" y="15373"/>
                  </a:cubicBezTo>
                  <a:cubicBezTo>
                    <a:pt x="4971" y="13474"/>
                    <a:pt x="5459" y="11395"/>
                    <a:pt x="5784" y="9325"/>
                  </a:cubicBezTo>
                  <a:cubicBezTo>
                    <a:pt x="5938" y="8393"/>
                    <a:pt x="6058" y="7452"/>
                    <a:pt x="5989" y="6511"/>
                  </a:cubicBezTo>
                  <a:cubicBezTo>
                    <a:pt x="5844" y="4107"/>
                    <a:pt x="4449" y="1814"/>
                    <a:pt x="2396" y="565"/>
                  </a:cubicBezTo>
                  <a:cubicBezTo>
                    <a:pt x="2020" y="343"/>
                    <a:pt x="1618" y="137"/>
                    <a:pt x="1190" y="43"/>
                  </a:cubicBezTo>
                  <a:cubicBezTo>
                    <a:pt x="1079" y="17"/>
                    <a:pt x="962" y="1"/>
                    <a:pt x="847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4280075" y="2782375"/>
              <a:ext cx="109325" cy="215825"/>
            </a:xfrm>
            <a:custGeom>
              <a:avLst/>
              <a:gdLst/>
              <a:ahLst/>
              <a:cxnLst/>
              <a:rect l="l" t="t" r="r" b="b"/>
              <a:pathLst>
                <a:path w="4373" h="8633" extrusionOk="0">
                  <a:moveTo>
                    <a:pt x="4033" y="1"/>
                  </a:moveTo>
                  <a:cubicBezTo>
                    <a:pt x="4007" y="1"/>
                    <a:pt x="3980" y="5"/>
                    <a:pt x="3953" y="15"/>
                  </a:cubicBezTo>
                  <a:cubicBezTo>
                    <a:pt x="3885" y="32"/>
                    <a:pt x="3816" y="109"/>
                    <a:pt x="3773" y="169"/>
                  </a:cubicBezTo>
                  <a:cubicBezTo>
                    <a:pt x="3559" y="468"/>
                    <a:pt x="3440" y="828"/>
                    <a:pt x="3303" y="1153"/>
                  </a:cubicBezTo>
                  <a:cubicBezTo>
                    <a:pt x="2790" y="2368"/>
                    <a:pt x="1977" y="3420"/>
                    <a:pt x="1284" y="4532"/>
                  </a:cubicBezTo>
                  <a:cubicBezTo>
                    <a:pt x="659" y="5533"/>
                    <a:pt x="1" y="6739"/>
                    <a:pt x="35" y="7954"/>
                  </a:cubicBezTo>
                  <a:cubicBezTo>
                    <a:pt x="43" y="8250"/>
                    <a:pt x="93" y="8632"/>
                    <a:pt x="420" y="8632"/>
                  </a:cubicBezTo>
                  <a:cubicBezTo>
                    <a:pt x="451" y="8632"/>
                    <a:pt x="486" y="8629"/>
                    <a:pt x="522" y="8621"/>
                  </a:cubicBezTo>
                  <a:cubicBezTo>
                    <a:pt x="1147" y="8484"/>
                    <a:pt x="942" y="7629"/>
                    <a:pt x="950" y="7201"/>
                  </a:cubicBezTo>
                  <a:cubicBezTo>
                    <a:pt x="976" y="6748"/>
                    <a:pt x="1173" y="6329"/>
                    <a:pt x="1404" y="5944"/>
                  </a:cubicBezTo>
                  <a:cubicBezTo>
                    <a:pt x="2370" y="4216"/>
                    <a:pt x="3628" y="2607"/>
                    <a:pt x="4270" y="725"/>
                  </a:cubicBezTo>
                  <a:cubicBezTo>
                    <a:pt x="4321" y="580"/>
                    <a:pt x="4372" y="409"/>
                    <a:pt x="4329" y="246"/>
                  </a:cubicBezTo>
                  <a:cubicBezTo>
                    <a:pt x="4294" y="117"/>
                    <a:pt x="4168" y="1"/>
                    <a:pt x="4033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4287775" y="2432125"/>
              <a:ext cx="90075" cy="174600"/>
            </a:xfrm>
            <a:custGeom>
              <a:avLst/>
              <a:gdLst/>
              <a:ahLst/>
              <a:cxnLst/>
              <a:rect l="l" t="t" r="r" b="b"/>
              <a:pathLst>
                <a:path w="3603" h="6984" extrusionOk="0">
                  <a:moveTo>
                    <a:pt x="868" y="1"/>
                  </a:moveTo>
                  <a:cubicBezTo>
                    <a:pt x="664" y="1"/>
                    <a:pt x="479" y="168"/>
                    <a:pt x="360" y="354"/>
                  </a:cubicBezTo>
                  <a:cubicBezTo>
                    <a:pt x="1" y="962"/>
                    <a:pt x="86" y="1757"/>
                    <a:pt x="283" y="2442"/>
                  </a:cubicBezTo>
                  <a:cubicBezTo>
                    <a:pt x="557" y="3417"/>
                    <a:pt x="1027" y="4324"/>
                    <a:pt x="1660" y="5111"/>
                  </a:cubicBezTo>
                  <a:cubicBezTo>
                    <a:pt x="2020" y="5564"/>
                    <a:pt x="2439" y="5984"/>
                    <a:pt x="2781" y="6471"/>
                  </a:cubicBezTo>
                  <a:cubicBezTo>
                    <a:pt x="2837" y="6559"/>
                    <a:pt x="3162" y="6983"/>
                    <a:pt x="3377" y="6983"/>
                  </a:cubicBezTo>
                  <a:cubicBezTo>
                    <a:pt x="3457" y="6983"/>
                    <a:pt x="3521" y="6925"/>
                    <a:pt x="3551" y="6771"/>
                  </a:cubicBezTo>
                  <a:cubicBezTo>
                    <a:pt x="3602" y="6471"/>
                    <a:pt x="2789" y="5701"/>
                    <a:pt x="2610" y="5479"/>
                  </a:cubicBezTo>
                  <a:cubicBezTo>
                    <a:pt x="2268" y="5051"/>
                    <a:pt x="1934" y="4606"/>
                    <a:pt x="1729" y="4093"/>
                  </a:cubicBezTo>
                  <a:cubicBezTo>
                    <a:pt x="1292" y="3015"/>
                    <a:pt x="1472" y="1800"/>
                    <a:pt x="1335" y="645"/>
                  </a:cubicBezTo>
                  <a:cubicBezTo>
                    <a:pt x="1301" y="389"/>
                    <a:pt x="1207" y="72"/>
                    <a:pt x="959" y="12"/>
                  </a:cubicBezTo>
                  <a:cubicBezTo>
                    <a:pt x="928" y="5"/>
                    <a:pt x="898" y="1"/>
                    <a:pt x="868" y="1"/>
                  </a:cubicBezTo>
                  <a:close/>
                </a:path>
              </a:pathLst>
            </a:custGeom>
            <a:solidFill>
              <a:srgbClr val="FFFFFF">
                <a:alpha val="6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dist="38100" dir="9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rmanent Marker"/>
              <a:buNone/>
              <a:defRPr sz="30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71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6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B786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35"/>
          <p:cNvPicPr preferRelativeResize="0"/>
          <p:nvPr/>
        </p:nvPicPr>
        <p:blipFill rotWithShape="1">
          <a:blip r:embed="rId3">
            <a:alphaModFix/>
          </a:blip>
          <a:srcRect r="35408"/>
          <a:stretch/>
        </p:blipFill>
        <p:spPr>
          <a:xfrm>
            <a:off x="7011250" y="1047750"/>
            <a:ext cx="2208949" cy="40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614" y="45911"/>
            <a:ext cx="2881524" cy="183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9393" y="412797"/>
            <a:ext cx="3128852" cy="199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5"/>
          <p:cNvPicPr preferRelativeResize="0"/>
          <p:nvPr/>
        </p:nvPicPr>
        <p:blipFill rotWithShape="1">
          <a:blip r:embed="rId6">
            <a:alphaModFix/>
          </a:blip>
          <a:srcRect l="20432" b="9543"/>
          <a:stretch/>
        </p:blipFill>
        <p:spPr>
          <a:xfrm>
            <a:off x="-66675" y="1282675"/>
            <a:ext cx="2845251" cy="39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200010">
            <a:off x="213070" y="964240"/>
            <a:ext cx="1159107" cy="138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5112126" y="3859500"/>
            <a:ext cx="833624" cy="1378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5"/>
          <p:cNvSpPr txBox="1">
            <a:spLocks noGrp="1"/>
          </p:cNvSpPr>
          <p:nvPr>
            <p:ph type="ctrTitle"/>
          </p:nvPr>
        </p:nvSpPr>
        <p:spPr>
          <a:xfrm>
            <a:off x="1884727" y="687842"/>
            <a:ext cx="5308500" cy="19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100" dirty="0" smtClean="0">
                <a:highlight>
                  <a:schemeClr val="accent1"/>
                </a:highlight>
                <a:latin typeface="Arial Black" panose="020B0A04020102020204" pitchFamily="34" charset="0"/>
              </a:rPr>
              <a:t>U </a:t>
            </a:r>
            <a:r>
              <a:rPr lang="es-ES" sz="6100" dirty="0" err="1" smtClean="0">
                <a:highlight>
                  <a:schemeClr val="accent1"/>
                </a:highlight>
                <a:latin typeface="Arial Black" panose="020B0A04020102020204" pitchFamily="34" charset="0"/>
              </a:rPr>
              <a:t>xt’uut’ilo’ob</a:t>
            </a:r>
            <a:r>
              <a:rPr lang="es-ES" sz="6100" dirty="0" smtClean="0">
                <a:highlight>
                  <a:schemeClr val="accent1"/>
                </a:highlight>
                <a:latin typeface="Arial Black" panose="020B0A04020102020204" pitchFamily="34" charset="0"/>
              </a:rPr>
              <a:t> Yucatán </a:t>
            </a:r>
            <a:endParaRPr sz="6100" dirty="0">
              <a:solidFill>
                <a:schemeClr val="dk1"/>
              </a:solidFill>
              <a:highlight>
                <a:schemeClr val="accent1"/>
              </a:highlight>
              <a:latin typeface="Arial Black" panose="020B0A04020102020204" pitchFamily="34" charset="0"/>
            </a:endParaRPr>
          </a:p>
        </p:txBody>
      </p:sp>
      <p:grpSp>
        <p:nvGrpSpPr>
          <p:cNvPr id="452" name="Google Shape;452;p35"/>
          <p:cNvGrpSpPr/>
          <p:nvPr/>
        </p:nvGrpSpPr>
        <p:grpSpPr>
          <a:xfrm>
            <a:off x="4178601" y="3010930"/>
            <a:ext cx="709800" cy="709800"/>
            <a:chOff x="1037825" y="122625"/>
            <a:chExt cx="709800" cy="709800"/>
          </a:xfrm>
        </p:grpSpPr>
        <p:sp>
          <p:nvSpPr>
            <p:cNvPr id="453" name="Google Shape;453;p35"/>
            <p:cNvSpPr/>
            <p:nvPr/>
          </p:nvSpPr>
          <p:spPr>
            <a:xfrm>
              <a:off x="1037825" y="122625"/>
              <a:ext cx="709800" cy="709800"/>
            </a:xfrm>
            <a:prstGeom prst="ellipse">
              <a:avLst/>
            </a:prstGeom>
            <a:solidFill>
              <a:srgbClr val="FFFFFF">
                <a:alpha val="2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35"/>
          <p:cNvSpPr/>
          <p:nvPr/>
        </p:nvSpPr>
        <p:spPr>
          <a:xfrm>
            <a:off x="5523826" y="859801"/>
            <a:ext cx="362203" cy="136351"/>
          </a:xfrm>
          <a:custGeom>
            <a:avLst/>
            <a:gdLst/>
            <a:ahLst/>
            <a:cxnLst/>
            <a:rect l="l" t="t" r="r" b="b"/>
            <a:pathLst>
              <a:path w="2876" h="1203" extrusionOk="0">
                <a:moveTo>
                  <a:pt x="1029" y="0"/>
                </a:moveTo>
                <a:cubicBezTo>
                  <a:pt x="1011" y="0"/>
                  <a:pt x="994" y="2"/>
                  <a:pt x="976" y="4"/>
                </a:cubicBezTo>
                <a:cubicBezTo>
                  <a:pt x="685" y="38"/>
                  <a:pt x="677" y="252"/>
                  <a:pt x="505" y="432"/>
                </a:cubicBezTo>
                <a:cubicBezTo>
                  <a:pt x="386" y="552"/>
                  <a:pt x="206" y="560"/>
                  <a:pt x="95" y="688"/>
                </a:cubicBezTo>
                <a:cubicBezTo>
                  <a:pt x="9" y="791"/>
                  <a:pt x="1" y="954"/>
                  <a:pt x="86" y="1065"/>
                </a:cubicBezTo>
                <a:cubicBezTo>
                  <a:pt x="180" y="1176"/>
                  <a:pt x="360" y="1202"/>
                  <a:pt x="514" y="1202"/>
                </a:cubicBezTo>
                <a:cubicBezTo>
                  <a:pt x="542" y="1202"/>
                  <a:pt x="570" y="1202"/>
                  <a:pt x="598" y="1202"/>
                </a:cubicBezTo>
                <a:cubicBezTo>
                  <a:pt x="1288" y="1202"/>
                  <a:pt x="1970" y="1103"/>
                  <a:pt x="2653" y="979"/>
                </a:cubicBezTo>
                <a:cubicBezTo>
                  <a:pt x="2738" y="954"/>
                  <a:pt x="2824" y="937"/>
                  <a:pt x="2858" y="860"/>
                </a:cubicBezTo>
                <a:cubicBezTo>
                  <a:pt x="2875" y="808"/>
                  <a:pt x="2858" y="740"/>
                  <a:pt x="2815" y="688"/>
                </a:cubicBezTo>
                <a:cubicBezTo>
                  <a:pt x="2730" y="569"/>
                  <a:pt x="2576" y="526"/>
                  <a:pt x="2439" y="526"/>
                </a:cubicBezTo>
                <a:cubicBezTo>
                  <a:pt x="2302" y="526"/>
                  <a:pt x="2174" y="577"/>
                  <a:pt x="2028" y="620"/>
                </a:cubicBezTo>
                <a:cubicBezTo>
                  <a:pt x="2028" y="483"/>
                  <a:pt x="1951" y="355"/>
                  <a:pt x="1831" y="312"/>
                </a:cubicBezTo>
                <a:cubicBezTo>
                  <a:pt x="1799" y="301"/>
                  <a:pt x="1764" y="296"/>
                  <a:pt x="1729" y="296"/>
                </a:cubicBezTo>
                <a:cubicBezTo>
                  <a:pt x="1630" y="296"/>
                  <a:pt x="1532" y="341"/>
                  <a:pt x="1481" y="423"/>
                </a:cubicBezTo>
                <a:cubicBezTo>
                  <a:pt x="1481" y="193"/>
                  <a:pt x="1253" y="0"/>
                  <a:pt x="1029" y="0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5"/>
          <p:cNvSpPr/>
          <p:nvPr/>
        </p:nvSpPr>
        <p:spPr>
          <a:xfrm>
            <a:off x="5474337" y="421455"/>
            <a:ext cx="293325" cy="136345"/>
          </a:xfrm>
          <a:custGeom>
            <a:avLst/>
            <a:gdLst/>
            <a:ahLst/>
            <a:cxnLst/>
            <a:rect l="l" t="t" r="r" b="b"/>
            <a:pathLst>
              <a:path w="2644" h="1229" extrusionOk="0">
                <a:moveTo>
                  <a:pt x="888" y="0"/>
                </a:moveTo>
                <a:cubicBezTo>
                  <a:pt x="798" y="0"/>
                  <a:pt x="706" y="25"/>
                  <a:pt x="633" y="77"/>
                </a:cubicBezTo>
                <a:cubicBezTo>
                  <a:pt x="428" y="223"/>
                  <a:pt x="300" y="676"/>
                  <a:pt x="462" y="882"/>
                </a:cubicBezTo>
                <a:cubicBezTo>
                  <a:pt x="368" y="890"/>
                  <a:pt x="283" y="899"/>
                  <a:pt x="197" y="924"/>
                </a:cubicBezTo>
                <a:cubicBezTo>
                  <a:pt x="146" y="933"/>
                  <a:pt x="77" y="967"/>
                  <a:pt x="43" y="1010"/>
                </a:cubicBezTo>
                <a:cubicBezTo>
                  <a:pt x="0" y="1061"/>
                  <a:pt x="0" y="1138"/>
                  <a:pt x="60" y="1164"/>
                </a:cubicBezTo>
                <a:cubicBezTo>
                  <a:pt x="86" y="1172"/>
                  <a:pt x="112" y="1189"/>
                  <a:pt x="146" y="1189"/>
                </a:cubicBezTo>
                <a:cubicBezTo>
                  <a:pt x="467" y="1215"/>
                  <a:pt x="789" y="1228"/>
                  <a:pt x="1112" y="1228"/>
                </a:cubicBezTo>
                <a:cubicBezTo>
                  <a:pt x="1547" y="1228"/>
                  <a:pt x="1984" y="1204"/>
                  <a:pt x="2421" y="1155"/>
                </a:cubicBezTo>
                <a:cubicBezTo>
                  <a:pt x="2481" y="1147"/>
                  <a:pt x="2550" y="1130"/>
                  <a:pt x="2592" y="1087"/>
                </a:cubicBezTo>
                <a:cubicBezTo>
                  <a:pt x="2644" y="1035"/>
                  <a:pt x="2644" y="950"/>
                  <a:pt x="2601" y="890"/>
                </a:cubicBezTo>
                <a:cubicBezTo>
                  <a:pt x="2558" y="822"/>
                  <a:pt x="2498" y="779"/>
                  <a:pt x="2430" y="762"/>
                </a:cubicBezTo>
                <a:cubicBezTo>
                  <a:pt x="2347" y="724"/>
                  <a:pt x="2260" y="707"/>
                  <a:pt x="2173" y="707"/>
                </a:cubicBezTo>
                <a:cubicBezTo>
                  <a:pt x="2080" y="707"/>
                  <a:pt x="1988" y="727"/>
                  <a:pt x="1899" y="762"/>
                </a:cubicBezTo>
                <a:cubicBezTo>
                  <a:pt x="1849" y="515"/>
                  <a:pt x="1620" y="361"/>
                  <a:pt x="1385" y="361"/>
                </a:cubicBezTo>
                <a:cubicBezTo>
                  <a:pt x="1343" y="361"/>
                  <a:pt x="1300" y="366"/>
                  <a:pt x="1258" y="377"/>
                </a:cubicBezTo>
                <a:cubicBezTo>
                  <a:pt x="1300" y="133"/>
                  <a:pt x="1097" y="0"/>
                  <a:pt x="888" y="0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3890057" y="3859490"/>
            <a:ext cx="477847" cy="203951"/>
          </a:xfrm>
          <a:custGeom>
            <a:avLst/>
            <a:gdLst/>
            <a:ahLst/>
            <a:cxnLst/>
            <a:rect l="l" t="t" r="r" b="b"/>
            <a:pathLst>
              <a:path w="2876" h="1203" extrusionOk="0">
                <a:moveTo>
                  <a:pt x="1029" y="0"/>
                </a:moveTo>
                <a:cubicBezTo>
                  <a:pt x="1011" y="0"/>
                  <a:pt x="994" y="2"/>
                  <a:pt x="976" y="4"/>
                </a:cubicBezTo>
                <a:cubicBezTo>
                  <a:pt x="685" y="38"/>
                  <a:pt x="677" y="252"/>
                  <a:pt x="505" y="432"/>
                </a:cubicBezTo>
                <a:cubicBezTo>
                  <a:pt x="386" y="552"/>
                  <a:pt x="206" y="560"/>
                  <a:pt x="95" y="688"/>
                </a:cubicBezTo>
                <a:cubicBezTo>
                  <a:pt x="9" y="791"/>
                  <a:pt x="1" y="954"/>
                  <a:pt x="86" y="1065"/>
                </a:cubicBezTo>
                <a:cubicBezTo>
                  <a:pt x="180" y="1176"/>
                  <a:pt x="360" y="1202"/>
                  <a:pt x="514" y="1202"/>
                </a:cubicBezTo>
                <a:cubicBezTo>
                  <a:pt x="542" y="1202"/>
                  <a:pt x="570" y="1202"/>
                  <a:pt x="598" y="1202"/>
                </a:cubicBezTo>
                <a:cubicBezTo>
                  <a:pt x="1288" y="1202"/>
                  <a:pt x="1970" y="1103"/>
                  <a:pt x="2653" y="979"/>
                </a:cubicBezTo>
                <a:cubicBezTo>
                  <a:pt x="2738" y="954"/>
                  <a:pt x="2824" y="937"/>
                  <a:pt x="2858" y="860"/>
                </a:cubicBezTo>
                <a:cubicBezTo>
                  <a:pt x="2875" y="808"/>
                  <a:pt x="2858" y="740"/>
                  <a:pt x="2815" y="688"/>
                </a:cubicBezTo>
                <a:cubicBezTo>
                  <a:pt x="2730" y="569"/>
                  <a:pt x="2576" y="526"/>
                  <a:pt x="2439" y="526"/>
                </a:cubicBezTo>
                <a:cubicBezTo>
                  <a:pt x="2302" y="526"/>
                  <a:pt x="2174" y="577"/>
                  <a:pt x="2028" y="620"/>
                </a:cubicBezTo>
                <a:cubicBezTo>
                  <a:pt x="2028" y="483"/>
                  <a:pt x="1951" y="355"/>
                  <a:pt x="1831" y="312"/>
                </a:cubicBezTo>
                <a:cubicBezTo>
                  <a:pt x="1799" y="301"/>
                  <a:pt x="1764" y="296"/>
                  <a:pt x="1729" y="296"/>
                </a:cubicBezTo>
                <a:cubicBezTo>
                  <a:pt x="1630" y="296"/>
                  <a:pt x="1532" y="341"/>
                  <a:pt x="1481" y="423"/>
                </a:cubicBezTo>
                <a:cubicBezTo>
                  <a:pt x="1481" y="193"/>
                  <a:pt x="1253" y="0"/>
                  <a:pt x="1029" y="0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9" name="Google Shape;459;p35"/>
          <p:cNvPicPr preferRelativeResize="0"/>
          <p:nvPr/>
        </p:nvPicPr>
        <p:blipFill rotWithShape="1">
          <a:blip r:embed="rId9">
            <a:alphaModFix/>
          </a:blip>
          <a:srcRect t="21722"/>
          <a:stretch/>
        </p:blipFill>
        <p:spPr>
          <a:xfrm>
            <a:off x="-113786" y="75380"/>
            <a:ext cx="1934274" cy="5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5"/>
          <p:cNvPicPr preferRelativeResize="0"/>
          <p:nvPr/>
        </p:nvPicPr>
        <p:blipFill rotWithShape="1">
          <a:blip r:embed="rId10">
            <a:alphaModFix/>
          </a:blip>
          <a:srcRect t="15711"/>
          <a:stretch/>
        </p:blipFill>
        <p:spPr>
          <a:xfrm>
            <a:off x="604630" y="19937"/>
            <a:ext cx="2995177" cy="8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5"/>
          <p:cNvPicPr preferRelativeResize="0"/>
          <p:nvPr/>
        </p:nvPicPr>
        <p:blipFill rotWithShape="1">
          <a:blip r:embed="rId11">
            <a:alphaModFix/>
          </a:blip>
          <a:srcRect b="36191"/>
          <a:stretch/>
        </p:blipFill>
        <p:spPr>
          <a:xfrm rot="4500004">
            <a:off x="332148" y="1580158"/>
            <a:ext cx="477847" cy="11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5"/>
          <p:cNvPicPr preferRelativeResize="0"/>
          <p:nvPr/>
        </p:nvPicPr>
        <p:blipFill rotWithShape="1">
          <a:blip r:embed="rId12">
            <a:alphaModFix/>
          </a:blip>
          <a:srcRect b="51052"/>
          <a:stretch/>
        </p:blipFill>
        <p:spPr>
          <a:xfrm>
            <a:off x="-273300" y="4553880"/>
            <a:ext cx="5704476" cy="6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47052" y="412797"/>
            <a:ext cx="584685" cy="4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97091" y="888691"/>
            <a:ext cx="477850" cy="43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355600" y="1133125"/>
            <a:ext cx="390021" cy="2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973825" y="557800"/>
            <a:ext cx="293325" cy="1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5"/>
          <p:cNvPicPr preferRelativeResize="0"/>
          <p:nvPr/>
        </p:nvPicPr>
        <p:blipFill rotWithShape="1">
          <a:blip r:embed="rId12">
            <a:alphaModFix/>
          </a:blip>
          <a:srcRect r="19445" b="51052"/>
          <a:stretch/>
        </p:blipFill>
        <p:spPr>
          <a:xfrm>
            <a:off x="4625075" y="4553875"/>
            <a:ext cx="4595126" cy="6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-1709331">
            <a:off x="4458174" y="4559481"/>
            <a:ext cx="990631" cy="92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1334197">
            <a:off x="2460901" y="3953075"/>
            <a:ext cx="750254" cy="130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rot="-308259">
            <a:off x="1823597" y="3406474"/>
            <a:ext cx="1093406" cy="189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-1901179" flipH="1">
            <a:off x="-426229" y="2383896"/>
            <a:ext cx="3834006" cy="625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800001" flipH="1">
            <a:off x="5127433" y="1766047"/>
            <a:ext cx="4458932" cy="4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7" r="39169"/>
          <a:stretch/>
        </p:blipFill>
        <p:spPr>
          <a:xfrm>
            <a:off x="54429" y="-722094"/>
            <a:ext cx="1926771" cy="50143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60"/>
          <a:stretch/>
        </p:blipFill>
        <p:spPr>
          <a:xfrm flipH="1">
            <a:off x="5596017" y="405338"/>
            <a:ext cx="3604412" cy="50143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6"/>
          <p:cNvSpPr/>
          <p:nvPr/>
        </p:nvSpPr>
        <p:spPr>
          <a:xfrm>
            <a:off x="636750" y="1559450"/>
            <a:ext cx="7870500" cy="2512500"/>
          </a:xfrm>
          <a:prstGeom prst="roundRect">
            <a:avLst>
              <a:gd name="adj" fmla="val 5743"/>
            </a:avLst>
          </a:prstGeom>
          <a:solidFill>
            <a:srgbClr val="FFFFFF">
              <a:alpha val="39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1" name="Google Shape;481;p36"/>
          <p:cNvSpPr/>
          <p:nvPr/>
        </p:nvSpPr>
        <p:spPr>
          <a:xfrm>
            <a:off x="636749" y="108650"/>
            <a:ext cx="7984737" cy="1093547"/>
          </a:xfrm>
          <a:prstGeom prst="roundRect">
            <a:avLst>
              <a:gd name="adj" fmla="val 16667"/>
            </a:avLst>
          </a:prstGeom>
          <a:solidFill>
            <a:srgbClr val="FFFFFF">
              <a:alpha val="46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 Black" panose="020B0A04020102020204" pitchFamily="34" charset="0"/>
              </a:rPr>
              <a:t>Makalmáako’ob u xt’ut’ilo’ob Yucatan </a:t>
            </a:r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487" name="Google Shape;4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33673">
            <a:off x="7889797" y="59822"/>
            <a:ext cx="1006359" cy="9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238" y="3755079"/>
            <a:ext cx="1526475" cy="1689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3961">
            <a:off x="6639942" y="-526179"/>
            <a:ext cx="2930216" cy="82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51602">
            <a:off x="7896498" y="2745910"/>
            <a:ext cx="1419932" cy="246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888025">
            <a:off x="-22145" y="72251"/>
            <a:ext cx="534585" cy="99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489845">
            <a:off x="-58159" y="1392491"/>
            <a:ext cx="694500" cy="232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40536">
            <a:off x="29735" y="2715532"/>
            <a:ext cx="430827" cy="8011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719998" y="1582238"/>
            <a:ext cx="7787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K’ajóolta’an</a:t>
            </a:r>
            <a:r>
              <a:rPr lang="es-ES" dirty="0" smtClean="0"/>
              <a:t> </a:t>
            </a:r>
            <a:r>
              <a:rPr lang="es-ES" dirty="0" err="1" smtClean="0"/>
              <a:t>je’ex</a:t>
            </a:r>
            <a:r>
              <a:rPr lang="es-ES" dirty="0" smtClean="0"/>
              <a:t> </a:t>
            </a:r>
            <a:r>
              <a:rPr lang="es-ES" dirty="0" err="1" smtClean="0"/>
              <a:t>k’aan</a:t>
            </a:r>
            <a:r>
              <a:rPr lang="es-ES" dirty="0" smtClean="0"/>
              <a:t> </a:t>
            </a:r>
            <a:r>
              <a:rPr lang="es-ES" dirty="0" err="1" smtClean="0"/>
              <a:t>xt’uut</a:t>
            </a:r>
            <a:r>
              <a:rPr lang="es-ES" dirty="0" smtClean="0"/>
              <a:t>’ </a:t>
            </a:r>
            <a:r>
              <a:rPr lang="es-ES" dirty="0" err="1" smtClean="0"/>
              <a:t>tumen</a:t>
            </a:r>
            <a:r>
              <a:rPr lang="es-ES" dirty="0" smtClean="0"/>
              <a:t> </a:t>
            </a:r>
            <a:r>
              <a:rPr lang="es-ES" dirty="0" err="1" smtClean="0"/>
              <a:t>yaan</a:t>
            </a:r>
            <a:r>
              <a:rPr lang="es-ES" dirty="0" smtClean="0"/>
              <a:t> </a:t>
            </a:r>
            <a:r>
              <a:rPr lang="es-ES" dirty="0" err="1" smtClean="0"/>
              <a:t>jump’éel</a:t>
            </a:r>
            <a:r>
              <a:rPr lang="es-ES" dirty="0" smtClean="0"/>
              <a:t> chan </a:t>
            </a:r>
            <a:r>
              <a:rPr lang="es-ES" dirty="0" err="1" smtClean="0"/>
              <a:t>wéejil</a:t>
            </a:r>
            <a:r>
              <a:rPr lang="es-ES" dirty="0" smtClean="0"/>
              <a:t> </a:t>
            </a:r>
            <a:r>
              <a:rPr lang="es-ES" dirty="0" err="1" smtClean="0"/>
              <a:t>k’uk’umel</a:t>
            </a:r>
            <a:r>
              <a:rPr lang="es-ES" dirty="0" smtClean="0"/>
              <a:t> </a:t>
            </a:r>
            <a:r>
              <a:rPr lang="es-ES" dirty="0" err="1" smtClean="0"/>
              <a:t>yóok’ol</a:t>
            </a:r>
            <a:r>
              <a:rPr lang="es-ES" dirty="0" smtClean="0"/>
              <a:t> u </a:t>
            </a:r>
            <a:r>
              <a:rPr lang="es-ES" dirty="0" err="1" smtClean="0"/>
              <a:t>koj</a:t>
            </a:r>
            <a:r>
              <a:rPr lang="es-ES" dirty="0" smtClean="0"/>
              <a:t> </a:t>
            </a:r>
            <a:r>
              <a:rPr lang="es-ES" dirty="0" err="1" smtClean="0"/>
              <a:t>k’an</a:t>
            </a:r>
            <a:r>
              <a:rPr lang="es-ES" dirty="0" smtClean="0"/>
              <a:t> u </a:t>
            </a:r>
            <a:r>
              <a:rPr lang="es-ES" dirty="0" err="1" smtClean="0"/>
              <a:t>boonil</a:t>
            </a:r>
            <a:r>
              <a:rPr lang="es-ES" dirty="0" smtClean="0"/>
              <a:t>, </a:t>
            </a:r>
            <a:r>
              <a:rPr lang="es-ES" dirty="0" err="1" smtClean="0"/>
              <a:t>jumpl’eel</a:t>
            </a:r>
            <a:r>
              <a:rPr lang="es-ES" dirty="0" smtClean="0"/>
              <a:t> </a:t>
            </a:r>
            <a:r>
              <a:rPr lang="es-ES" dirty="0" err="1" smtClean="0"/>
              <a:t>ch’i’ibal</a:t>
            </a:r>
            <a:r>
              <a:rPr lang="es-ES" dirty="0" smtClean="0"/>
              <a:t>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kajal</a:t>
            </a:r>
            <a:r>
              <a:rPr lang="es-ES" dirty="0" smtClean="0"/>
              <a:t> tu </a:t>
            </a:r>
            <a:r>
              <a:rPr lang="es-ES" dirty="0" err="1" smtClean="0"/>
              <a:t>xamanil</a:t>
            </a:r>
            <a:r>
              <a:rPr lang="es-ES" dirty="0" smtClean="0"/>
              <a:t> Belice </a:t>
            </a:r>
            <a:r>
              <a:rPr lang="es-ES" dirty="0" err="1" smtClean="0"/>
              <a:t>yéetel</a:t>
            </a:r>
            <a:r>
              <a:rPr lang="es-ES" dirty="0" smtClean="0"/>
              <a:t> tu </a:t>
            </a:r>
            <a:r>
              <a:rPr lang="es-ES" dirty="0" err="1" smtClean="0"/>
              <a:t>Petenil</a:t>
            </a:r>
            <a:r>
              <a:rPr lang="es-ES" dirty="0" smtClean="0"/>
              <a:t> Yucatán, México. </a:t>
            </a:r>
          </a:p>
          <a:p>
            <a:endParaRPr lang="es-ES" dirty="0"/>
          </a:p>
          <a:p>
            <a:endParaRPr lang="es-MX" dirty="0"/>
          </a:p>
        </p:txBody>
      </p:sp>
      <p:grpSp>
        <p:nvGrpSpPr>
          <p:cNvPr id="17" name="Group 32"/>
          <p:cNvGrpSpPr/>
          <p:nvPr/>
        </p:nvGrpSpPr>
        <p:grpSpPr>
          <a:xfrm>
            <a:off x="687858" y="2197494"/>
            <a:ext cx="2605258" cy="2534480"/>
            <a:chOff x="0" y="0"/>
            <a:chExt cx="3004185" cy="3047564"/>
          </a:xfrm>
        </p:grpSpPr>
        <p:pic>
          <p:nvPicPr>
            <p:cNvPr id="18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004185" cy="2699385"/>
            </a:xfrm>
            <a:prstGeom prst="rect">
              <a:avLst/>
            </a:prstGeom>
          </p:spPr>
        </p:pic>
        <p:sp>
          <p:nvSpPr>
            <p:cNvPr id="19" name="Text Box 8"/>
            <p:cNvSpPr txBox="1"/>
            <p:nvPr/>
          </p:nvSpPr>
          <p:spPr>
            <a:xfrm>
              <a:off x="0" y="2699031"/>
              <a:ext cx="2822528" cy="3485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MX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 esta imagen podemos notar la parte amarilla que distingue a este loro de los demás. Foto por:  Nikki Buxton</a:t>
              </a:r>
              <a:endPara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3538892" y="2352725"/>
            <a:ext cx="469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xíib</a:t>
            </a:r>
            <a:r>
              <a:rPr lang="es-ES" dirty="0" smtClean="0"/>
              <a:t> </a:t>
            </a:r>
            <a:r>
              <a:rPr lang="es-ES" dirty="0" err="1" smtClean="0"/>
              <a:t>yéetel</a:t>
            </a:r>
            <a:r>
              <a:rPr lang="es-ES" dirty="0" smtClean="0"/>
              <a:t> u </a:t>
            </a:r>
            <a:r>
              <a:rPr lang="es-ES" dirty="0" err="1" smtClean="0"/>
              <a:t>xch’uupile</a:t>
            </a:r>
            <a:r>
              <a:rPr lang="es-ES" dirty="0" smtClean="0"/>
              <a:t>’ </a:t>
            </a:r>
            <a:r>
              <a:rPr lang="es-ES" dirty="0" err="1" smtClean="0"/>
              <a:t>jela’antako’ob</a:t>
            </a:r>
            <a:r>
              <a:rPr lang="es-ES" dirty="0" smtClean="0"/>
              <a:t>, </a:t>
            </a:r>
            <a:r>
              <a:rPr lang="es-ES" dirty="0" err="1" smtClean="0"/>
              <a:t>séeba’an</a:t>
            </a:r>
            <a:r>
              <a:rPr lang="es-ES" dirty="0" smtClean="0"/>
              <a:t> a </a:t>
            </a:r>
            <a:r>
              <a:rPr lang="es-ES" dirty="0" err="1" smtClean="0"/>
              <a:t>wilik</a:t>
            </a:r>
            <a:r>
              <a:rPr lang="es-ES" dirty="0" smtClean="0"/>
              <a:t> </a:t>
            </a:r>
            <a:r>
              <a:rPr lang="es-ES" dirty="0" err="1" smtClean="0"/>
              <a:t>wa</a:t>
            </a:r>
            <a:r>
              <a:rPr lang="es-ES" dirty="0" smtClean="0"/>
              <a:t> </a:t>
            </a:r>
            <a:r>
              <a:rPr lang="es-ES" dirty="0" err="1" smtClean="0"/>
              <a:t>xiib</a:t>
            </a:r>
            <a:r>
              <a:rPr lang="es-ES" dirty="0" smtClean="0"/>
              <a:t> </a:t>
            </a:r>
            <a:r>
              <a:rPr lang="es-ES" dirty="0" err="1" smtClean="0"/>
              <a:t>wa</a:t>
            </a:r>
            <a:r>
              <a:rPr lang="es-ES" dirty="0" smtClean="0"/>
              <a:t> </a:t>
            </a:r>
            <a:r>
              <a:rPr lang="es-ES" dirty="0" err="1" smtClean="0"/>
              <a:t>xch’uupo’ob</a:t>
            </a:r>
            <a:r>
              <a:rPr lang="es-ES" dirty="0" smtClean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670432" y="3120443"/>
            <a:ext cx="1917370" cy="73866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xiibo</a:t>
            </a:r>
            <a:r>
              <a:rPr lang="es-ES" dirty="0" smtClean="0"/>
              <a:t>’ </a:t>
            </a:r>
            <a:r>
              <a:rPr lang="es-ES" dirty="0" err="1" smtClean="0"/>
              <a:t>yaan</a:t>
            </a:r>
            <a:r>
              <a:rPr lang="es-ES" dirty="0" smtClean="0"/>
              <a:t> </a:t>
            </a:r>
            <a:r>
              <a:rPr lang="es-ES" dirty="0" err="1" smtClean="0"/>
              <a:t>jump’éel</a:t>
            </a:r>
            <a:r>
              <a:rPr lang="es-ES" dirty="0" smtClean="0"/>
              <a:t> </a:t>
            </a:r>
            <a:r>
              <a:rPr lang="es-ES" dirty="0" err="1" smtClean="0"/>
              <a:t>chak</a:t>
            </a:r>
            <a:r>
              <a:rPr lang="es-ES" dirty="0" smtClean="0"/>
              <a:t> </a:t>
            </a:r>
            <a:r>
              <a:rPr lang="es-ES" dirty="0" err="1" smtClean="0"/>
              <a:t>weejil</a:t>
            </a:r>
            <a:r>
              <a:rPr lang="es-ES" dirty="0" smtClean="0"/>
              <a:t> tu </a:t>
            </a:r>
            <a:r>
              <a:rPr lang="es-ES" dirty="0" err="1" smtClean="0"/>
              <a:t>xiik</a:t>
            </a:r>
            <a:r>
              <a:rPr lang="es-ES" dirty="0" smtClean="0"/>
              <a:t>’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6161947" y="3123212"/>
            <a:ext cx="2055694" cy="52322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xch’uupo</a:t>
            </a:r>
            <a:r>
              <a:rPr lang="es-ES" dirty="0" smtClean="0"/>
              <a:t>’ </a:t>
            </a:r>
            <a:r>
              <a:rPr lang="es-ES" dirty="0" err="1" smtClean="0"/>
              <a:t>mina’an</a:t>
            </a:r>
            <a:r>
              <a:rPr lang="es-ES" dirty="0" smtClean="0"/>
              <a:t> </a:t>
            </a:r>
            <a:r>
              <a:rPr lang="es-ES" dirty="0" err="1" smtClean="0"/>
              <a:t>ti’ob</a:t>
            </a:r>
            <a:r>
              <a:rPr lang="es-ES" dirty="0" smtClean="0"/>
              <a:t>.  </a:t>
            </a:r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1590193" y="2352725"/>
            <a:ext cx="753901" cy="62178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noFil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"/>
          <p:cNvSpPr/>
          <p:nvPr/>
        </p:nvSpPr>
        <p:spPr>
          <a:xfrm>
            <a:off x="18469" y="-56596"/>
            <a:ext cx="1337691" cy="1568959"/>
          </a:xfrm>
          <a:custGeom>
            <a:avLst/>
            <a:gdLst/>
            <a:ahLst/>
            <a:cxnLst/>
            <a:rect l="l" t="t" r="r" b="b"/>
            <a:pathLst>
              <a:path w="22055" h="25868" extrusionOk="0">
                <a:moveTo>
                  <a:pt x="1882" y="0"/>
                </a:moveTo>
                <a:cubicBezTo>
                  <a:pt x="1480" y="9"/>
                  <a:pt x="1130" y="86"/>
                  <a:pt x="736" y="94"/>
                </a:cubicBezTo>
                <a:cubicBezTo>
                  <a:pt x="0" y="5937"/>
                  <a:pt x="651" y="11943"/>
                  <a:pt x="2618" y="17486"/>
                </a:cubicBezTo>
                <a:cubicBezTo>
                  <a:pt x="2892" y="18291"/>
                  <a:pt x="3208" y="19078"/>
                  <a:pt x="3593" y="19830"/>
                </a:cubicBezTo>
                <a:cubicBezTo>
                  <a:pt x="4552" y="21738"/>
                  <a:pt x="5963" y="23432"/>
                  <a:pt x="7674" y="24715"/>
                </a:cubicBezTo>
                <a:cubicBezTo>
                  <a:pt x="8119" y="25057"/>
                  <a:pt x="8607" y="25365"/>
                  <a:pt x="9128" y="25571"/>
                </a:cubicBezTo>
                <a:cubicBezTo>
                  <a:pt x="9643" y="25774"/>
                  <a:pt x="10185" y="25867"/>
                  <a:pt x="10731" y="25867"/>
                </a:cubicBezTo>
                <a:cubicBezTo>
                  <a:pt x="11956" y="25867"/>
                  <a:pt x="13202" y="25398"/>
                  <a:pt x="14201" y="24647"/>
                </a:cubicBezTo>
                <a:cubicBezTo>
                  <a:pt x="15630" y="23577"/>
                  <a:pt x="16622" y="22003"/>
                  <a:pt x="17427" y="20412"/>
                </a:cubicBezTo>
                <a:cubicBezTo>
                  <a:pt x="20412" y="14501"/>
                  <a:pt x="21319" y="7777"/>
                  <a:pt x="22021" y="1189"/>
                </a:cubicBezTo>
                <a:cubicBezTo>
                  <a:pt x="22046" y="1001"/>
                  <a:pt x="22055" y="787"/>
                  <a:pt x="21935" y="651"/>
                </a:cubicBezTo>
                <a:cubicBezTo>
                  <a:pt x="21832" y="531"/>
                  <a:pt x="21661" y="505"/>
                  <a:pt x="21499" y="471"/>
                </a:cubicBezTo>
                <a:cubicBezTo>
                  <a:pt x="21485" y="470"/>
                  <a:pt x="21471" y="469"/>
                  <a:pt x="21457" y="469"/>
                </a:cubicBezTo>
                <a:cubicBezTo>
                  <a:pt x="21147" y="469"/>
                  <a:pt x="20901" y="800"/>
                  <a:pt x="20608" y="800"/>
                </a:cubicBezTo>
                <a:cubicBezTo>
                  <a:pt x="20588" y="800"/>
                  <a:pt x="20569" y="799"/>
                  <a:pt x="20549" y="796"/>
                </a:cubicBezTo>
                <a:cubicBezTo>
                  <a:pt x="20130" y="5724"/>
                  <a:pt x="19702" y="10702"/>
                  <a:pt x="18265" y="15442"/>
                </a:cubicBezTo>
                <a:cubicBezTo>
                  <a:pt x="17418" y="18222"/>
                  <a:pt x="16126" y="21037"/>
                  <a:pt x="13748" y="22713"/>
                </a:cubicBezTo>
                <a:cubicBezTo>
                  <a:pt x="12909" y="23310"/>
                  <a:pt x="11929" y="23749"/>
                  <a:pt x="10898" y="23749"/>
                </a:cubicBezTo>
                <a:cubicBezTo>
                  <a:pt x="10879" y="23749"/>
                  <a:pt x="10859" y="23749"/>
                  <a:pt x="10839" y="23749"/>
                </a:cubicBezTo>
                <a:cubicBezTo>
                  <a:pt x="9282" y="23740"/>
                  <a:pt x="7897" y="22722"/>
                  <a:pt x="6853" y="21567"/>
                </a:cubicBezTo>
                <a:cubicBezTo>
                  <a:pt x="3867" y="18256"/>
                  <a:pt x="2849" y="13645"/>
                  <a:pt x="2276" y="9231"/>
                </a:cubicBezTo>
                <a:cubicBezTo>
                  <a:pt x="1882" y="6168"/>
                  <a:pt x="1643" y="3080"/>
                  <a:pt x="18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0" name="Google Shape;5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86077">
            <a:off x="104566" y="135133"/>
            <a:ext cx="552446" cy="10272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1" name="Google Shape;501;p37"/>
          <p:cNvGrpSpPr/>
          <p:nvPr/>
        </p:nvGrpSpPr>
        <p:grpSpPr>
          <a:xfrm>
            <a:off x="1196235" y="1192966"/>
            <a:ext cx="616149" cy="616149"/>
            <a:chOff x="1168475" y="253275"/>
            <a:chExt cx="448500" cy="448500"/>
          </a:xfrm>
        </p:grpSpPr>
        <p:sp>
          <p:nvSpPr>
            <p:cNvPr id="502" name="Google Shape;502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7"/>
          <p:cNvGrpSpPr/>
          <p:nvPr/>
        </p:nvGrpSpPr>
        <p:grpSpPr>
          <a:xfrm>
            <a:off x="1196235" y="1987941"/>
            <a:ext cx="616149" cy="616149"/>
            <a:chOff x="1168475" y="253275"/>
            <a:chExt cx="448500" cy="448500"/>
          </a:xfrm>
        </p:grpSpPr>
        <p:sp>
          <p:nvSpPr>
            <p:cNvPr id="505" name="Google Shape;505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7"/>
          <p:cNvGrpSpPr/>
          <p:nvPr/>
        </p:nvGrpSpPr>
        <p:grpSpPr>
          <a:xfrm>
            <a:off x="1196235" y="2770779"/>
            <a:ext cx="616149" cy="616149"/>
            <a:chOff x="1168475" y="253275"/>
            <a:chExt cx="448500" cy="448500"/>
          </a:xfrm>
        </p:grpSpPr>
        <p:sp>
          <p:nvSpPr>
            <p:cNvPr id="508" name="Google Shape;508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37"/>
          <p:cNvGrpSpPr/>
          <p:nvPr/>
        </p:nvGrpSpPr>
        <p:grpSpPr>
          <a:xfrm>
            <a:off x="1196235" y="397991"/>
            <a:ext cx="616149" cy="616149"/>
            <a:chOff x="1168475" y="253275"/>
            <a:chExt cx="448500" cy="448500"/>
          </a:xfrm>
        </p:grpSpPr>
        <p:sp>
          <p:nvSpPr>
            <p:cNvPr id="511" name="Google Shape;511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7"/>
          <p:cNvSpPr txBox="1">
            <a:spLocks noGrp="1"/>
          </p:cNvSpPr>
          <p:nvPr>
            <p:ph type="title"/>
          </p:nvPr>
        </p:nvSpPr>
        <p:spPr>
          <a:xfrm>
            <a:off x="1085200" y="516463"/>
            <a:ext cx="8382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15" name="Google Shape;515;p37"/>
          <p:cNvSpPr txBox="1">
            <a:spLocks noGrp="1"/>
          </p:cNvSpPr>
          <p:nvPr>
            <p:ph type="subTitle" idx="1"/>
          </p:nvPr>
        </p:nvSpPr>
        <p:spPr>
          <a:xfrm>
            <a:off x="2074948" y="516463"/>
            <a:ext cx="3921900" cy="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tx1">
                    <a:lumMod val="50000"/>
                  </a:schemeClr>
                </a:solidFill>
              </a:rPr>
              <a:t>L</a:t>
            </a:r>
            <a:r>
              <a:rPr lang="en" dirty="0" smtClean="0">
                <a:solidFill>
                  <a:schemeClr val="tx1">
                    <a:lumMod val="50000"/>
                  </a:schemeClr>
                </a:solidFill>
              </a:rPr>
              <a:t>e xt’uut’o’obo’ je’el u kuxtalo’ob tak 50 ja’abo’obe</a:t>
            </a:r>
            <a:r>
              <a:rPr lang="en" dirty="0" smtClean="0"/>
              <a:t>’</a:t>
            </a:r>
            <a:endParaRPr dirty="0"/>
          </a:p>
        </p:txBody>
      </p:sp>
      <p:sp>
        <p:nvSpPr>
          <p:cNvPr id="516" name="Google Shape;516;p37"/>
          <p:cNvSpPr txBox="1">
            <a:spLocks noGrp="1"/>
          </p:cNvSpPr>
          <p:nvPr>
            <p:ph type="title" idx="2"/>
          </p:nvPr>
        </p:nvSpPr>
        <p:spPr>
          <a:xfrm>
            <a:off x="1085200" y="2106413"/>
            <a:ext cx="8382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7" name="Google Shape;517;p37"/>
          <p:cNvSpPr txBox="1">
            <a:spLocks noGrp="1"/>
          </p:cNvSpPr>
          <p:nvPr>
            <p:ph type="subTitle" idx="3"/>
          </p:nvPr>
        </p:nvSpPr>
        <p:spPr>
          <a:xfrm>
            <a:off x="2124550" y="1975781"/>
            <a:ext cx="3921900" cy="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ku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yaantal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juntúul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wa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ka’atul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u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mejnilo’ob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ichil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jump’éel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ja’ab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Lebetike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xaan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u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ya’abtalo’ob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8" name="Google Shape;518;p37"/>
          <p:cNvSpPr txBox="1">
            <a:spLocks noGrp="1"/>
          </p:cNvSpPr>
          <p:nvPr>
            <p:ph type="title" idx="4"/>
          </p:nvPr>
        </p:nvSpPr>
        <p:spPr>
          <a:xfrm>
            <a:off x="1085200" y="1311438"/>
            <a:ext cx="8382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19" name="Google Shape;519;p37"/>
          <p:cNvSpPr txBox="1">
            <a:spLocks noGrp="1"/>
          </p:cNvSpPr>
          <p:nvPr>
            <p:ph type="subTitle" idx="5"/>
          </p:nvPr>
        </p:nvSpPr>
        <p:spPr>
          <a:xfrm>
            <a:off x="2124550" y="1239773"/>
            <a:ext cx="3921900" cy="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" dirty="0" smtClean="0">
                <a:solidFill>
                  <a:schemeClr val="tx1">
                    <a:lumMod val="50000"/>
                  </a:schemeClr>
                </a:solidFill>
              </a:rPr>
              <a:t>u káajal u kaxtik u núupo’ob yéetel u yaantal u mejnilo’ob ken u ts’áaj 4 wa 5 ja’abil u kuxtalo’ob</a:t>
            </a:r>
            <a:r>
              <a:rPr lang="en" dirty="0" smtClean="0"/>
              <a:t>.</a:t>
            </a:r>
            <a:endParaRPr dirty="0"/>
          </a:p>
        </p:txBody>
      </p:sp>
      <p:sp>
        <p:nvSpPr>
          <p:cNvPr id="520" name="Google Shape;520;p37"/>
          <p:cNvSpPr txBox="1">
            <a:spLocks noGrp="1"/>
          </p:cNvSpPr>
          <p:nvPr>
            <p:ph type="title" idx="6"/>
          </p:nvPr>
        </p:nvSpPr>
        <p:spPr>
          <a:xfrm>
            <a:off x="1085200" y="2901388"/>
            <a:ext cx="838200" cy="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21" name="Google Shape;521;p37"/>
          <p:cNvSpPr txBox="1">
            <a:spLocks noGrp="1"/>
          </p:cNvSpPr>
          <p:nvPr>
            <p:ph type="subTitle" idx="7"/>
          </p:nvPr>
        </p:nvSpPr>
        <p:spPr>
          <a:xfrm>
            <a:off x="2124550" y="2786182"/>
            <a:ext cx="3921900" cy="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Leti’obe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’ ken u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nupuba’obe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’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chen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yéetel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juntúul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ku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kuxtalo’ob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ti’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tuláakal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le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k’iino’obo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’,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jach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ku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kanáantik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 u </a:t>
            </a:r>
            <a:r>
              <a:rPr lang="es-ES" dirty="0" err="1" smtClean="0">
                <a:solidFill>
                  <a:schemeClr val="tx1">
                    <a:lumMod val="50000"/>
                  </a:schemeClr>
                </a:solidFill>
              </a:rPr>
              <a:t>batsilo’ob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7" name="Google Shape;527;p37"/>
          <p:cNvSpPr/>
          <p:nvPr/>
        </p:nvSpPr>
        <p:spPr>
          <a:xfrm>
            <a:off x="6743775" y="396163"/>
            <a:ext cx="423448" cy="133449"/>
          </a:xfrm>
          <a:custGeom>
            <a:avLst/>
            <a:gdLst/>
            <a:ahLst/>
            <a:cxnLst/>
            <a:rect l="l" t="t" r="r" b="b"/>
            <a:pathLst>
              <a:path w="3817" h="1248" extrusionOk="0">
                <a:moveTo>
                  <a:pt x="1911" y="1"/>
                </a:moveTo>
                <a:cubicBezTo>
                  <a:pt x="1689" y="1"/>
                  <a:pt x="1624" y="197"/>
                  <a:pt x="1472" y="319"/>
                </a:cubicBezTo>
                <a:cubicBezTo>
                  <a:pt x="1473" y="319"/>
                  <a:pt x="1473" y="318"/>
                  <a:pt x="1473" y="318"/>
                </a:cubicBezTo>
                <a:cubicBezTo>
                  <a:pt x="1483" y="318"/>
                  <a:pt x="850" y="670"/>
                  <a:pt x="1045" y="721"/>
                </a:cubicBezTo>
                <a:cubicBezTo>
                  <a:pt x="924" y="693"/>
                  <a:pt x="796" y="678"/>
                  <a:pt x="668" y="678"/>
                </a:cubicBezTo>
                <a:cubicBezTo>
                  <a:pt x="559" y="678"/>
                  <a:pt x="449" y="689"/>
                  <a:pt x="343" y="712"/>
                </a:cubicBezTo>
                <a:cubicBezTo>
                  <a:pt x="240" y="721"/>
                  <a:pt x="146" y="755"/>
                  <a:pt x="86" y="832"/>
                </a:cubicBezTo>
                <a:cubicBezTo>
                  <a:pt x="18" y="892"/>
                  <a:pt x="1" y="1012"/>
                  <a:pt x="61" y="1089"/>
                </a:cubicBezTo>
                <a:cubicBezTo>
                  <a:pt x="112" y="1140"/>
                  <a:pt x="206" y="1148"/>
                  <a:pt x="275" y="1157"/>
                </a:cubicBezTo>
                <a:cubicBezTo>
                  <a:pt x="935" y="1219"/>
                  <a:pt x="1595" y="1248"/>
                  <a:pt x="2252" y="1248"/>
                </a:cubicBezTo>
                <a:cubicBezTo>
                  <a:pt x="2592" y="1248"/>
                  <a:pt x="2931" y="1240"/>
                  <a:pt x="3269" y="1225"/>
                </a:cubicBezTo>
                <a:cubicBezTo>
                  <a:pt x="3466" y="1217"/>
                  <a:pt x="3679" y="1191"/>
                  <a:pt x="3816" y="1063"/>
                </a:cubicBezTo>
                <a:cubicBezTo>
                  <a:pt x="3645" y="910"/>
                  <a:pt x="3422" y="823"/>
                  <a:pt x="3199" y="823"/>
                </a:cubicBezTo>
                <a:cubicBezTo>
                  <a:pt x="3110" y="823"/>
                  <a:pt x="3021" y="837"/>
                  <a:pt x="2935" y="866"/>
                </a:cubicBezTo>
                <a:cubicBezTo>
                  <a:pt x="2890" y="647"/>
                  <a:pt x="2671" y="481"/>
                  <a:pt x="2449" y="481"/>
                </a:cubicBezTo>
                <a:cubicBezTo>
                  <a:pt x="2420" y="481"/>
                  <a:pt x="2391" y="484"/>
                  <a:pt x="2362" y="490"/>
                </a:cubicBezTo>
                <a:cubicBezTo>
                  <a:pt x="2388" y="276"/>
                  <a:pt x="2217" y="53"/>
                  <a:pt x="2003" y="11"/>
                </a:cubicBezTo>
                <a:cubicBezTo>
                  <a:pt x="1969" y="4"/>
                  <a:pt x="1939" y="1"/>
                  <a:pt x="19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7"/>
          <p:cNvSpPr/>
          <p:nvPr/>
        </p:nvSpPr>
        <p:spPr>
          <a:xfrm>
            <a:off x="7228138" y="1784895"/>
            <a:ext cx="319063" cy="133461"/>
          </a:xfrm>
          <a:custGeom>
            <a:avLst/>
            <a:gdLst/>
            <a:ahLst/>
            <a:cxnLst/>
            <a:rect l="l" t="t" r="r" b="b"/>
            <a:pathLst>
              <a:path w="2876" h="1203" extrusionOk="0">
                <a:moveTo>
                  <a:pt x="1029" y="0"/>
                </a:moveTo>
                <a:cubicBezTo>
                  <a:pt x="1011" y="0"/>
                  <a:pt x="994" y="2"/>
                  <a:pt x="976" y="4"/>
                </a:cubicBezTo>
                <a:cubicBezTo>
                  <a:pt x="685" y="38"/>
                  <a:pt x="677" y="252"/>
                  <a:pt x="505" y="432"/>
                </a:cubicBezTo>
                <a:cubicBezTo>
                  <a:pt x="386" y="552"/>
                  <a:pt x="206" y="560"/>
                  <a:pt x="95" y="688"/>
                </a:cubicBezTo>
                <a:cubicBezTo>
                  <a:pt x="9" y="791"/>
                  <a:pt x="1" y="954"/>
                  <a:pt x="86" y="1065"/>
                </a:cubicBezTo>
                <a:cubicBezTo>
                  <a:pt x="180" y="1176"/>
                  <a:pt x="360" y="1202"/>
                  <a:pt x="514" y="1202"/>
                </a:cubicBezTo>
                <a:cubicBezTo>
                  <a:pt x="542" y="1202"/>
                  <a:pt x="570" y="1202"/>
                  <a:pt x="598" y="1202"/>
                </a:cubicBezTo>
                <a:cubicBezTo>
                  <a:pt x="1288" y="1202"/>
                  <a:pt x="1970" y="1103"/>
                  <a:pt x="2653" y="979"/>
                </a:cubicBezTo>
                <a:cubicBezTo>
                  <a:pt x="2738" y="954"/>
                  <a:pt x="2824" y="937"/>
                  <a:pt x="2858" y="860"/>
                </a:cubicBezTo>
                <a:cubicBezTo>
                  <a:pt x="2875" y="808"/>
                  <a:pt x="2858" y="740"/>
                  <a:pt x="2815" y="688"/>
                </a:cubicBezTo>
                <a:cubicBezTo>
                  <a:pt x="2730" y="569"/>
                  <a:pt x="2576" y="526"/>
                  <a:pt x="2439" y="526"/>
                </a:cubicBezTo>
                <a:cubicBezTo>
                  <a:pt x="2302" y="526"/>
                  <a:pt x="2174" y="577"/>
                  <a:pt x="2028" y="620"/>
                </a:cubicBezTo>
                <a:cubicBezTo>
                  <a:pt x="2028" y="483"/>
                  <a:pt x="1951" y="355"/>
                  <a:pt x="1831" y="312"/>
                </a:cubicBezTo>
                <a:cubicBezTo>
                  <a:pt x="1799" y="301"/>
                  <a:pt x="1764" y="296"/>
                  <a:pt x="1729" y="296"/>
                </a:cubicBezTo>
                <a:cubicBezTo>
                  <a:pt x="1630" y="296"/>
                  <a:pt x="1532" y="341"/>
                  <a:pt x="1481" y="423"/>
                </a:cubicBezTo>
                <a:cubicBezTo>
                  <a:pt x="1481" y="193"/>
                  <a:pt x="1253" y="0"/>
                  <a:pt x="10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9" name="Google Shape;52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49684">
            <a:off x="373955" y="-284009"/>
            <a:ext cx="756979" cy="117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8877" y="1436522"/>
            <a:ext cx="584685" cy="4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8328" y="927744"/>
            <a:ext cx="477850" cy="43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6450" y="2290850"/>
            <a:ext cx="390021" cy="2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8600" y="4013853"/>
            <a:ext cx="1141050" cy="126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96173">
            <a:off x="8553819" y="2784038"/>
            <a:ext cx="551316" cy="184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3" r="22411"/>
          <a:stretch/>
        </p:blipFill>
        <p:spPr>
          <a:xfrm rot="20618189">
            <a:off x="6127412" y="-314270"/>
            <a:ext cx="2518075" cy="341259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96235" y="3706551"/>
            <a:ext cx="7047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Meyaj</a:t>
            </a:r>
            <a:r>
              <a:rPr lang="es-ES" b="1" dirty="0"/>
              <a:t> </a:t>
            </a:r>
            <a:r>
              <a:rPr lang="es-ES" b="1" dirty="0" smtClean="0"/>
              <a:t>1: </a:t>
            </a:r>
            <a:r>
              <a:rPr lang="es-ES" b="1" dirty="0" err="1" smtClean="0"/>
              <a:t>meent</a:t>
            </a:r>
            <a:r>
              <a:rPr lang="es-ES" b="1" dirty="0" smtClean="0"/>
              <a:t> le </a:t>
            </a:r>
            <a:r>
              <a:rPr lang="es-ES" b="1" dirty="0" err="1" smtClean="0"/>
              <a:t>ku</a:t>
            </a:r>
            <a:r>
              <a:rPr lang="es-ES" b="1" dirty="0" smtClean="0"/>
              <a:t> </a:t>
            </a:r>
            <a:r>
              <a:rPr lang="es-ES" b="1" dirty="0" err="1" smtClean="0"/>
              <a:t>k’áata’al</a:t>
            </a:r>
            <a:r>
              <a:rPr lang="es-ES" b="1" dirty="0" smtClean="0"/>
              <a:t> techo’.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Ts’o’ok</a:t>
            </a:r>
            <a:r>
              <a:rPr lang="es-ES" dirty="0" smtClean="0"/>
              <a:t> </a:t>
            </a:r>
            <a:r>
              <a:rPr lang="es-ES" dirty="0" err="1" smtClean="0"/>
              <a:t>wáaj</a:t>
            </a:r>
            <a:r>
              <a:rPr lang="es-ES" dirty="0" smtClean="0"/>
              <a:t> a </a:t>
            </a:r>
            <a:r>
              <a:rPr lang="es-ES" dirty="0" err="1" smtClean="0"/>
              <a:t>wilik</a:t>
            </a:r>
            <a:r>
              <a:rPr lang="es-ES" dirty="0" smtClean="0"/>
              <a:t> </a:t>
            </a:r>
            <a:r>
              <a:rPr lang="es-ES" dirty="0" err="1" smtClean="0"/>
              <a:t>juntúul</a:t>
            </a:r>
            <a:r>
              <a:rPr lang="es-ES" dirty="0" smtClean="0"/>
              <a:t> </a:t>
            </a:r>
            <a:r>
              <a:rPr lang="es-ES" dirty="0" err="1" smtClean="0"/>
              <a:t>xt’uut</a:t>
            </a:r>
            <a:r>
              <a:rPr lang="es-ES" dirty="0" smtClean="0"/>
              <a:t>’, </a:t>
            </a:r>
            <a:r>
              <a:rPr lang="es-ES" dirty="0" err="1" smtClean="0"/>
              <a:t>tsikbalt</a:t>
            </a:r>
            <a:r>
              <a:rPr lang="es-ES" dirty="0" smtClean="0"/>
              <a:t> ti’ a </a:t>
            </a:r>
            <a:r>
              <a:rPr lang="es-ES" dirty="0" err="1" smtClean="0"/>
              <a:t>wetxooko’ob</a:t>
            </a:r>
            <a:r>
              <a:rPr lang="es-E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Ichil</a:t>
            </a:r>
            <a:r>
              <a:rPr lang="es-ES" dirty="0" smtClean="0"/>
              <a:t> </a:t>
            </a:r>
            <a:r>
              <a:rPr lang="es-ES" dirty="0" err="1" smtClean="0"/>
              <a:t>múuch’ilo’obe</a:t>
            </a:r>
            <a:r>
              <a:rPr lang="es-ES" dirty="0" smtClean="0"/>
              <a:t>’, </a:t>
            </a:r>
            <a:r>
              <a:rPr lang="es-ES" dirty="0" err="1" smtClean="0"/>
              <a:t>yéetel</a:t>
            </a:r>
            <a:r>
              <a:rPr lang="es-ES" dirty="0" smtClean="0"/>
              <a:t> u </a:t>
            </a:r>
            <a:r>
              <a:rPr lang="es-ES" dirty="0" err="1" smtClean="0"/>
              <a:t>yáantal</a:t>
            </a:r>
            <a:r>
              <a:rPr lang="es-ES" dirty="0" smtClean="0"/>
              <a:t> a (j) </a:t>
            </a:r>
            <a:r>
              <a:rPr lang="es-ES" dirty="0" err="1" smtClean="0"/>
              <a:t>ka’ansaje</a:t>
            </a:r>
            <a:r>
              <a:rPr lang="es-ES" dirty="0" smtClean="0"/>
              <a:t>’ </a:t>
            </a:r>
            <a:r>
              <a:rPr lang="es-ES" dirty="0" err="1" smtClean="0"/>
              <a:t>xene’ex</a:t>
            </a:r>
            <a:r>
              <a:rPr lang="es-ES" dirty="0" smtClean="0"/>
              <a:t> </a:t>
            </a:r>
            <a:r>
              <a:rPr lang="es-ES" dirty="0" err="1" smtClean="0"/>
              <a:t>táankab</a:t>
            </a:r>
            <a:r>
              <a:rPr lang="es-ES" dirty="0" smtClean="0"/>
              <a:t> </a:t>
            </a:r>
            <a:r>
              <a:rPr lang="es-ES" dirty="0" err="1" smtClean="0"/>
              <a:t>ka</a:t>
            </a:r>
            <a:r>
              <a:rPr lang="es-ES" dirty="0" smtClean="0"/>
              <a:t> a </a:t>
            </a:r>
            <a:r>
              <a:rPr lang="es-ES" dirty="0" err="1" smtClean="0"/>
              <a:t>ts’iibte’ex</a:t>
            </a:r>
            <a:r>
              <a:rPr lang="es-ES" dirty="0" smtClean="0"/>
              <a:t> u </a:t>
            </a:r>
            <a:r>
              <a:rPr lang="es-ES" dirty="0" err="1" smtClean="0"/>
              <a:t>k’aaba’aob</a:t>
            </a:r>
            <a:r>
              <a:rPr lang="es-ES" dirty="0" smtClean="0"/>
              <a:t> </a:t>
            </a:r>
            <a:r>
              <a:rPr lang="es-ES" dirty="0" err="1" smtClean="0"/>
              <a:t>k’áaxo’ob</a:t>
            </a:r>
            <a:r>
              <a:rPr lang="es-ES" dirty="0" smtClean="0"/>
              <a:t>, </a:t>
            </a:r>
            <a:r>
              <a:rPr lang="es-ES" dirty="0" err="1" smtClean="0"/>
              <a:t>yéetel</a:t>
            </a:r>
            <a:r>
              <a:rPr lang="es-ES" dirty="0" smtClean="0"/>
              <a:t> </a:t>
            </a:r>
            <a:r>
              <a:rPr lang="es-ES" dirty="0" err="1" smtClean="0"/>
              <a:t>ba’alche’ob</a:t>
            </a:r>
            <a:r>
              <a:rPr lang="es-ES" dirty="0" smtClean="0"/>
              <a:t> </a:t>
            </a:r>
            <a:r>
              <a:rPr lang="es-ES" dirty="0" err="1" smtClean="0"/>
              <a:t>ka</a:t>
            </a:r>
            <a:r>
              <a:rPr lang="es-ES" dirty="0" smtClean="0"/>
              <a:t> </a:t>
            </a:r>
            <a:r>
              <a:rPr lang="es-ES" dirty="0" err="1" smtClean="0"/>
              <a:t>wilik</a:t>
            </a:r>
            <a:r>
              <a:rPr lang="es-ES" dirty="0" smtClean="0"/>
              <a:t> </a:t>
            </a:r>
            <a:r>
              <a:rPr lang="es-ES" dirty="0" err="1" smtClean="0"/>
              <a:t>ka</a:t>
            </a:r>
            <a:r>
              <a:rPr lang="es-ES" dirty="0" smtClean="0"/>
              <a:t> </a:t>
            </a:r>
            <a:r>
              <a:rPr lang="es-ES" dirty="0" err="1" smtClean="0"/>
              <a:t>wilike’ex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1"/>
          <p:cNvSpPr/>
          <p:nvPr/>
        </p:nvSpPr>
        <p:spPr>
          <a:xfrm>
            <a:off x="4883575" y="699850"/>
            <a:ext cx="3547200" cy="1288500"/>
          </a:xfrm>
          <a:prstGeom prst="roundRect">
            <a:avLst>
              <a:gd name="adj" fmla="val 9721"/>
            </a:avLst>
          </a:prstGeom>
          <a:solidFill>
            <a:srgbClr val="FFFFFF">
              <a:alpha val="46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1"/>
          <p:cNvSpPr txBox="1">
            <a:spLocks noGrp="1"/>
          </p:cNvSpPr>
          <p:nvPr>
            <p:ph type="title"/>
          </p:nvPr>
        </p:nvSpPr>
        <p:spPr>
          <a:xfrm>
            <a:off x="4883575" y="791650"/>
            <a:ext cx="35472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err="1" smtClean="0">
                <a:latin typeface="Arial Black" panose="020B0A04020102020204" pitchFamily="34" charset="0"/>
              </a:rPr>
              <a:t>Ba’axten</a:t>
            </a:r>
            <a:r>
              <a:rPr lang="es-ES" sz="2400" dirty="0" smtClean="0">
                <a:latin typeface="Arial Black" panose="020B0A04020102020204" pitchFamily="34" charset="0"/>
              </a:rPr>
              <a:t> </a:t>
            </a:r>
            <a:r>
              <a:rPr lang="es-ES" sz="2400" dirty="0" err="1" smtClean="0">
                <a:latin typeface="Arial Black" panose="020B0A04020102020204" pitchFamily="34" charset="0"/>
              </a:rPr>
              <a:t>páaybe’en</a:t>
            </a:r>
            <a:r>
              <a:rPr lang="es-ES" sz="2400" dirty="0" smtClean="0">
                <a:latin typeface="Arial Black" panose="020B0A04020102020204" pitchFamily="34" charset="0"/>
              </a:rPr>
              <a:t> le </a:t>
            </a:r>
            <a:r>
              <a:rPr lang="es-ES" sz="2400" dirty="0" err="1" smtClean="0">
                <a:latin typeface="Arial Black" panose="020B0A04020102020204" pitchFamily="34" charset="0"/>
              </a:rPr>
              <a:t>xt’uut’o’obo</a:t>
            </a:r>
            <a:r>
              <a:rPr lang="es-ES" dirty="0" smtClean="0">
                <a:latin typeface="Arial Black" panose="020B0A04020102020204" pitchFamily="34" charset="0"/>
              </a:rPr>
              <a:t>’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618" name="Google Shape;618;p41"/>
          <p:cNvSpPr txBox="1">
            <a:spLocks noGrp="1"/>
          </p:cNvSpPr>
          <p:nvPr>
            <p:ph type="body" idx="1"/>
          </p:nvPr>
        </p:nvSpPr>
        <p:spPr>
          <a:xfrm>
            <a:off x="4550230" y="1988350"/>
            <a:ext cx="3880546" cy="1686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tx1">
                    <a:lumMod val="50000"/>
                  </a:schemeClr>
                </a:solidFill>
              </a:rPr>
              <a:t>Ku t’iíit’iko’ob neek’o’ob. </a:t>
            </a:r>
            <a:r>
              <a:rPr lang="es-MX" dirty="0" smtClean="0">
                <a:solidFill>
                  <a:schemeClr val="tx1">
                    <a:lumMod val="50000"/>
                  </a:schemeClr>
                </a:solidFill>
              </a:rPr>
              <a:t>L</a:t>
            </a:r>
            <a:r>
              <a:rPr lang="en" dirty="0" smtClean="0">
                <a:solidFill>
                  <a:schemeClr val="tx1">
                    <a:lumMod val="50000"/>
                  </a:schemeClr>
                </a:solidFill>
              </a:rPr>
              <a:t>eti’obe’ ya’abkach kúuchilo’ob tu’ux ku máanao’ob xik’nale’ ti’ ku p’atik’ob neek’o’obi’. Ken jo’op u janalo’obe’ ku cha’iko’ob u lúubul u xiixel u yo’ocho’ob.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 dirty="0">
              <a:solidFill>
                <a:schemeClr val="dk1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" dirty="0" smtClean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9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8" y="791650"/>
            <a:ext cx="4081191" cy="323606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21175" y="4132465"/>
            <a:ext cx="74172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Meyaj</a:t>
            </a:r>
            <a:r>
              <a:rPr lang="es-ES" b="1" dirty="0" smtClean="0"/>
              <a:t> 2: </a:t>
            </a:r>
            <a:r>
              <a:rPr lang="es-ES" b="1" dirty="0" err="1" smtClean="0"/>
              <a:t>Meyajnane’ex</a:t>
            </a:r>
            <a:r>
              <a:rPr lang="es-ES" b="1" dirty="0" smtClean="0"/>
              <a:t> </a:t>
            </a:r>
            <a:r>
              <a:rPr lang="es-ES" b="1" dirty="0" err="1" smtClean="0"/>
              <a:t>ka’aka’atúulil</a:t>
            </a:r>
            <a:r>
              <a:rPr lang="es-ES" b="1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xíimbalte’ex</a:t>
            </a:r>
            <a:r>
              <a:rPr lang="es-ES" dirty="0" smtClean="0"/>
              <a:t> </a:t>
            </a:r>
            <a:r>
              <a:rPr lang="es-ES" dirty="0" err="1" smtClean="0"/>
              <a:t>juntuul</a:t>
            </a:r>
            <a:r>
              <a:rPr lang="es-ES" dirty="0" smtClean="0"/>
              <a:t> </a:t>
            </a:r>
            <a:r>
              <a:rPr lang="es-ES" dirty="0" err="1" smtClean="0"/>
              <a:t>nool</a:t>
            </a:r>
            <a:r>
              <a:rPr lang="es-ES" dirty="0" smtClean="0"/>
              <a:t> </a:t>
            </a:r>
            <a:r>
              <a:rPr lang="es-ES" dirty="0" err="1" smtClean="0"/>
              <a:t>wa</a:t>
            </a:r>
            <a:r>
              <a:rPr lang="es-ES" dirty="0" smtClean="0"/>
              <a:t> </a:t>
            </a:r>
            <a:r>
              <a:rPr lang="es-ES" dirty="0" err="1" smtClean="0"/>
              <a:t>chich</a:t>
            </a:r>
            <a:r>
              <a:rPr lang="es-ES" dirty="0" smtClean="0"/>
              <a:t> </a:t>
            </a:r>
            <a:r>
              <a:rPr lang="es-ES" dirty="0" err="1" smtClean="0"/>
              <a:t>ka</a:t>
            </a:r>
            <a:r>
              <a:rPr lang="es-ES" dirty="0" smtClean="0"/>
              <a:t> </a:t>
            </a:r>
            <a:r>
              <a:rPr lang="es-ES" dirty="0" err="1" smtClean="0"/>
              <a:t>k’áate’ex</a:t>
            </a:r>
            <a:r>
              <a:rPr lang="es-ES" dirty="0" smtClean="0"/>
              <a:t> ti’ </a:t>
            </a:r>
            <a:r>
              <a:rPr lang="es-ES" dirty="0" err="1" smtClean="0"/>
              <a:t>wa</a:t>
            </a:r>
            <a:r>
              <a:rPr lang="es-ES" dirty="0" smtClean="0"/>
              <a:t> u </a:t>
            </a:r>
            <a:r>
              <a:rPr lang="es-ES" dirty="0" err="1" smtClean="0"/>
              <a:t>k’ajóol</a:t>
            </a:r>
            <a:r>
              <a:rPr lang="es-ES" dirty="0" smtClean="0"/>
              <a:t> </a:t>
            </a:r>
            <a:r>
              <a:rPr lang="es-ES" dirty="0" err="1" smtClean="0"/>
              <a:t>ba’alche’ob</a:t>
            </a:r>
            <a:r>
              <a:rPr lang="es-ES" dirty="0" smtClean="0"/>
              <a:t>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t’íit’iko’ob</a:t>
            </a:r>
            <a:r>
              <a:rPr lang="es-ES" dirty="0" smtClean="0"/>
              <a:t> </a:t>
            </a:r>
            <a:r>
              <a:rPr lang="es-ES" dirty="0" err="1" smtClean="0"/>
              <a:t>neek’o’ob</a:t>
            </a:r>
            <a:r>
              <a:rPr lang="es-ES" dirty="0" smtClean="0"/>
              <a:t> bey </a:t>
            </a:r>
            <a:r>
              <a:rPr lang="es-ES" dirty="0" err="1" smtClean="0"/>
              <a:t>ma</a:t>
            </a:r>
            <a:r>
              <a:rPr lang="es-ES" dirty="0" smtClean="0"/>
              <a:t>’ </a:t>
            </a:r>
            <a:r>
              <a:rPr lang="es-ES" dirty="0" err="1" smtClean="0"/>
              <a:t>leti</a:t>
            </a:r>
            <a:r>
              <a:rPr lang="es-ES" dirty="0" smtClean="0"/>
              <a:t>’ le </a:t>
            </a:r>
            <a:r>
              <a:rPr lang="es-ES" dirty="0" err="1" smtClean="0"/>
              <a:t>xt’uut’o</a:t>
            </a:r>
            <a:r>
              <a:rPr lang="es-ES" dirty="0" smtClean="0"/>
              <a:t>’.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2"/>
          <p:cNvSpPr/>
          <p:nvPr/>
        </p:nvSpPr>
        <p:spPr>
          <a:xfrm>
            <a:off x="624025" y="281748"/>
            <a:ext cx="7870500" cy="572700"/>
          </a:xfrm>
          <a:prstGeom prst="roundRect">
            <a:avLst>
              <a:gd name="adj" fmla="val 16667"/>
            </a:avLst>
          </a:prstGeom>
          <a:solidFill>
            <a:srgbClr val="FFFFFF">
              <a:alpha val="46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2"/>
          <p:cNvSpPr txBox="1">
            <a:spLocks noGrp="1"/>
          </p:cNvSpPr>
          <p:nvPr>
            <p:ph type="title"/>
          </p:nvPr>
        </p:nvSpPr>
        <p:spPr>
          <a:xfrm>
            <a:off x="735051" y="302795"/>
            <a:ext cx="7704000" cy="572700"/>
          </a:xfrm>
          <a:prstGeom prst="rect">
            <a:avLst/>
          </a:prstGeom>
          <a:ln w="28575"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rial Black" panose="020B0A04020102020204" pitchFamily="34" charset="0"/>
              </a:rPr>
              <a:t>Ba’ax talamil ku máansiko’ob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642" name="Google Shape;642;p42"/>
          <p:cNvSpPr/>
          <p:nvPr/>
        </p:nvSpPr>
        <p:spPr>
          <a:xfrm>
            <a:off x="6323101" y="2791878"/>
            <a:ext cx="960162" cy="278272"/>
          </a:xfrm>
          <a:custGeom>
            <a:avLst/>
            <a:gdLst/>
            <a:ahLst/>
            <a:cxnLst/>
            <a:rect l="l" t="t" r="r" b="b"/>
            <a:pathLst>
              <a:path w="14202" h="4116" extrusionOk="0">
                <a:moveTo>
                  <a:pt x="6191" y="1"/>
                </a:moveTo>
                <a:cubicBezTo>
                  <a:pt x="6164" y="1"/>
                  <a:pt x="6136" y="2"/>
                  <a:pt x="6108" y="4"/>
                </a:cubicBezTo>
                <a:cubicBezTo>
                  <a:pt x="5647" y="29"/>
                  <a:pt x="5219" y="320"/>
                  <a:pt x="4962" y="722"/>
                </a:cubicBezTo>
                <a:cubicBezTo>
                  <a:pt x="4731" y="1099"/>
                  <a:pt x="4791" y="1578"/>
                  <a:pt x="4603" y="1869"/>
                </a:cubicBezTo>
                <a:cubicBezTo>
                  <a:pt x="4415" y="2159"/>
                  <a:pt x="4004" y="2313"/>
                  <a:pt x="3756" y="2553"/>
                </a:cubicBezTo>
                <a:cubicBezTo>
                  <a:pt x="3569" y="2740"/>
                  <a:pt x="3331" y="2916"/>
                  <a:pt x="3097" y="2916"/>
                </a:cubicBezTo>
                <a:cubicBezTo>
                  <a:pt x="3031" y="2916"/>
                  <a:pt x="2965" y="2902"/>
                  <a:pt x="2900" y="2870"/>
                </a:cubicBezTo>
                <a:cubicBezTo>
                  <a:pt x="2789" y="2810"/>
                  <a:pt x="2704" y="2707"/>
                  <a:pt x="2610" y="2630"/>
                </a:cubicBezTo>
                <a:cubicBezTo>
                  <a:pt x="2499" y="2548"/>
                  <a:pt x="2362" y="2509"/>
                  <a:pt x="2225" y="2509"/>
                </a:cubicBezTo>
                <a:cubicBezTo>
                  <a:pt x="1990" y="2509"/>
                  <a:pt x="1753" y="2622"/>
                  <a:pt x="1634" y="2827"/>
                </a:cubicBezTo>
                <a:cubicBezTo>
                  <a:pt x="1591" y="2912"/>
                  <a:pt x="1566" y="2998"/>
                  <a:pt x="1497" y="3058"/>
                </a:cubicBezTo>
                <a:cubicBezTo>
                  <a:pt x="1403" y="3143"/>
                  <a:pt x="1266" y="3152"/>
                  <a:pt x="1138" y="3169"/>
                </a:cubicBezTo>
                <a:cubicBezTo>
                  <a:pt x="839" y="3186"/>
                  <a:pt x="548" y="3263"/>
                  <a:pt x="265" y="3383"/>
                </a:cubicBezTo>
                <a:cubicBezTo>
                  <a:pt x="163" y="3426"/>
                  <a:pt x="52" y="3485"/>
                  <a:pt x="35" y="3597"/>
                </a:cubicBezTo>
                <a:cubicBezTo>
                  <a:pt x="0" y="3776"/>
                  <a:pt x="223" y="3896"/>
                  <a:pt x="411" y="3939"/>
                </a:cubicBezTo>
                <a:cubicBezTo>
                  <a:pt x="998" y="4073"/>
                  <a:pt x="1596" y="4116"/>
                  <a:pt x="2199" y="4116"/>
                </a:cubicBezTo>
                <a:cubicBezTo>
                  <a:pt x="2984" y="4116"/>
                  <a:pt x="3776" y="4042"/>
                  <a:pt x="4560" y="3999"/>
                </a:cubicBezTo>
                <a:cubicBezTo>
                  <a:pt x="5416" y="3949"/>
                  <a:pt x="6274" y="3934"/>
                  <a:pt x="7132" y="3934"/>
                </a:cubicBezTo>
                <a:cubicBezTo>
                  <a:pt x="8671" y="3934"/>
                  <a:pt x="10212" y="3984"/>
                  <a:pt x="11752" y="3984"/>
                </a:cubicBezTo>
                <a:cubicBezTo>
                  <a:pt x="12486" y="3984"/>
                  <a:pt x="13220" y="3973"/>
                  <a:pt x="13953" y="3939"/>
                </a:cubicBezTo>
                <a:cubicBezTo>
                  <a:pt x="14030" y="3939"/>
                  <a:pt x="14116" y="3922"/>
                  <a:pt x="14150" y="3862"/>
                </a:cubicBezTo>
                <a:cubicBezTo>
                  <a:pt x="14201" y="3768"/>
                  <a:pt x="14082" y="3657"/>
                  <a:pt x="13979" y="3639"/>
                </a:cubicBezTo>
                <a:cubicBezTo>
                  <a:pt x="13868" y="3614"/>
                  <a:pt x="13757" y="3614"/>
                  <a:pt x="13680" y="3528"/>
                </a:cubicBezTo>
                <a:cubicBezTo>
                  <a:pt x="13603" y="3434"/>
                  <a:pt x="13645" y="3297"/>
                  <a:pt x="13603" y="3177"/>
                </a:cubicBezTo>
                <a:cubicBezTo>
                  <a:pt x="13560" y="3049"/>
                  <a:pt x="13431" y="2972"/>
                  <a:pt x="13312" y="2921"/>
                </a:cubicBezTo>
                <a:cubicBezTo>
                  <a:pt x="13005" y="2779"/>
                  <a:pt x="12673" y="2702"/>
                  <a:pt x="12337" y="2702"/>
                </a:cubicBezTo>
                <a:cubicBezTo>
                  <a:pt x="12288" y="2702"/>
                  <a:pt x="12240" y="2704"/>
                  <a:pt x="12191" y="2707"/>
                </a:cubicBezTo>
                <a:cubicBezTo>
                  <a:pt x="12140" y="2711"/>
                  <a:pt x="12086" y="2716"/>
                  <a:pt x="12034" y="2716"/>
                </a:cubicBezTo>
                <a:cubicBezTo>
                  <a:pt x="11981" y="2716"/>
                  <a:pt x="11930" y="2711"/>
                  <a:pt x="11883" y="2698"/>
                </a:cubicBezTo>
                <a:cubicBezTo>
                  <a:pt x="11661" y="2621"/>
                  <a:pt x="11558" y="2365"/>
                  <a:pt x="11421" y="2168"/>
                </a:cubicBezTo>
                <a:cubicBezTo>
                  <a:pt x="11164" y="1843"/>
                  <a:pt x="10720" y="1723"/>
                  <a:pt x="10300" y="1723"/>
                </a:cubicBezTo>
                <a:cubicBezTo>
                  <a:pt x="9899" y="1723"/>
                  <a:pt x="9498" y="1809"/>
                  <a:pt x="9105" y="1809"/>
                </a:cubicBezTo>
                <a:cubicBezTo>
                  <a:pt x="9087" y="1809"/>
                  <a:pt x="9069" y="1809"/>
                  <a:pt x="9051" y="1809"/>
                </a:cubicBezTo>
                <a:cubicBezTo>
                  <a:pt x="8855" y="1800"/>
                  <a:pt x="8649" y="1766"/>
                  <a:pt x="8547" y="1612"/>
                </a:cubicBezTo>
                <a:cubicBezTo>
                  <a:pt x="8435" y="1484"/>
                  <a:pt x="8453" y="1287"/>
                  <a:pt x="8333" y="1159"/>
                </a:cubicBezTo>
                <a:cubicBezTo>
                  <a:pt x="8093" y="902"/>
                  <a:pt x="7597" y="1133"/>
                  <a:pt x="7366" y="876"/>
                </a:cubicBezTo>
                <a:cubicBezTo>
                  <a:pt x="7315" y="816"/>
                  <a:pt x="7280" y="731"/>
                  <a:pt x="7255" y="654"/>
                </a:cubicBezTo>
                <a:cubicBezTo>
                  <a:pt x="7070" y="252"/>
                  <a:pt x="6627" y="1"/>
                  <a:pt x="61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2"/>
          <p:cNvSpPr/>
          <p:nvPr/>
        </p:nvSpPr>
        <p:spPr>
          <a:xfrm>
            <a:off x="143944" y="706337"/>
            <a:ext cx="960162" cy="278340"/>
          </a:xfrm>
          <a:custGeom>
            <a:avLst/>
            <a:gdLst/>
            <a:ahLst/>
            <a:cxnLst/>
            <a:rect l="l" t="t" r="r" b="b"/>
            <a:pathLst>
              <a:path w="14202" h="4117" extrusionOk="0">
                <a:moveTo>
                  <a:pt x="6190" y="1"/>
                </a:moveTo>
                <a:cubicBezTo>
                  <a:pt x="6162" y="1"/>
                  <a:pt x="6135" y="2"/>
                  <a:pt x="6108" y="4"/>
                </a:cubicBezTo>
                <a:cubicBezTo>
                  <a:pt x="5646" y="38"/>
                  <a:pt x="5219" y="329"/>
                  <a:pt x="4962" y="722"/>
                </a:cubicBezTo>
                <a:cubicBezTo>
                  <a:pt x="4722" y="1099"/>
                  <a:pt x="4791" y="1578"/>
                  <a:pt x="4594" y="1877"/>
                </a:cubicBezTo>
                <a:cubicBezTo>
                  <a:pt x="4414" y="2168"/>
                  <a:pt x="3995" y="2313"/>
                  <a:pt x="3756" y="2562"/>
                </a:cubicBezTo>
                <a:cubicBezTo>
                  <a:pt x="3570" y="2740"/>
                  <a:pt x="3328" y="2919"/>
                  <a:pt x="3097" y="2919"/>
                </a:cubicBezTo>
                <a:cubicBezTo>
                  <a:pt x="3030" y="2919"/>
                  <a:pt x="2964" y="2904"/>
                  <a:pt x="2900" y="2869"/>
                </a:cubicBezTo>
                <a:cubicBezTo>
                  <a:pt x="2789" y="2818"/>
                  <a:pt x="2703" y="2707"/>
                  <a:pt x="2609" y="2639"/>
                </a:cubicBezTo>
                <a:cubicBezTo>
                  <a:pt x="2498" y="2553"/>
                  <a:pt x="2360" y="2513"/>
                  <a:pt x="2221" y="2513"/>
                </a:cubicBezTo>
                <a:cubicBezTo>
                  <a:pt x="1985" y="2513"/>
                  <a:pt x="1747" y="2628"/>
                  <a:pt x="1634" y="2827"/>
                </a:cubicBezTo>
                <a:cubicBezTo>
                  <a:pt x="1591" y="2912"/>
                  <a:pt x="1557" y="2998"/>
                  <a:pt x="1497" y="3066"/>
                </a:cubicBezTo>
                <a:cubicBezTo>
                  <a:pt x="1403" y="3152"/>
                  <a:pt x="1258" y="3160"/>
                  <a:pt x="1129" y="3169"/>
                </a:cubicBezTo>
                <a:cubicBezTo>
                  <a:pt x="830" y="3195"/>
                  <a:pt x="548" y="3263"/>
                  <a:pt x="265" y="3383"/>
                </a:cubicBezTo>
                <a:cubicBezTo>
                  <a:pt x="163" y="3426"/>
                  <a:pt x="51" y="3494"/>
                  <a:pt x="34" y="3597"/>
                </a:cubicBezTo>
                <a:cubicBezTo>
                  <a:pt x="0" y="3776"/>
                  <a:pt x="223" y="3896"/>
                  <a:pt x="402" y="3939"/>
                </a:cubicBezTo>
                <a:cubicBezTo>
                  <a:pt x="998" y="4074"/>
                  <a:pt x="1603" y="4117"/>
                  <a:pt x="2211" y="4117"/>
                </a:cubicBezTo>
                <a:cubicBezTo>
                  <a:pt x="2992" y="4117"/>
                  <a:pt x="3777" y="4046"/>
                  <a:pt x="4551" y="4007"/>
                </a:cubicBezTo>
                <a:cubicBezTo>
                  <a:pt x="5420" y="3955"/>
                  <a:pt x="6291" y="3938"/>
                  <a:pt x="7163" y="3938"/>
                </a:cubicBezTo>
                <a:cubicBezTo>
                  <a:pt x="8673" y="3938"/>
                  <a:pt x="10186" y="3988"/>
                  <a:pt x="11698" y="3988"/>
                </a:cubicBezTo>
                <a:cubicBezTo>
                  <a:pt x="12450" y="3988"/>
                  <a:pt x="13202" y="3976"/>
                  <a:pt x="13953" y="3939"/>
                </a:cubicBezTo>
                <a:cubicBezTo>
                  <a:pt x="14030" y="3939"/>
                  <a:pt x="14116" y="3930"/>
                  <a:pt x="14150" y="3862"/>
                </a:cubicBezTo>
                <a:cubicBezTo>
                  <a:pt x="14201" y="3768"/>
                  <a:pt x="14081" y="3665"/>
                  <a:pt x="13979" y="3639"/>
                </a:cubicBezTo>
                <a:cubicBezTo>
                  <a:pt x="13868" y="3622"/>
                  <a:pt x="13748" y="3622"/>
                  <a:pt x="13679" y="3537"/>
                </a:cubicBezTo>
                <a:cubicBezTo>
                  <a:pt x="13602" y="3434"/>
                  <a:pt x="13645" y="3297"/>
                  <a:pt x="13602" y="3177"/>
                </a:cubicBezTo>
                <a:cubicBezTo>
                  <a:pt x="13560" y="3049"/>
                  <a:pt x="13431" y="2981"/>
                  <a:pt x="13312" y="2921"/>
                </a:cubicBezTo>
                <a:cubicBezTo>
                  <a:pt x="12993" y="2781"/>
                  <a:pt x="12646" y="2705"/>
                  <a:pt x="12297" y="2705"/>
                </a:cubicBezTo>
                <a:cubicBezTo>
                  <a:pt x="12261" y="2705"/>
                  <a:pt x="12226" y="2705"/>
                  <a:pt x="12191" y="2707"/>
                </a:cubicBezTo>
                <a:cubicBezTo>
                  <a:pt x="12135" y="2716"/>
                  <a:pt x="12082" y="2722"/>
                  <a:pt x="12030" y="2722"/>
                </a:cubicBezTo>
                <a:cubicBezTo>
                  <a:pt x="11979" y="2722"/>
                  <a:pt x="11930" y="2716"/>
                  <a:pt x="11883" y="2698"/>
                </a:cubicBezTo>
                <a:cubicBezTo>
                  <a:pt x="11652" y="2621"/>
                  <a:pt x="11558" y="2365"/>
                  <a:pt x="11421" y="2177"/>
                </a:cubicBezTo>
                <a:cubicBezTo>
                  <a:pt x="11164" y="1843"/>
                  <a:pt x="10711" y="1723"/>
                  <a:pt x="10300" y="1723"/>
                </a:cubicBezTo>
                <a:cubicBezTo>
                  <a:pt x="9913" y="1723"/>
                  <a:pt x="9526" y="1811"/>
                  <a:pt x="9139" y="1811"/>
                </a:cubicBezTo>
                <a:cubicBezTo>
                  <a:pt x="9107" y="1811"/>
                  <a:pt x="9075" y="1810"/>
                  <a:pt x="9043" y="1809"/>
                </a:cubicBezTo>
                <a:cubicBezTo>
                  <a:pt x="8854" y="1800"/>
                  <a:pt x="8649" y="1766"/>
                  <a:pt x="8546" y="1620"/>
                </a:cubicBezTo>
                <a:cubicBezTo>
                  <a:pt x="8435" y="1492"/>
                  <a:pt x="8444" y="1287"/>
                  <a:pt x="8333" y="1159"/>
                </a:cubicBezTo>
                <a:cubicBezTo>
                  <a:pt x="8093" y="902"/>
                  <a:pt x="7588" y="1141"/>
                  <a:pt x="7366" y="885"/>
                </a:cubicBezTo>
                <a:cubicBezTo>
                  <a:pt x="7315" y="816"/>
                  <a:pt x="7280" y="731"/>
                  <a:pt x="7246" y="654"/>
                </a:cubicBezTo>
                <a:cubicBezTo>
                  <a:pt x="7069" y="252"/>
                  <a:pt x="6620" y="1"/>
                  <a:pt x="61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2"/>
          <p:cNvSpPr/>
          <p:nvPr/>
        </p:nvSpPr>
        <p:spPr>
          <a:xfrm>
            <a:off x="2158632" y="1945514"/>
            <a:ext cx="671004" cy="195859"/>
          </a:xfrm>
          <a:custGeom>
            <a:avLst/>
            <a:gdLst/>
            <a:ahLst/>
            <a:cxnLst/>
            <a:rect l="l" t="t" r="r" b="b"/>
            <a:pathLst>
              <a:path w="9925" h="2897" extrusionOk="0">
                <a:moveTo>
                  <a:pt x="5621" y="1"/>
                </a:moveTo>
                <a:cubicBezTo>
                  <a:pt x="5310" y="1"/>
                  <a:pt x="4991" y="178"/>
                  <a:pt x="4860" y="464"/>
                </a:cubicBezTo>
                <a:cubicBezTo>
                  <a:pt x="4835" y="515"/>
                  <a:pt x="4817" y="584"/>
                  <a:pt x="4775" y="626"/>
                </a:cubicBezTo>
                <a:cubicBezTo>
                  <a:pt x="4612" y="806"/>
                  <a:pt x="4261" y="644"/>
                  <a:pt x="4099" y="815"/>
                </a:cubicBezTo>
                <a:cubicBezTo>
                  <a:pt x="4022" y="900"/>
                  <a:pt x="4022" y="1037"/>
                  <a:pt x="3953" y="1140"/>
                </a:cubicBezTo>
                <a:cubicBezTo>
                  <a:pt x="3876" y="1242"/>
                  <a:pt x="3722" y="1268"/>
                  <a:pt x="3594" y="1268"/>
                </a:cubicBezTo>
                <a:cubicBezTo>
                  <a:pt x="3575" y="1269"/>
                  <a:pt x="3556" y="1269"/>
                  <a:pt x="3537" y="1269"/>
                </a:cubicBezTo>
                <a:cubicBezTo>
                  <a:pt x="3273" y="1269"/>
                  <a:pt x="3001" y="1217"/>
                  <a:pt x="2721" y="1217"/>
                </a:cubicBezTo>
                <a:cubicBezTo>
                  <a:pt x="2431" y="1217"/>
                  <a:pt x="2114" y="1294"/>
                  <a:pt x="1943" y="1533"/>
                </a:cubicBezTo>
                <a:cubicBezTo>
                  <a:pt x="1840" y="1662"/>
                  <a:pt x="1780" y="1841"/>
                  <a:pt x="1618" y="1901"/>
                </a:cubicBezTo>
                <a:cubicBezTo>
                  <a:pt x="1588" y="1910"/>
                  <a:pt x="1554" y="1912"/>
                  <a:pt x="1517" y="1912"/>
                </a:cubicBezTo>
                <a:cubicBezTo>
                  <a:pt x="1481" y="1912"/>
                  <a:pt x="1442" y="1910"/>
                  <a:pt x="1404" y="1910"/>
                </a:cubicBezTo>
                <a:cubicBezTo>
                  <a:pt x="1385" y="1909"/>
                  <a:pt x="1366" y="1909"/>
                  <a:pt x="1347" y="1909"/>
                </a:cubicBezTo>
                <a:cubicBezTo>
                  <a:pt x="1101" y="1909"/>
                  <a:pt x="856" y="1960"/>
                  <a:pt x="626" y="2055"/>
                </a:cubicBezTo>
                <a:cubicBezTo>
                  <a:pt x="540" y="2098"/>
                  <a:pt x="454" y="2158"/>
                  <a:pt x="420" y="2243"/>
                </a:cubicBezTo>
                <a:cubicBezTo>
                  <a:pt x="403" y="2329"/>
                  <a:pt x="420" y="2423"/>
                  <a:pt x="369" y="2483"/>
                </a:cubicBezTo>
                <a:cubicBezTo>
                  <a:pt x="318" y="2543"/>
                  <a:pt x="232" y="2543"/>
                  <a:pt x="155" y="2560"/>
                </a:cubicBezTo>
                <a:cubicBezTo>
                  <a:pt x="78" y="2586"/>
                  <a:pt x="1" y="2654"/>
                  <a:pt x="35" y="2722"/>
                </a:cubicBezTo>
                <a:cubicBezTo>
                  <a:pt x="61" y="2765"/>
                  <a:pt x="121" y="2774"/>
                  <a:pt x="164" y="2774"/>
                </a:cubicBezTo>
                <a:cubicBezTo>
                  <a:pt x="688" y="2800"/>
                  <a:pt x="1213" y="2809"/>
                  <a:pt x="1738" y="2809"/>
                </a:cubicBezTo>
                <a:cubicBezTo>
                  <a:pt x="2822" y="2809"/>
                  <a:pt x="3906" y="2771"/>
                  <a:pt x="4989" y="2771"/>
                </a:cubicBezTo>
                <a:cubicBezTo>
                  <a:pt x="5574" y="2771"/>
                  <a:pt x="6158" y="2782"/>
                  <a:pt x="6742" y="2816"/>
                </a:cubicBezTo>
                <a:cubicBezTo>
                  <a:pt x="7294" y="2846"/>
                  <a:pt x="7849" y="2897"/>
                  <a:pt x="8397" y="2897"/>
                </a:cubicBezTo>
                <a:cubicBezTo>
                  <a:pt x="8817" y="2897"/>
                  <a:pt x="9234" y="2867"/>
                  <a:pt x="9642" y="2774"/>
                </a:cubicBezTo>
                <a:cubicBezTo>
                  <a:pt x="9771" y="2739"/>
                  <a:pt x="9925" y="2654"/>
                  <a:pt x="9899" y="2526"/>
                </a:cubicBezTo>
                <a:cubicBezTo>
                  <a:pt x="9873" y="2457"/>
                  <a:pt x="9796" y="2414"/>
                  <a:pt x="9736" y="2380"/>
                </a:cubicBezTo>
                <a:cubicBezTo>
                  <a:pt x="9540" y="2295"/>
                  <a:pt x="9343" y="2252"/>
                  <a:pt x="9138" y="2226"/>
                </a:cubicBezTo>
                <a:cubicBezTo>
                  <a:pt x="9052" y="2218"/>
                  <a:pt x="8941" y="2218"/>
                  <a:pt x="8881" y="2149"/>
                </a:cubicBezTo>
                <a:cubicBezTo>
                  <a:pt x="8838" y="2106"/>
                  <a:pt x="8813" y="2047"/>
                  <a:pt x="8787" y="1995"/>
                </a:cubicBezTo>
                <a:cubicBezTo>
                  <a:pt x="8706" y="1854"/>
                  <a:pt x="8539" y="1775"/>
                  <a:pt x="8375" y="1775"/>
                </a:cubicBezTo>
                <a:cubicBezTo>
                  <a:pt x="8280" y="1775"/>
                  <a:pt x="8186" y="1802"/>
                  <a:pt x="8111" y="1858"/>
                </a:cubicBezTo>
                <a:cubicBezTo>
                  <a:pt x="8043" y="1910"/>
                  <a:pt x="7983" y="1987"/>
                  <a:pt x="7906" y="2021"/>
                </a:cubicBezTo>
                <a:cubicBezTo>
                  <a:pt x="7859" y="2046"/>
                  <a:pt x="7810" y="2058"/>
                  <a:pt x="7761" y="2058"/>
                </a:cubicBezTo>
                <a:cubicBezTo>
                  <a:pt x="7598" y="2058"/>
                  <a:pt x="7432" y="1932"/>
                  <a:pt x="7307" y="1807"/>
                </a:cubicBezTo>
                <a:cubicBezTo>
                  <a:pt x="7136" y="1644"/>
                  <a:pt x="6836" y="1533"/>
                  <a:pt x="6717" y="1328"/>
                </a:cubicBezTo>
                <a:cubicBezTo>
                  <a:pt x="6580" y="1106"/>
                  <a:pt x="6631" y="772"/>
                  <a:pt x="6460" y="507"/>
                </a:cubicBezTo>
                <a:cubicBezTo>
                  <a:pt x="6280" y="233"/>
                  <a:pt x="5981" y="28"/>
                  <a:pt x="5664" y="2"/>
                </a:cubicBezTo>
                <a:cubicBezTo>
                  <a:pt x="5650" y="1"/>
                  <a:pt x="5636" y="1"/>
                  <a:pt x="56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5" name="Google Shape;6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93596">
            <a:off x="3200514" y="2081835"/>
            <a:ext cx="584685" cy="4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516" y="3194578"/>
            <a:ext cx="477850" cy="43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3500" y="3719875"/>
            <a:ext cx="192003" cy="1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2760" y="950274"/>
            <a:ext cx="297225" cy="1815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501;p37"/>
          <p:cNvGrpSpPr/>
          <p:nvPr/>
        </p:nvGrpSpPr>
        <p:grpSpPr>
          <a:xfrm>
            <a:off x="7973290" y="1742926"/>
            <a:ext cx="616149" cy="616149"/>
            <a:chOff x="1168475" y="253275"/>
            <a:chExt cx="448500" cy="448500"/>
          </a:xfrm>
        </p:grpSpPr>
        <p:sp>
          <p:nvSpPr>
            <p:cNvPr id="31" name="Google Shape;502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3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04;p37"/>
          <p:cNvGrpSpPr/>
          <p:nvPr/>
        </p:nvGrpSpPr>
        <p:grpSpPr>
          <a:xfrm>
            <a:off x="735051" y="2367389"/>
            <a:ext cx="616149" cy="616149"/>
            <a:chOff x="1168475" y="253275"/>
            <a:chExt cx="448500" cy="448500"/>
          </a:xfrm>
        </p:grpSpPr>
        <p:sp>
          <p:nvSpPr>
            <p:cNvPr id="34" name="Google Shape;505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6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507;p37"/>
          <p:cNvGrpSpPr/>
          <p:nvPr/>
        </p:nvGrpSpPr>
        <p:grpSpPr>
          <a:xfrm>
            <a:off x="8146850" y="3135101"/>
            <a:ext cx="616149" cy="616149"/>
            <a:chOff x="1168475" y="253275"/>
            <a:chExt cx="448500" cy="448500"/>
          </a:xfrm>
        </p:grpSpPr>
        <p:sp>
          <p:nvSpPr>
            <p:cNvPr id="37" name="Google Shape;508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09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510;p37"/>
          <p:cNvGrpSpPr/>
          <p:nvPr/>
        </p:nvGrpSpPr>
        <p:grpSpPr>
          <a:xfrm>
            <a:off x="735051" y="1012277"/>
            <a:ext cx="616149" cy="616149"/>
            <a:chOff x="1168475" y="253275"/>
            <a:chExt cx="448500" cy="448500"/>
          </a:xfrm>
        </p:grpSpPr>
        <p:sp>
          <p:nvSpPr>
            <p:cNvPr id="40" name="Google Shape;511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12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1388268" y="1017919"/>
            <a:ext cx="7374731" cy="7386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xt’uut’o’obo</a:t>
            </a:r>
            <a:r>
              <a:rPr lang="es-ES" dirty="0" smtClean="0"/>
              <a:t>’ </a:t>
            </a:r>
            <a:r>
              <a:rPr lang="es-ES" dirty="0" err="1" smtClean="0"/>
              <a:t>jach</a:t>
            </a:r>
            <a:r>
              <a:rPr lang="es-ES" dirty="0" smtClean="0"/>
              <a:t>  </a:t>
            </a:r>
            <a:r>
              <a:rPr lang="es-ES" dirty="0" err="1" smtClean="0"/>
              <a:t>k’oja’antako’ob</a:t>
            </a:r>
            <a:r>
              <a:rPr lang="es-ES" dirty="0" smtClean="0"/>
              <a:t>, u </a:t>
            </a:r>
            <a:r>
              <a:rPr lang="es-ES" dirty="0" err="1" smtClean="0"/>
              <a:t>k’uk’umilo’obe</a:t>
            </a:r>
            <a:r>
              <a:rPr lang="es-ES" dirty="0" smtClean="0"/>
              <a:t>’ </a:t>
            </a:r>
            <a:r>
              <a:rPr lang="es-ES" dirty="0" err="1" smtClean="0"/>
              <a:t>jach</a:t>
            </a:r>
            <a:r>
              <a:rPr lang="es-ES" dirty="0" smtClean="0"/>
              <a:t> </a:t>
            </a:r>
            <a:r>
              <a:rPr lang="es-ES" dirty="0" err="1" smtClean="0"/>
              <a:t>ma’a</a:t>
            </a:r>
            <a:r>
              <a:rPr lang="es-ES" dirty="0" smtClean="0"/>
              <a:t> </a:t>
            </a:r>
            <a:r>
              <a:rPr lang="es-ES" dirty="0" err="1" smtClean="0"/>
              <a:t>paatalo’obi</a:t>
            </a:r>
            <a:r>
              <a:rPr lang="es-ES" dirty="0" smtClean="0"/>
              <a:t>’, </a:t>
            </a:r>
            <a:r>
              <a:rPr lang="es-ES" dirty="0" err="1" smtClean="0"/>
              <a:t>yaano’obe</a:t>
            </a:r>
            <a:r>
              <a:rPr lang="es-ES" dirty="0" smtClean="0"/>
              <a:t>’ mejen </a:t>
            </a:r>
            <a:r>
              <a:rPr lang="es-ES" dirty="0" err="1" smtClean="0"/>
              <a:t>biiricho’ob</a:t>
            </a:r>
            <a:r>
              <a:rPr lang="es-ES" dirty="0" smtClean="0"/>
              <a:t> </a:t>
            </a:r>
            <a:r>
              <a:rPr lang="es-ES" dirty="0" err="1" smtClean="0"/>
              <a:t>tumen</a:t>
            </a:r>
            <a:r>
              <a:rPr lang="es-ES" dirty="0" smtClean="0"/>
              <a:t> </a:t>
            </a:r>
            <a:r>
              <a:rPr lang="es-ES" dirty="0" err="1" smtClean="0"/>
              <a:t>ma</a:t>
            </a:r>
            <a:r>
              <a:rPr lang="es-ES" dirty="0" smtClean="0"/>
              <a:t>’ </a:t>
            </a:r>
            <a:r>
              <a:rPr lang="es-ES" dirty="0" err="1" smtClean="0"/>
              <a:t>ma’alo’ob</a:t>
            </a:r>
            <a:r>
              <a:rPr lang="es-ES" dirty="0" smtClean="0"/>
              <a:t> u </a:t>
            </a:r>
            <a:r>
              <a:rPr lang="es-ES" dirty="0" err="1" smtClean="0"/>
              <a:t>tsentikuba’obi</a:t>
            </a:r>
            <a:r>
              <a:rPr lang="es-ES" dirty="0" smtClean="0"/>
              <a:t>’ </a:t>
            </a:r>
            <a:r>
              <a:rPr lang="es-ES" dirty="0" err="1" smtClean="0"/>
              <a:t>yéetel</a:t>
            </a:r>
            <a:r>
              <a:rPr lang="es-ES" dirty="0" smtClean="0"/>
              <a:t> mix </a:t>
            </a:r>
            <a:r>
              <a:rPr lang="es-ES" dirty="0" err="1" smtClean="0"/>
              <a:t>ma’alo’ob</a:t>
            </a:r>
            <a:r>
              <a:rPr lang="es-ES" dirty="0" smtClean="0"/>
              <a:t> </a:t>
            </a:r>
            <a:r>
              <a:rPr lang="es-ES" dirty="0" err="1" smtClean="0"/>
              <a:t>tu’ux</a:t>
            </a:r>
            <a:r>
              <a:rPr lang="es-ES" dirty="0" smtClean="0"/>
              <a:t>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yaantalo’ob</a:t>
            </a:r>
            <a:r>
              <a:rPr lang="es-ES" dirty="0" smtClean="0"/>
              <a:t> </a:t>
            </a:r>
            <a:r>
              <a:rPr lang="es-ES" dirty="0" err="1" smtClean="0"/>
              <a:t>yéetel</a:t>
            </a:r>
            <a:r>
              <a:rPr lang="es-ES" dirty="0" smtClean="0"/>
              <a:t> </a:t>
            </a:r>
            <a:r>
              <a:rPr lang="es-ES" dirty="0" err="1" smtClean="0"/>
              <a:t>tu’ux</a:t>
            </a:r>
            <a:r>
              <a:rPr lang="es-ES" dirty="0" smtClean="0"/>
              <a:t>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ts’aiko’ob</a:t>
            </a:r>
            <a:r>
              <a:rPr lang="es-ES" dirty="0" smtClean="0"/>
              <a:t> u </a:t>
            </a:r>
            <a:r>
              <a:rPr lang="es-ES" dirty="0" err="1" smtClean="0"/>
              <a:t>je’obi</a:t>
            </a:r>
            <a:r>
              <a:rPr lang="es-ES" dirty="0" smtClean="0"/>
              <a:t>’</a:t>
            </a:r>
            <a:endParaRPr lang="es-MX" dirty="0"/>
          </a:p>
        </p:txBody>
      </p:sp>
      <p:sp>
        <p:nvSpPr>
          <p:cNvPr id="43" name="Google Shape;514;p37"/>
          <p:cNvSpPr txBox="1">
            <a:spLocks/>
          </p:cNvSpPr>
          <p:nvPr/>
        </p:nvSpPr>
        <p:spPr>
          <a:xfrm>
            <a:off x="624025" y="1112042"/>
            <a:ext cx="838200" cy="379200"/>
          </a:xfrm>
          <a:prstGeom prst="rect">
            <a:avLst/>
          </a:prstGeom>
          <a:noFill/>
          <a:ln>
            <a:noFill/>
          </a:ln>
          <a:effectLst>
            <a:outerShdw dist="38100" dir="9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 smtClean="0"/>
              <a:t>01</a:t>
            </a:r>
            <a:endParaRPr lang="en" dirty="0"/>
          </a:p>
        </p:txBody>
      </p:sp>
      <p:sp>
        <p:nvSpPr>
          <p:cNvPr id="7" name="CuadroTexto 6"/>
          <p:cNvSpPr txBox="1"/>
          <p:nvPr/>
        </p:nvSpPr>
        <p:spPr>
          <a:xfrm>
            <a:off x="1104106" y="1895317"/>
            <a:ext cx="6690065" cy="3107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koolnalo’obo</a:t>
            </a:r>
            <a:r>
              <a:rPr lang="es-ES" dirty="0" smtClean="0"/>
              <a:t>’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kíinsko’ob</a:t>
            </a:r>
            <a:r>
              <a:rPr lang="es-ES" dirty="0" smtClean="0"/>
              <a:t> le </a:t>
            </a:r>
            <a:r>
              <a:rPr lang="es-ES" dirty="0" err="1" smtClean="0"/>
              <a:t>xt’uut’o’obo</a:t>
            </a:r>
            <a:r>
              <a:rPr lang="es-ES" dirty="0" smtClean="0"/>
              <a:t>’ </a:t>
            </a:r>
            <a:r>
              <a:rPr lang="es-ES" dirty="0" err="1" smtClean="0"/>
              <a:t>tumen</a:t>
            </a:r>
            <a:r>
              <a:rPr lang="es-ES" dirty="0" smtClean="0"/>
              <a:t> </a:t>
            </a:r>
            <a:r>
              <a:rPr lang="es-ES" dirty="0" err="1" smtClean="0"/>
              <a:t>ku</a:t>
            </a:r>
            <a:r>
              <a:rPr lang="es-ES" dirty="0" smtClean="0"/>
              <a:t>  </a:t>
            </a:r>
            <a:r>
              <a:rPr lang="es-ES" dirty="0" err="1" smtClean="0"/>
              <a:t>k’askunsa’al</a:t>
            </a:r>
            <a:r>
              <a:rPr lang="es-ES" dirty="0" smtClean="0"/>
              <a:t> u </a:t>
            </a:r>
            <a:r>
              <a:rPr lang="es-ES" dirty="0" err="1" smtClean="0"/>
              <a:t>naalo’ob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46" name="Google Shape;518;p37"/>
          <p:cNvSpPr txBox="1">
            <a:spLocks/>
          </p:cNvSpPr>
          <p:nvPr/>
        </p:nvSpPr>
        <p:spPr>
          <a:xfrm>
            <a:off x="7849935" y="1871575"/>
            <a:ext cx="8382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/>
            <a:r>
              <a:rPr lang="en" sz="3200" dirty="0" smtClean="0">
                <a:latin typeface="Permanent Marker" panose="020B0604020202020204" charset="0"/>
              </a:rPr>
              <a:t>02</a:t>
            </a:r>
            <a:endParaRPr lang="en" sz="3200" dirty="0">
              <a:latin typeface="Permanent Marker" panose="020B060402020202020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54600" y="2520717"/>
            <a:ext cx="7395881" cy="30777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Uláak</a:t>
            </a:r>
            <a:r>
              <a:rPr lang="es-ES" dirty="0" smtClean="0"/>
              <a:t>’ </a:t>
            </a:r>
            <a:r>
              <a:rPr lang="es-ES" dirty="0" err="1" smtClean="0"/>
              <a:t>ba’ax</a:t>
            </a:r>
            <a:r>
              <a:rPr lang="es-ES" dirty="0" smtClean="0"/>
              <a:t> </a:t>
            </a:r>
            <a:r>
              <a:rPr lang="es-ES" dirty="0" err="1" smtClean="0"/>
              <a:t>kíinsik</a:t>
            </a:r>
            <a:r>
              <a:rPr lang="es-ES" dirty="0" smtClean="0"/>
              <a:t> le </a:t>
            </a:r>
            <a:r>
              <a:rPr lang="es-ES" dirty="0" err="1" smtClean="0"/>
              <a:t>xt’uut’o’obo’leti</a:t>
            </a:r>
            <a:r>
              <a:rPr lang="es-ES" dirty="0" smtClean="0"/>
              <a:t>’  u </a:t>
            </a:r>
            <a:r>
              <a:rPr lang="es-ES" dirty="0" err="1" smtClean="0"/>
              <a:t>jéentantikuba’ob</a:t>
            </a:r>
            <a:r>
              <a:rPr lang="es-ES" dirty="0" smtClean="0"/>
              <a:t> ti’  </a:t>
            </a:r>
            <a:r>
              <a:rPr lang="es-ES" dirty="0" err="1" smtClean="0"/>
              <a:t>ch’enebjolil</a:t>
            </a:r>
            <a:r>
              <a:rPr lang="es-ES" dirty="0" smtClean="0"/>
              <a:t> </a:t>
            </a:r>
            <a:r>
              <a:rPr lang="es-ES" dirty="0" err="1" smtClean="0"/>
              <a:t>otocho’ob</a:t>
            </a:r>
            <a:r>
              <a:rPr lang="es-ES" dirty="0" smtClean="0"/>
              <a:t>. </a:t>
            </a:r>
            <a:endParaRPr lang="es-MX" dirty="0"/>
          </a:p>
        </p:txBody>
      </p:sp>
      <p:sp>
        <p:nvSpPr>
          <p:cNvPr id="48" name="Google Shape;518;p37"/>
          <p:cNvSpPr txBox="1">
            <a:spLocks/>
          </p:cNvSpPr>
          <p:nvPr/>
        </p:nvSpPr>
        <p:spPr>
          <a:xfrm>
            <a:off x="651897" y="2495546"/>
            <a:ext cx="8382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/>
            <a:r>
              <a:rPr lang="en" sz="3200" dirty="0" smtClean="0">
                <a:latin typeface="Permanent Marker" panose="020B0604020202020204" charset="0"/>
              </a:rPr>
              <a:t>03</a:t>
            </a:r>
            <a:endParaRPr lang="en" sz="3200" dirty="0">
              <a:latin typeface="Permanent Marker" panose="020B060402020202020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23257" y="3215625"/>
            <a:ext cx="701518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xt’uut’obo</a:t>
            </a:r>
            <a:r>
              <a:rPr lang="es-ES" dirty="0" smtClean="0"/>
              <a:t>’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mentik</a:t>
            </a:r>
            <a:r>
              <a:rPr lang="es-ES" dirty="0" smtClean="0"/>
              <a:t> u </a:t>
            </a:r>
            <a:r>
              <a:rPr lang="es-ES" dirty="0" err="1" smtClean="0"/>
              <a:t>k’u’ob</a:t>
            </a:r>
            <a:r>
              <a:rPr lang="es-ES" dirty="0" smtClean="0"/>
              <a:t> ti u </a:t>
            </a:r>
            <a:r>
              <a:rPr lang="es-ES" dirty="0" err="1" smtClean="0"/>
              <a:t>calesil</a:t>
            </a:r>
            <a:r>
              <a:rPr lang="es-ES" dirty="0" smtClean="0"/>
              <a:t> postes </a:t>
            </a:r>
            <a:r>
              <a:rPr lang="es-ES" dirty="0" err="1" smtClean="0"/>
              <a:t>tu’ux</a:t>
            </a:r>
            <a:r>
              <a:rPr lang="es-ES" dirty="0" smtClean="0"/>
              <a:t> </a:t>
            </a:r>
            <a:r>
              <a:rPr lang="es-ES" dirty="0" err="1" smtClean="0"/>
              <a:t>yaan</a:t>
            </a:r>
            <a:r>
              <a:rPr lang="es-ES" dirty="0" smtClean="0"/>
              <a:t> corriente, </a:t>
            </a:r>
            <a:r>
              <a:rPr lang="es-ES" dirty="0" err="1" smtClean="0"/>
              <a:t>yane</a:t>
            </a:r>
            <a:r>
              <a:rPr lang="es-ES" dirty="0" smtClean="0"/>
              <a:t>’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kíimilo’ob</a:t>
            </a:r>
            <a:r>
              <a:rPr lang="es-ES" dirty="0" smtClean="0"/>
              <a:t> </a:t>
            </a:r>
            <a:r>
              <a:rPr lang="es-ES" dirty="0" err="1" smtClean="0"/>
              <a:t>tumen</a:t>
            </a:r>
            <a:r>
              <a:rPr lang="es-ES" dirty="0" smtClean="0"/>
              <a:t>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tíitalo’ob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50" name="Google Shape;518;p37"/>
          <p:cNvSpPr txBox="1">
            <a:spLocks/>
          </p:cNvSpPr>
          <p:nvPr/>
        </p:nvSpPr>
        <p:spPr>
          <a:xfrm>
            <a:off x="8038443" y="3283122"/>
            <a:ext cx="8382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 algn="ctr"/>
            <a:r>
              <a:rPr lang="en" sz="3200" dirty="0" smtClean="0">
                <a:latin typeface="Permanent Marker" panose="020B0604020202020204" charset="0"/>
              </a:rPr>
              <a:t>04</a:t>
            </a:r>
            <a:endParaRPr lang="en" sz="3200" dirty="0">
              <a:latin typeface="Permanent Marker" panose="020B0604020202020204" charset="0"/>
            </a:endParaRPr>
          </a:p>
        </p:txBody>
      </p:sp>
      <p:grpSp>
        <p:nvGrpSpPr>
          <p:cNvPr id="51" name="Google Shape;507;p37"/>
          <p:cNvGrpSpPr/>
          <p:nvPr/>
        </p:nvGrpSpPr>
        <p:grpSpPr>
          <a:xfrm>
            <a:off x="651897" y="3717672"/>
            <a:ext cx="616149" cy="616149"/>
            <a:chOff x="1168475" y="253275"/>
            <a:chExt cx="448500" cy="448500"/>
          </a:xfrm>
        </p:grpSpPr>
        <p:sp>
          <p:nvSpPr>
            <p:cNvPr id="52" name="Google Shape;508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9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329283" y="3908783"/>
            <a:ext cx="7547360" cy="3077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 </a:t>
            </a:r>
            <a:r>
              <a:rPr lang="es-ES" dirty="0" err="1" smtClean="0"/>
              <a:t>waalak’tik</a:t>
            </a:r>
            <a:r>
              <a:rPr lang="es-ES" dirty="0" smtClean="0"/>
              <a:t>, </a:t>
            </a:r>
            <a:r>
              <a:rPr lang="es-ES" dirty="0" err="1" smtClean="0"/>
              <a:t>amanik</a:t>
            </a:r>
            <a:r>
              <a:rPr lang="es-ES" dirty="0" smtClean="0"/>
              <a:t>, a </a:t>
            </a:r>
            <a:r>
              <a:rPr lang="es-ES" dirty="0" err="1" smtClean="0"/>
              <a:t>konik</a:t>
            </a:r>
            <a:r>
              <a:rPr lang="es-ES" dirty="0" smtClean="0"/>
              <a:t> </a:t>
            </a:r>
            <a:r>
              <a:rPr lang="es-ES" dirty="0" err="1" smtClean="0"/>
              <a:t>wa</a:t>
            </a:r>
            <a:r>
              <a:rPr lang="es-ES" dirty="0" smtClean="0"/>
              <a:t> a </a:t>
            </a:r>
            <a:r>
              <a:rPr lang="es-ES" dirty="0" err="1" smtClean="0"/>
              <a:t>k’iinsik</a:t>
            </a:r>
            <a:r>
              <a:rPr lang="es-ES" dirty="0" smtClean="0"/>
              <a:t> </a:t>
            </a:r>
            <a:r>
              <a:rPr lang="es-ES" dirty="0" err="1" smtClean="0"/>
              <a:t>xt’uut’e</a:t>
            </a:r>
            <a:r>
              <a:rPr lang="es-ES" dirty="0" smtClean="0"/>
              <a:t>’ </a:t>
            </a:r>
            <a:r>
              <a:rPr lang="es-ES" dirty="0" err="1" smtClean="0"/>
              <a:t>wet’a’an</a:t>
            </a:r>
            <a:r>
              <a:rPr lang="es-ES" dirty="0" smtClean="0"/>
              <a:t> tu </a:t>
            </a:r>
            <a:r>
              <a:rPr lang="es-ES" dirty="0" err="1" smtClean="0"/>
              <a:t>Lu’umil</a:t>
            </a:r>
            <a:r>
              <a:rPr lang="es-ES" dirty="0" smtClean="0"/>
              <a:t> </a:t>
            </a:r>
            <a:r>
              <a:rPr lang="es-ES" dirty="0" err="1" smtClean="0"/>
              <a:t>Mexico</a:t>
            </a:r>
            <a:r>
              <a:rPr lang="es-ES" dirty="0"/>
              <a:t>.</a:t>
            </a:r>
            <a:endParaRPr lang="es-MX" dirty="0"/>
          </a:p>
        </p:txBody>
      </p:sp>
      <p:sp>
        <p:nvSpPr>
          <p:cNvPr id="55" name="Google Shape;518;p37"/>
          <p:cNvSpPr txBox="1">
            <a:spLocks/>
          </p:cNvSpPr>
          <p:nvPr/>
        </p:nvSpPr>
        <p:spPr>
          <a:xfrm>
            <a:off x="550068" y="3850658"/>
            <a:ext cx="8382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400"/>
              <a:buFont typeface="Assistant"/>
              <a:buNone/>
              <a:defRPr sz="3200">
                <a:solidFill>
                  <a:schemeClr val="dk1"/>
                </a:solidFill>
                <a:latin typeface="Permanent Marker" panose="020B0604020202020204" charset="0"/>
                <a:ea typeface="Assistant"/>
                <a:cs typeface="Assistant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6pPr>
            <a:lvl7pPr marL="32004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7pPr>
            <a:lvl8pPr marL="36576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8pPr>
            <a:lvl9pPr marL="41148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9pPr>
          </a:lstStyle>
          <a:p>
            <a:r>
              <a:rPr lang="en" dirty="0" smtClean="0"/>
              <a:t>05</a:t>
            </a:r>
            <a:endParaRPr lang="en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423011" y="4463406"/>
            <a:ext cx="6550279" cy="30777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k’a’ankach</a:t>
            </a:r>
            <a:r>
              <a:rPr lang="es-ES" dirty="0" smtClean="0"/>
              <a:t> </a:t>
            </a:r>
            <a:r>
              <a:rPr lang="es-ES" dirty="0" err="1" smtClean="0"/>
              <a:t>ja’obo</a:t>
            </a:r>
            <a:r>
              <a:rPr lang="es-ES" dirty="0" smtClean="0"/>
              <a:t>’ </a:t>
            </a:r>
            <a:r>
              <a:rPr lang="es-ES" dirty="0" err="1" smtClean="0"/>
              <a:t>ma’a</a:t>
            </a:r>
            <a:r>
              <a:rPr lang="es-ES" dirty="0" smtClean="0"/>
              <a:t> </a:t>
            </a:r>
            <a:r>
              <a:rPr lang="es-ES" dirty="0" err="1" smtClean="0"/>
              <a:t>jach</a:t>
            </a:r>
            <a:r>
              <a:rPr lang="es-ES" dirty="0" smtClean="0"/>
              <a:t> </a:t>
            </a:r>
            <a:r>
              <a:rPr lang="es-ES" dirty="0" err="1" smtClean="0"/>
              <a:t>paatali</a:t>
            </a:r>
            <a:r>
              <a:rPr lang="es-ES" dirty="0" smtClean="0"/>
              <a:t>’ </a:t>
            </a:r>
            <a:endParaRPr lang="es-MX" dirty="0"/>
          </a:p>
        </p:txBody>
      </p:sp>
      <p:grpSp>
        <p:nvGrpSpPr>
          <p:cNvPr id="57" name="Google Shape;507;p37"/>
          <p:cNvGrpSpPr/>
          <p:nvPr/>
        </p:nvGrpSpPr>
        <p:grpSpPr>
          <a:xfrm>
            <a:off x="8128255" y="4274685"/>
            <a:ext cx="616149" cy="616149"/>
            <a:chOff x="1168475" y="253275"/>
            <a:chExt cx="448500" cy="448500"/>
          </a:xfrm>
        </p:grpSpPr>
        <p:sp>
          <p:nvSpPr>
            <p:cNvPr id="58" name="Google Shape;508;p37"/>
            <p:cNvSpPr/>
            <p:nvPr/>
          </p:nvSpPr>
          <p:spPr>
            <a:xfrm>
              <a:off x="1168475" y="253275"/>
              <a:ext cx="448500" cy="448500"/>
            </a:xfrm>
            <a:prstGeom prst="ellipse">
              <a:avLst/>
            </a:prstGeom>
            <a:solidFill>
              <a:srgbClr val="FFFFFF">
                <a:alpha val="6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9;p37"/>
            <p:cNvSpPr/>
            <p:nvPr/>
          </p:nvSpPr>
          <p:spPr>
            <a:xfrm>
              <a:off x="1281275" y="366075"/>
              <a:ext cx="222900" cy="222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518;p37"/>
          <p:cNvSpPr txBox="1">
            <a:spLocks/>
          </p:cNvSpPr>
          <p:nvPr/>
        </p:nvSpPr>
        <p:spPr>
          <a:xfrm>
            <a:off x="8035824" y="4386498"/>
            <a:ext cx="8382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400"/>
              <a:buFont typeface="Assistant"/>
              <a:buNone/>
              <a:defRPr sz="3200">
                <a:solidFill>
                  <a:schemeClr val="dk1"/>
                </a:solidFill>
                <a:latin typeface="Permanent Marker" panose="020B0604020202020204" charset="0"/>
                <a:ea typeface="Assistant"/>
                <a:cs typeface="Assistant"/>
              </a:defRPr>
            </a:lvl1pPr>
            <a:lvl2pPr marL="9144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2pPr>
            <a:lvl3pPr marL="13716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3pPr>
            <a:lvl4pPr marL="18288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4pPr>
            <a:lvl5pPr marL="22860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5pPr>
            <a:lvl6pPr marL="27432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6pPr>
            <a:lvl7pPr marL="32004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7pPr>
            <a:lvl8pPr marL="36576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8pPr>
            <a:lvl9pPr marL="4114800" indent="-317500" algn="ctr">
              <a:buClr>
                <a:schemeClr val="dk1"/>
              </a:buClr>
              <a:buSzPts val="1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</a:defRPr>
            </a:lvl9pPr>
          </a:lstStyle>
          <a:p>
            <a:r>
              <a:rPr lang="en" dirty="0" smtClean="0"/>
              <a:t>05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3"/>
          <p:cNvSpPr/>
          <p:nvPr/>
        </p:nvSpPr>
        <p:spPr>
          <a:xfrm>
            <a:off x="636750" y="327115"/>
            <a:ext cx="8060936" cy="690610"/>
          </a:xfrm>
          <a:prstGeom prst="roundRect">
            <a:avLst>
              <a:gd name="adj" fmla="val 16667"/>
            </a:avLst>
          </a:prstGeom>
          <a:solidFill>
            <a:srgbClr val="FFFFFF">
              <a:alpha val="46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err="1" smtClean="0">
                <a:latin typeface="Arial Black" panose="020B0A04020102020204" pitchFamily="34" charset="0"/>
              </a:rPr>
              <a:t>Bix</a:t>
            </a:r>
            <a:r>
              <a:rPr lang="es-ES" sz="2000" dirty="0" smtClean="0"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atin typeface="Arial Black" panose="020B0A04020102020204" pitchFamily="34" charset="0"/>
              </a:rPr>
              <a:t>je’el</a:t>
            </a:r>
            <a:r>
              <a:rPr lang="es-ES" sz="2000" dirty="0" smtClean="0"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atin typeface="Arial Black" panose="020B0A04020102020204" pitchFamily="34" charset="0"/>
              </a:rPr>
              <a:t>ik</a:t>
            </a:r>
            <a:r>
              <a:rPr lang="es-ES" sz="2000" dirty="0" smtClean="0"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atin typeface="Arial Black" panose="020B0A04020102020204" pitchFamily="34" charset="0"/>
              </a:rPr>
              <a:t>áantaj</a:t>
            </a:r>
            <a:r>
              <a:rPr lang="es-ES" sz="2000" dirty="0" smtClean="0"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atin typeface="Arial Black" panose="020B0A04020102020204" pitchFamily="34" charset="0"/>
              </a:rPr>
              <a:t>ti’al</a:t>
            </a:r>
            <a:r>
              <a:rPr lang="es-ES" sz="2000" dirty="0" smtClean="0"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atin typeface="Arial Black" panose="020B0A04020102020204" pitchFamily="34" charset="0"/>
              </a:rPr>
              <a:t>ik</a:t>
            </a:r>
            <a:r>
              <a:rPr lang="es-ES" sz="2000" dirty="0" smtClean="0"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atin typeface="Arial Black" panose="020B0A04020102020204" pitchFamily="34" charset="0"/>
              </a:rPr>
              <a:t>kanáantik</a:t>
            </a:r>
            <a:r>
              <a:rPr lang="es-ES" sz="2000" dirty="0" smtClean="0">
                <a:latin typeface="Arial Black" panose="020B0A04020102020204" pitchFamily="34" charset="0"/>
              </a:rPr>
              <a:t> u </a:t>
            </a:r>
            <a:r>
              <a:rPr lang="es-ES" sz="2000" dirty="0" err="1" smtClean="0">
                <a:latin typeface="Arial Black" panose="020B0A04020102020204" pitchFamily="34" charset="0"/>
              </a:rPr>
              <a:t>kuxtal</a:t>
            </a:r>
            <a:r>
              <a:rPr lang="es-ES" sz="2000" dirty="0" smtClean="0">
                <a:latin typeface="Arial Black" panose="020B0A04020102020204" pitchFamily="34" charset="0"/>
              </a:rPr>
              <a:t> le </a:t>
            </a:r>
            <a:r>
              <a:rPr lang="es-ES" sz="2000" dirty="0" err="1" smtClean="0">
                <a:latin typeface="Arial Black" panose="020B0A04020102020204" pitchFamily="34" charset="0"/>
              </a:rPr>
              <a:t>xt’uut’o’oba</a:t>
            </a:r>
            <a:r>
              <a:rPr lang="es-ES" sz="2000" dirty="0" smtClean="0">
                <a:latin typeface="Arial Black" panose="020B0A04020102020204" pitchFamily="34" charset="0"/>
              </a:rPr>
              <a:t>’</a:t>
            </a:r>
            <a:endParaRPr sz="2000" dirty="0">
              <a:latin typeface="Arial Black" panose="020B0A04020102020204" pitchFamily="34" charset="0"/>
            </a:endParaRPr>
          </a:p>
        </p:txBody>
      </p:sp>
      <p:pic>
        <p:nvPicPr>
          <p:cNvPr id="674" name="Google Shape;6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34352">
            <a:off x="-771975" y="-334431"/>
            <a:ext cx="3423115" cy="9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3"/>
          <p:cNvPicPr preferRelativeResize="0"/>
          <p:nvPr/>
        </p:nvPicPr>
        <p:blipFill rotWithShape="1">
          <a:blip r:embed="rId4">
            <a:alphaModFix/>
          </a:blip>
          <a:srcRect r="35408"/>
          <a:stretch/>
        </p:blipFill>
        <p:spPr>
          <a:xfrm>
            <a:off x="7088975" y="1702063"/>
            <a:ext cx="2208949" cy="40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77694">
            <a:off x="7070016" y="2902082"/>
            <a:ext cx="542219" cy="1814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1360714" y="1436914"/>
            <a:ext cx="6618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Le corredores de vida </a:t>
            </a:r>
            <a:r>
              <a:rPr lang="es-ES" dirty="0" err="1" smtClean="0"/>
              <a:t>silvstre’o</a:t>
            </a:r>
            <a:r>
              <a:rPr lang="es-ES" dirty="0" smtClean="0"/>
              <a:t>’ </a:t>
            </a:r>
            <a:r>
              <a:rPr lang="es-ES" dirty="0" err="1" smtClean="0"/>
              <a:t>ma’alo’ob</a:t>
            </a:r>
            <a:r>
              <a:rPr lang="es-ES" dirty="0" smtClean="0"/>
              <a:t> </a:t>
            </a:r>
            <a:r>
              <a:rPr lang="es-ES" dirty="0" err="1" smtClean="0"/>
              <a:t>xan</a:t>
            </a:r>
            <a:r>
              <a:rPr lang="es-ES" dirty="0" smtClean="0"/>
              <a:t> </a:t>
            </a:r>
            <a:r>
              <a:rPr lang="es-ES" dirty="0" err="1" smtClean="0"/>
              <a:t>ka</a:t>
            </a:r>
            <a:r>
              <a:rPr lang="es-ES" dirty="0" smtClean="0"/>
              <a:t> </a:t>
            </a:r>
            <a:r>
              <a:rPr lang="es-ES" dirty="0" err="1" smtClean="0"/>
              <a:t>meenta’ak</a:t>
            </a:r>
            <a:r>
              <a:rPr lang="es-ES" dirty="0" smtClean="0"/>
              <a:t> ti’ le </a:t>
            </a:r>
            <a:r>
              <a:rPr lang="es-ES" dirty="0" err="1" smtClean="0"/>
              <a:t>xt’uut’o’oba</a:t>
            </a:r>
            <a:r>
              <a:rPr lang="es-ES" dirty="0" smtClean="0"/>
              <a:t>’ u </a:t>
            </a:r>
            <a:r>
              <a:rPr lang="es-ES" dirty="0" err="1" smtClean="0"/>
              <a:t>kuchil</a:t>
            </a:r>
            <a:r>
              <a:rPr lang="es-ES" dirty="0" smtClean="0"/>
              <a:t> </a:t>
            </a:r>
            <a:r>
              <a:rPr lang="es-ES" dirty="0" err="1" smtClean="0"/>
              <a:t>tu’ux</a:t>
            </a:r>
            <a:r>
              <a:rPr lang="es-ES" dirty="0" smtClean="0"/>
              <a:t> </a:t>
            </a:r>
            <a:r>
              <a:rPr lang="es-ES" dirty="0" err="1" smtClean="0"/>
              <a:t>je’el</a:t>
            </a:r>
            <a:r>
              <a:rPr lang="es-ES" dirty="0" smtClean="0"/>
              <a:t> u </a:t>
            </a:r>
            <a:r>
              <a:rPr lang="es-ES" dirty="0" err="1" smtClean="0"/>
              <a:t>beytal</a:t>
            </a:r>
            <a:r>
              <a:rPr lang="es-ES" dirty="0" smtClean="0"/>
              <a:t> u </a:t>
            </a:r>
            <a:r>
              <a:rPr lang="es-ES" dirty="0" err="1" smtClean="0"/>
              <a:t>yaantal</a:t>
            </a:r>
            <a:r>
              <a:rPr lang="es-ES" dirty="0" smtClean="0"/>
              <a:t> u </a:t>
            </a:r>
            <a:r>
              <a:rPr lang="es-ES" dirty="0" err="1" smtClean="0"/>
              <a:t>mejnilo’obe</a:t>
            </a:r>
            <a:r>
              <a:rPr lang="es-ES" dirty="0" smtClean="0"/>
              <a:t>’.</a:t>
            </a:r>
          </a:p>
          <a:p>
            <a:pPr marL="342900" indent="-342900">
              <a:buFont typeface="+mj-lt"/>
              <a:buAutoNum type="arabicPeriod"/>
            </a:pPr>
            <a:endParaRPr lang="es-ES" dirty="0"/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err="1" smtClean="0"/>
              <a:t>Wa</a:t>
            </a:r>
            <a:r>
              <a:rPr lang="es-ES" dirty="0" smtClean="0"/>
              <a:t> </a:t>
            </a:r>
            <a:r>
              <a:rPr lang="es-ES" dirty="0" err="1" smtClean="0"/>
              <a:t>yaan</a:t>
            </a:r>
            <a:r>
              <a:rPr lang="es-ES" dirty="0" smtClean="0"/>
              <a:t> </a:t>
            </a:r>
            <a:r>
              <a:rPr lang="es-ES" dirty="0" err="1" smtClean="0"/>
              <a:t>jala’achilo’ob</a:t>
            </a:r>
            <a:r>
              <a:rPr lang="es-ES" dirty="0" smtClean="0"/>
              <a:t> </a:t>
            </a:r>
            <a:r>
              <a:rPr lang="es-ES" dirty="0" err="1" smtClean="0"/>
              <a:t>tak</a:t>
            </a:r>
            <a:r>
              <a:rPr lang="es-ES" dirty="0" smtClean="0"/>
              <a:t> u </a:t>
            </a:r>
            <a:r>
              <a:rPr lang="es-ES" dirty="0" err="1" smtClean="0"/>
              <a:t>beetiko’ob</a:t>
            </a:r>
            <a:r>
              <a:rPr lang="es-ES" dirty="0" smtClean="0"/>
              <a:t> </a:t>
            </a:r>
            <a:r>
              <a:rPr lang="es-ES" dirty="0" err="1" smtClean="0"/>
              <a:t>túumben</a:t>
            </a:r>
            <a:r>
              <a:rPr lang="es-ES" dirty="0" smtClean="0"/>
              <a:t> </a:t>
            </a:r>
            <a:r>
              <a:rPr lang="es-ES" dirty="0" err="1" smtClean="0"/>
              <a:t>k’íiwike</a:t>
            </a:r>
            <a:r>
              <a:rPr lang="es-ES" dirty="0" smtClean="0"/>
              <a:t>’ </a:t>
            </a:r>
            <a:r>
              <a:rPr lang="es-ES" dirty="0" err="1" smtClean="0"/>
              <a:t>je’el</a:t>
            </a:r>
            <a:r>
              <a:rPr lang="es-ES" dirty="0" smtClean="0"/>
              <a:t> u </a:t>
            </a:r>
            <a:r>
              <a:rPr lang="es-ES" dirty="0" err="1" smtClean="0"/>
              <a:t>beytal</a:t>
            </a:r>
            <a:r>
              <a:rPr lang="es-ES" dirty="0" smtClean="0"/>
              <a:t> a </a:t>
            </a:r>
            <a:r>
              <a:rPr lang="es-ES" dirty="0" err="1" smtClean="0"/>
              <a:t>wa’alik</a:t>
            </a:r>
            <a:r>
              <a:rPr lang="es-ES" dirty="0" smtClean="0"/>
              <a:t> </a:t>
            </a:r>
            <a:r>
              <a:rPr lang="es-ES" dirty="0" err="1" smtClean="0"/>
              <a:t>ti’e</a:t>
            </a:r>
            <a:r>
              <a:rPr lang="es-ES" dirty="0" smtClean="0"/>
              <a:t>’ </a:t>
            </a:r>
            <a:r>
              <a:rPr lang="es-ES" dirty="0" err="1" smtClean="0"/>
              <a:t>ku</a:t>
            </a:r>
            <a:r>
              <a:rPr lang="es-ES" dirty="0" smtClean="0"/>
              <a:t> </a:t>
            </a:r>
            <a:r>
              <a:rPr lang="es-ES" dirty="0" err="1" smtClean="0"/>
              <a:t>p’át</a:t>
            </a:r>
            <a:r>
              <a:rPr lang="es-ES" dirty="0" smtClean="0"/>
              <a:t> le </a:t>
            </a:r>
            <a:r>
              <a:rPr lang="es-ES" dirty="0" err="1" smtClean="0"/>
              <a:t>che’ob</a:t>
            </a:r>
            <a:r>
              <a:rPr lang="es-ES" dirty="0" smtClean="0"/>
              <a:t> ti’ le </a:t>
            </a:r>
            <a:r>
              <a:rPr lang="es-ES" dirty="0" err="1" smtClean="0"/>
              <a:t>xt’uut’o’obo</a:t>
            </a:r>
            <a:r>
              <a:rPr lang="es-ES" dirty="0" smtClean="0"/>
              <a:t>’. </a:t>
            </a:r>
          </a:p>
          <a:p>
            <a:endParaRPr lang="es-ES" dirty="0"/>
          </a:p>
          <a:p>
            <a:endParaRPr lang="es-ES" dirty="0" smtClean="0"/>
          </a:p>
          <a:p>
            <a:endParaRPr lang="es-MX" dirty="0"/>
          </a:p>
        </p:txBody>
      </p:sp>
      <p:grpSp>
        <p:nvGrpSpPr>
          <p:cNvPr id="32" name="Group 46"/>
          <p:cNvGrpSpPr/>
          <p:nvPr/>
        </p:nvGrpSpPr>
        <p:grpSpPr>
          <a:xfrm>
            <a:off x="1518875" y="3081610"/>
            <a:ext cx="2818765" cy="1788795"/>
            <a:chOff x="0" y="0"/>
            <a:chExt cx="4521200" cy="3251200"/>
          </a:xfrm>
        </p:grpSpPr>
        <p:pic>
          <p:nvPicPr>
            <p:cNvPr id="33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21200" cy="301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Text Box 45"/>
            <p:cNvSpPr txBox="1"/>
            <p:nvPr/>
          </p:nvSpPr>
          <p:spPr>
            <a:xfrm>
              <a:off x="0" y="3002280"/>
              <a:ext cx="3213977" cy="2489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MX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Loro Yucateco hembra. Foto por:  David Segura. </a:t>
              </a:r>
              <a:endPara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48"/>
          <p:cNvGrpSpPr/>
          <p:nvPr/>
        </p:nvGrpSpPr>
        <p:grpSpPr>
          <a:xfrm>
            <a:off x="4931957" y="3035467"/>
            <a:ext cx="2923957" cy="1834938"/>
            <a:chOff x="0" y="0"/>
            <a:chExt cx="3553691" cy="2583411"/>
          </a:xfrm>
        </p:grpSpPr>
        <p:pic>
          <p:nvPicPr>
            <p:cNvPr id="36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1" y="0"/>
              <a:ext cx="3505200" cy="2334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 Box 44"/>
            <p:cNvSpPr txBox="1"/>
            <p:nvPr/>
          </p:nvSpPr>
          <p:spPr>
            <a:xfrm>
              <a:off x="0" y="2334491"/>
              <a:ext cx="3213977" cy="24892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MX" sz="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Loro Frente Blanca en las alturas. Foto por:  Nikki Buxton. </a:t>
              </a:r>
              <a:endParaRPr lang="es-MX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Wildlife Day by Slidesgo">
  <a:themeElements>
    <a:clrScheme name="Simple Light">
      <a:dk1>
        <a:srgbClr val="42443F"/>
      </a:dk1>
      <a:lt1>
        <a:srgbClr val="9BB786"/>
      </a:lt1>
      <a:dk2>
        <a:srgbClr val="B5C999"/>
      </a:dk2>
      <a:lt2>
        <a:srgbClr val="8A9B70"/>
      </a:lt2>
      <a:accent1>
        <a:srgbClr val="8C6646"/>
      </a:accent1>
      <a:accent2>
        <a:srgbClr val="C6905C"/>
      </a:accent2>
      <a:accent3>
        <a:srgbClr val="EFA365"/>
      </a:accent3>
      <a:accent4>
        <a:srgbClr val="F9C19B"/>
      </a:accent4>
      <a:accent5>
        <a:srgbClr val="C4B8A1"/>
      </a:accent5>
      <a:accent6>
        <a:srgbClr val="FFFFFF"/>
      </a:accent6>
      <a:hlink>
        <a:srgbClr val="4244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495</Words>
  <Application>Microsoft Office PowerPoint</Application>
  <PresentationFormat>Presentación en pantalla (16:9)</PresentationFormat>
  <Paragraphs>45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Bebas Neue</vt:lpstr>
      <vt:lpstr>Arial Black</vt:lpstr>
      <vt:lpstr>Assistant</vt:lpstr>
      <vt:lpstr>Calibri</vt:lpstr>
      <vt:lpstr>Times New Roman</vt:lpstr>
      <vt:lpstr>Bowlby One</vt:lpstr>
      <vt:lpstr>Permanent Marker</vt:lpstr>
      <vt:lpstr>Arial</vt:lpstr>
      <vt:lpstr>National Wildlife Day by Slidesgo</vt:lpstr>
      <vt:lpstr>U xt’uut’ilo’ob Yucatán </vt:lpstr>
      <vt:lpstr>Makalmáako’ob u xt’ut’ilo’ob Yucatan </vt:lpstr>
      <vt:lpstr>01</vt:lpstr>
      <vt:lpstr>Ba’axten páaybe’en le xt’uut’o’obo’</vt:lpstr>
      <vt:lpstr>Ba’ax talamil ku máansiko’ob</vt:lpstr>
      <vt:lpstr>Bix je’el ik áantaj ti’al ik kanáantik u kuxtal le xt’uut’o’oba’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ASUS</cp:lastModifiedBy>
  <cp:revision>15</cp:revision>
  <dcterms:modified xsi:type="dcterms:W3CDTF">2024-10-31T22:05:47Z</dcterms:modified>
</cp:coreProperties>
</file>