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</p:sldIdLst>
  <p:sldSz cx="18288000" cy="10287000"/>
  <p:notesSz cx="6858000" cy="9144000"/>
  <p:embeddedFontLst>
    <p:embeddedFont>
      <p:font typeface="Arial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8.jpe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31074">
            <a:off x="-1579872" y="5764029"/>
            <a:ext cx="3981190" cy="5092220"/>
          </a:xfrm>
          <a:custGeom>
            <a:avLst/>
            <a:gdLst/>
            <a:ahLst/>
            <a:cxnLst/>
            <a:rect l="l" t="t" r="r" b="b"/>
            <a:pathLst>
              <a:path w="3981190" h="5092220">
                <a:moveTo>
                  <a:pt x="0" y="0"/>
                </a:moveTo>
                <a:lnTo>
                  <a:pt x="3981190" y="0"/>
                </a:lnTo>
                <a:lnTo>
                  <a:pt x="3981190" y="5092220"/>
                </a:lnTo>
                <a:lnTo>
                  <a:pt x="0" y="5092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971642">
            <a:off x="376098" y="-3490246"/>
            <a:ext cx="5132745" cy="5086083"/>
          </a:xfrm>
          <a:custGeom>
            <a:avLst/>
            <a:gdLst/>
            <a:ahLst/>
            <a:cxnLst/>
            <a:rect l="l" t="t" r="r" b="b"/>
            <a:pathLst>
              <a:path w="5132745" h="5086083">
                <a:moveTo>
                  <a:pt x="0" y="0"/>
                </a:moveTo>
                <a:lnTo>
                  <a:pt x="5132744" y="0"/>
                </a:lnTo>
                <a:lnTo>
                  <a:pt x="5132744" y="5086083"/>
                </a:lnTo>
                <a:lnTo>
                  <a:pt x="0" y="50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35252" flipH="1">
            <a:off x="-183321" y="6424382"/>
            <a:ext cx="7849341" cy="5200188"/>
          </a:xfrm>
          <a:custGeom>
            <a:avLst/>
            <a:gdLst/>
            <a:ahLst/>
            <a:cxnLst/>
            <a:rect l="l" t="t" r="r" b="b"/>
            <a:pathLst>
              <a:path w="7849341" h="5200188">
                <a:moveTo>
                  <a:pt x="7849340" y="0"/>
                </a:moveTo>
                <a:lnTo>
                  <a:pt x="0" y="0"/>
                </a:lnTo>
                <a:lnTo>
                  <a:pt x="0" y="5200188"/>
                </a:lnTo>
                <a:lnTo>
                  <a:pt x="7849340" y="5200188"/>
                </a:lnTo>
                <a:lnTo>
                  <a:pt x="78493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226132">
            <a:off x="12834498" y="-2292586"/>
            <a:ext cx="6857938" cy="9110787"/>
          </a:xfrm>
          <a:custGeom>
            <a:avLst/>
            <a:gdLst/>
            <a:ahLst/>
            <a:cxnLst/>
            <a:rect l="l" t="t" r="r" b="b"/>
            <a:pathLst>
              <a:path w="6857938" h="9110787">
                <a:moveTo>
                  <a:pt x="0" y="0"/>
                </a:moveTo>
                <a:lnTo>
                  <a:pt x="6857938" y="0"/>
                </a:lnTo>
                <a:lnTo>
                  <a:pt x="6857938" y="9110787"/>
                </a:lnTo>
                <a:lnTo>
                  <a:pt x="0" y="91107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33240">
            <a:off x="9279846" y="3116099"/>
            <a:ext cx="9077115" cy="7806319"/>
          </a:xfrm>
          <a:custGeom>
            <a:avLst/>
            <a:gdLst/>
            <a:ahLst/>
            <a:cxnLst/>
            <a:rect l="l" t="t" r="r" b="b"/>
            <a:pathLst>
              <a:path w="9077115" h="7806319">
                <a:moveTo>
                  <a:pt x="0" y="0"/>
                </a:moveTo>
                <a:lnTo>
                  <a:pt x="9077116" y="0"/>
                </a:lnTo>
                <a:lnTo>
                  <a:pt x="9077116" y="7806319"/>
                </a:lnTo>
                <a:lnTo>
                  <a:pt x="0" y="7806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19673" flipH="1">
            <a:off x="-228870" y="5046429"/>
            <a:ext cx="5091146" cy="5352059"/>
          </a:xfrm>
          <a:custGeom>
            <a:avLst/>
            <a:gdLst/>
            <a:ahLst/>
            <a:cxnLst/>
            <a:rect l="l" t="t" r="r" b="b"/>
            <a:pathLst>
              <a:path w="5091146" h="5352059">
                <a:moveTo>
                  <a:pt x="5091146" y="0"/>
                </a:moveTo>
                <a:lnTo>
                  <a:pt x="0" y="0"/>
                </a:lnTo>
                <a:lnTo>
                  <a:pt x="0" y="5352059"/>
                </a:lnTo>
                <a:lnTo>
                  <a:pt x="5091146" y="5352059"/>
                </a:lnTo>
                <a:lnTo>
                  <a:pt x="509114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75624" y="7722458"/>
            <a:ext cx="2213567" cy="2213567"/>
          </a:xfrm>
          <a:custGeom>
            <a:avLst/>
            <a:gdLst/>
            <a:ahLst/>
            <a:cxnLst/>
            <a:rect l="l" t="t" r="r" b="b"/>
            <a:pathLst>
              <a:path w="2213567" h="2213567">
                <a:moveTo>
                  <a:pt x="0" y="0"/>
                </a:moveTo>
                <a:lnTo>
                  <a:pt x="2213568" y="0"/>
                </a:lnTo>
                <a:lnTo>
                  <a:pt x="2213568" y="2213567"/>
                </a:lnTo>
                <a:lnTo>
                  <a:pt x="0" y="22135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82708" y="1045377"/>
            <a:ext cx="15496723" cy="80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s-ES_tradnl" sz="4800" b="1" dirty="0"/>
              <a:t>U </a:t>
            </a:r>
            <a:r>
              <a:rPr lang="es-ES_tradnl" sz="4800" b="1" dirty="0" err="1"/>
              <a:t>kisinil</a:t>
            </a:r>
            <a:r>
              <a:rPr lang="es-ES_tradnl" sz="4800" b="1" dirty="0"/>
              <a:t> </a:t>
            </a:r>
            <a:r>
              <a:rPr lang="es-ES_tradnl" sz="4800" b="1" dirty="0" err="1"/>
              <a:t>yóok’ja</a:t>
            </a:r>
            <a:r>
              <a:rPr lang="es-ES_tradnl" sz="4800" b="1" dirty="0"/>
              <a:t>’ (</a:t>
            </a:r>
            <a:r>
              <a:rPr lang="es-ES_tradnl" sz="4800" b="1" i="1" dirty="0" err="1"/>
              <a:t>Pterygoplichthys</a:t>
            </a:r>
            <a:r>
              <a:rPr lang="es-ES_tradnl" sz="4800" b="1" i="1" dirty="0"/>
              <a:t> </a:t>
            </a:r>
            <a:r>
              <a:rPr lang="es-ES_tradnl" sz="4800" b="1" i="1" dirty="0" err="1" smtClean="0"/>
              <a:t>pardalis</a:t>
            </a:r>
            <a:r>
              <a:rPr lang="en-US" sz="4706" b="1" spc="2084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) </a:t>
            </a:r>
            <a:endParaRPr lang="en-US" sz="4706" b="1" spc="2084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1" name="Imagen 1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134793"/>
            <a:ext cx="6950575" cy="4874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4185">
            <a:off x="10852947" y="3721439"/>
            <a:ext cx="7007205" cy="6026196"/>
          </a:xfrm>
          <a:custGeom>
            <a:avLst/>
            <a:gdLst/>
            <a:ahLst/>
            <a:cxnLst/>
            <a:rect l="l" t="t" r="r" b="b"/>
            <a:pathLst>
              <a:path w="7007205" h="6026196">
                <a:moveTo>
                  <a:pt x="0" y="0"/>
                </a:moveTo>
                <a:lnTo>
                  <a:pt x="7007205" y="0"/>
                </a:lnTo>
                <a:lnTo>
                  <a:pt x="7007205" y="6026196"/>
                </a:lnTo>
                <a:lnTo>
                  <a:pt x="0" y="6026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96002">
            <a:off x="11013380" y="4389073"/>
            <a:ext cx="6065465" cy="6712285"/>
          </a:xfrm>
          <a:custGeom>
            <a:avLst/>
            <a:gdLst/>
            <a:ahLst/>
            <a:cxnLst/>
            <a:rect l="l" t="t" r="r" b="b"/>
            <a:pathLst>
              <a:path w="6065465" h="6712285">
                <a:moveTo>
                  <a:pt x="0" y="0"/>
                </a:moveTo>
                <a:lnTo>
                  <a:pt x="6065465" y="0"/>
                </a:lnTo>
                <a:lnTo>
                  <a:pt x="6065465" y="6712286"/>
                </a:lnTo>
                <a:lnTo>
                  <a:pt x="0" y="671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24777" y="-881513"/>
            <a:ext cx="7094483" cy="4114800"/>
          </a:xfrm>
          <a:custGeom>
            <a:avLst/>
            <a:gdLst/>
            <a:ahLst/>
            <a:cxnLst/>
            <a:rect l="l" t="t" r="r" b="b"/>
            <a:pathLst>
              <a:path w="7094483" h="4114800">
                <a:moveTo>
                  <a:pt x="0" y="0"/>
                </a:moveTo>
                <a:lnTo>
                  <a:pt x="7094483" y="0"/>
                </a:lnTo>
                <a:lnTo>
                  <a:pt x="70944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362705">
            <a:off x="6358259" y="3605005"/>
            <a:ext cx="7917200" cy="5610988"/>
          </a:xfrm>
          <a:custGeom>
            <a:avLst/>
            <a:gdLst/>
            <a:ahLst/>
            <a:cxnLst/>
            <a:rect l="l" t="t" r="r" b="b"/>
            <a:pathLst>
              <a:path w="7917200" h="5610988">
                <a:moveTo>
                  <a:pt x="0" y="0"/>
                </a:moveTo>
                <a:lnTo>
                  <a:pt x="7917200" y="0"/>
                </a:lnTo>
                <a:lnTo>
                  <a:pt x="7917200" y="5610989"/>
                </a:lnTo>
                <a:lnTo>
                  <a:pt x="0" y="5610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448" y="849013"/>
            <a:ext cx="10891687" cy="109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7"/>
              </a:lnSpc>
            </a:pPr>
            <a:r>
              <a:rPr lang="es-ES_tradnl" sz="8800" dirty="0" err="1"/>
              <a:t>Ba’ax</a:t>
            </a:r>
            <a:r>
              <a:rPr lang="es-ES_tradnl" sz="8800" dirty="0"/>
              <a:t> </a:t>
            </a:r>
            <a:r>
              <a:rPr lang="es-ES_tradnl" sz="8800" dirty="0" err="1"/>
              <a:t>juntúul</a:t>
            </a:r>
            <a:r>
              <a:rPr lang="es-ES_tradnl" sz="8800" dirty="0"/>
              <a:t> </a:t>
            </a:r>
            <a:r>
              <a:rPr lang="es-ES_tradnl" sz="8800" dirty="0" err="1"/>
              <a:t>kisin</a:t>
            </a:r>
            <a:r>
              <a:rPr lang="es-ES_tradnl" sz="8800" dirty="0"/>
              <a:t> </a:t>
            </a:r>
            <a:r>
              <a:rPr lang="es-ES_tradnl" sz="8800" dirty="0" err="1"/>
              <a:t>kay</a:t>
            </a:r>
            <a:r>
              <a:rPr lang="es-ES_tradnl" sz="8800" dirty="0"/>
              <a:t> </a:t>
            </a:r>
            <a:endParaRPr lang="en-US" sz="8799" spc="96" dirty="0">
              <a:solidFill>
                <a:srgbClr val="345D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8200" y="2593606"/>
            <a:ext cx="890467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s-ES_tradnl" sz="2400" dirty="0"/>
              <a:t>Le </a:t>
            </a:r>
            <a:r>
              <a:rPr lang="es-ES_tradnl" sz="2400" dirty="0" err="1"/>
              <a:t>kaya</a:t>
            </a:r>
            <a:r>
              <a:rPr lang="es-ES_tradnl" sz="2400" dirty="0"/>
              <a:t>’ </a:t>
            </a:r>
            <a:r>
              <a:rPr lang="es-ES_tradnl" sz="2400" dirty="0" err="1"/>
              <a:t>leti</a:t>
            </a:r>
            <a:r>
              <a:rPr lang="es-ES_tradnl" sz="2400" dirty="0"/>
              <a:t>’ le </a:t>
            </a:r>
            <a:r>
              <a:rPr lang="es-ES_tradnl" sz="2400" i="1" dirty="0" err="1"/>
              <a:t>Pterygoplichthys</a:t>
            </a:r>
            <a:r>
              <a:rPr lang="es-ES_tradnl" sz="2400" i="1" dirty="0"/>
              <a:t> </a:t>
            </a:r>
            <a:r>
              <a:rPr lang="es-ES_tradnl" sz="2400" i="1" dirty="0" err="1"/>
              <a:t>pardalis</a:t>
            </a:r>
            <a:r>
              <a:rPr lang="es-ES_tradnl" sz="2400" dirty="0"/>
              <a:t>,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yaantal</a:t>
            </a:r>
            <a:r>
              <a:rPr lang="es-ES_tradnl" sz="2400" dirty="0"/>
              <a:t> </a:t>
            </a:r>
            <a:r>
              <a:rPr lang="es-ES_tradnl" sz="2400" dirty="0" err="1"/>
              <a:t>America</a:t>
            </a:r>
            <a:r>
              <a:rPr lang="es-ES_tradnl" sz="2400" dirty="0"/>
              <a:t> del Sur.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ya’ala’al</a:t>
            </a:r>
            <a:r>
              <a:rPr lang="es-ES_tradnl" sz="2400" dirty="0"/>
              <a:t> ti’ </a:t>
            </a:r>
            <a:r>
              <a:rPr lang="es-ES_tradnl" sz="2400" dirty="0" err="1"/>
              <a:t>kisin</a:t>
            </a:r>
            <a:r>
              <a:rPr lang="es-ES_tradnl" sz="2400" dirty="0"/>
              <a:t> </a:t>
            </a:r>
            <a:r>
              <a:rPr lang="es-ES_tradnl" sz="2400" dirty="0" err="1"/>
              <a:t>kay</a:t>
            </a:r>
            <a:r>
              <a:rPr lang="es-ES_tradnl" sz="2400" dirty="0"/>
              <a:t>.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p’isik</a:t>
            </a:r>
            <a:r>
              <a:rPr lang="es-ES_tradnl" sz="2400" dirty="0"/>
              <a:t> </a:t>
            </a:r>
            <a:r>
              <a:rPr lang="es-ES_tradnl" sz="2400" dirty="0" err="1"/>
              <a:t>kex</a:t>
            </a:r>
            <a:r>
              <a:rPr lang="es-ES_tradnl" sz="2400" dirty="0"/>
              <a:t> 45-75 Cm. </a:t>
            </a:r>
            <a:r>
              <a:rPr lang="es-ES_tradnl" sz="2400" dirty="0" err="1"/>
              <a:t>yéetel</a:t>
            </a:r>
            <a:r>
              <a:rPr lang="es-ES_tradnl" sz="2400" dirty="0"/>
              <a:t> u </a:t>
            </a:r>
            <a:r>
              <a:rPr lang="es-ES_tradnl" sz="2400" dirty="0" err="1"/>
              <a:t>yaalile</a:t>
            </a:r>
            <a:r>
              <a:rPr lang="es-ES_tradnl" sz="2400" dirty="0"/>
              <a:t>’ </a:t>
            </a:r>
            <a:r>
              <a:rPr lang="es-ES_tradnl" sz="2400" dirty="0" err="1"/>
              <a:t>kex</a:t>
            </a:r>
            <a:r>
              <a:rPr lang="es-ES_tradnl" sz="2400" dirty="0"/>
              <a:t> 1-3 Kg. </a:t>
            </a:r>
            <a:r>
              <a:rPr lang="es-ES_tradnl" sz="2400" dirty="0" err="1"/>
              <a:t>leti’e</a:t>
            </a:r>
            <a:r>
              <a:rPr lang="es-ES_tradnl" sz="2400" dirty="0"/>
              <a:t>’ </a:t>
            </a:r>
            <a:r>
              <a:rPr lang="es-ES_tradnl" sz="2400" dirty="0" err="1"/>
              <a:t>je’el</a:t>
            </a:r>
            <a:r>
              <a:rPr lang="es-ES_tradnl" sz="2400" dirty="0"/>
              <a:t> u </a:t>
            </a:r>
            <a:r>
              <a:rPr lang="es-ES_tradnl" sz="2400" dirty="0" err="1"/>
              <a:t>kuxtal</a:t>
            </a:r>
            <a:r>
              <a:rPr lang="es-ES_tradnl" sz="2400" dirty="0"/>
              <a:t> </a:t>
            </a:r>
            <a:r>
              <a:rPr lang="es-ES_tradnl" sz="2400" dirty="0" err="1"/>
              <a:t>tak</a:t>
            </a:r>
            <a:r>
              <a:rPr lang="es-ES_tradnl" sz="2400" dirty="0"/>
              <a:t> 15 </a:t>
            </a:r>
            <a:r>
              <a:rPr lang="es-ES_tradnl" sz="2400" dirty="0" err="1"/>
              <a:t>ja’abo’obe</a:t>
            </a:r>
            <a:r>
              <a:rPr lang="es-ES_tradnl" sz="2400" dirty="0"/>
              <a:t>’. U </a:t>
            </a:r>
            <a:r>
              <a:rPr lang="es-ES_tradnl" sz="2400" dirty="0" err="1"/>
              <a:t>ch’ie</a:t>
            </a:r>
            <a:r>
              <a:rPr lang="es-ES_tradnl" sz="2400" dirty="0"/>
              <a:t>’ </a:t>
            </a:r>
            <a:r>
              <a:rPr lang="es-ES_tradnl" sz="2400" dirty="0" err="1"/>
              <a:t>ma</a:t>
            </a:r>
            <a:r>
              <a:rPr lang="es-ES_tradnl" sz="2400" dirty="0"/>
              <a:t>’ </a:t>
            </a:r>
            <a:r>
              <a:rPr lang="es-ES_tradnl" sz="2400" dirty="0" err="1"/>
              <a:t>chen</a:t>
            </a:r>
            <a:r>
              <a:rPr lang="es-ES_tradnl" sz="2400" dirty="0"/>
              <a:t>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k’a’abéetal</a:t>
            </a:r>
            <a:r>
              <a:rPr lang="es-ES_tradnl" sz="2400" dirty="0"/>
              <a:t> ti’ </a:t>
            </a:r>
            <a:r>
              <a:rPr lang="es-ES_tradnl" sz="2400" dirty="0" err="1"/>
              <a:t>leti</a:t>
            </a:r>
            <a:r>
              <a:rPr lang="es-ES_tradnl" sz="2400" dirty="0"/>
              <a:t>’ </a:t>
            </a:r>
            <a:r>
              <a:rPr lang="es-ES_tradnl" sz="2400" dirty="0" err="1"/>
              <a:t>ti’al</a:t>
            </a:r>
            <a:r>
              <a:rPr lang="es-ES_tradnl" sz="2400" dirty="0"/>
              <a:t> u </a:t>
            </a:r>
            <a:r>
              <a:rPr lang="es-ES_tradnl" sz="2400" dirty="0" err="1"/>
              <a:t>jáapik</a:t>
            </a:r>
            <a:r>
              <a:rPr lang="es-ES_tradnl" sz="2400" dirty="0"/>
              <a:t> u </a:t>
            </a:r>
            <a:r>
              <a:rPr lang="es-ES_tradnl" sz="2400" dirty="0" err="1"/>
              <a:t>yo’ochi</a:t>
            </a:r>
            <a:r>
              <a:rPr lang="es-ES_tradnl" sz="2400" dirty="0" smtClean="0"/>
              <a:t>’.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s-ES_tradnl" sz="2400" spc="343" dirty="0" smtClean="0">
              <a:solidFill>
                <a:srgbClr val="1A4436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s-ES_tradnl" sz="2400" dirty="0" err="1" smtClean="0"/>
              <a:t>Leti</a:t>
            </a:r>
            <a:r>
              <a:rPr lang="es-ES_tradnl" sz="2400" dirty="0"/>
              <a:t>’ </a:t>
            </a:r>
            <a:r>
              <a:rPr lang="es-ES_tradnl" sz="2400" dirty="0" err="1"/>
              <a:t>xane</a:t>
            </a:r>
            <a:r>
              <a:rPr lang="es-ES_tradnl" sz="2400" dirty="0"/>
              <a:t>’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k’a’abéetkunsik</a:t>
            </a:r>
            <a:r>
              <a:rPr lang="es-ES_tradnl" sz="2400" dirty="0"/>
              <a:t> u </a:t>
            </a:r>
            <a:r>
              <a:rPr lang="es-ES_tradnl" sz="2400" dirty="0" err="1"/>
              <a:t>chi’o</a:t>
            </a:r>
            <a:r>
              <a:rPr lang="es-ES_tradnl" sz="2400" dirty="0"/>
              <a:t>’ </a:t>
            </a:r>
            <a:r>
              <a:rPr lang="es-ES_tradnl" sz="2400" dirty="0" err="1"/>
              <a:t>ti’al</a:t>
            </a:r>
            <a:r>
              <a:rPr lang="es-ES_tradnl" sz="2400" dirty="0"/>
              <a:t> u </a:t>
            </a:r>
            <a:r>
              <a:rPr lang="es-ES_tradnl" sz="2400" dirty="0" err="1"/>
              <a:t>ch’a’ik</a:t>
            </a:r>
            <a:r>
              <a:rPr lang="es-ES_tradnl" sz="2400" dirty="0"/>
              <a:t> u </a:t>
            </a:r>
            <a:r>
              <a:rPr lang="es-ES_tradnl" sz="2400" dirty="0" err="1"/>
              <a:t>yiik</a:t>
            </a:r>
            <a:r>
              <a:rPr lang="es-ES_tradnl" sz="2400" dirty="0"/>
              <a:t>’. </a:t>
            </a:r>
            <a:endParaRPr lang="en-US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430" y="5524500"/>
            <a:ext cx="4938476" cy="3335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681646" y="-524410"/>
            <a:ext cx="13969607" cy="9150093"/>
          </a:xfrm>
          <a:custGeom>
            <a:avLst/>
            <a:gdLst/>
            <a:ahLst/>
            <a:cxnLst/>
            <a:rect l="l" t="t" r="r" b="b"/>
            <a:pathLst>
              <a:path w="13969607" h="9150093">
                <a:moveTo>
                  <a:pt x="0" y="0"/>
                </a:moveTo>
                <a:lnTo>
                  <a:pt x="13969608" y="0"/>
                </a:lnTo>
                <a:lnTo>
                  <a:pt x="13969608" y="9150093"/>
                </a:lnTo>
                <a:lnTo>
                  <a:pt x="0" y="915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431066">
            <a:off x="-1198479" y="2168623"/>
            <a:ext cx="8304026" cy="9038396"/>
          </a:xfrm>
          <a:custGeom>
            <a:avLst/>
            <a:gdLst/>
            <a:ahLst/>
            <a:cxnLst/>
            <a:rect l="l" t="t" r="r" b="b"/>
            <a:pathLst>
              <a:path w="8304026" h="9038396">
                <a:moveTo>
                  <a:pt x="0" y="0"/>
                </a:moveTo>
                <a:lnTo>
                  <a:pt x="8304026" y="0"/>
                </a:lnTo>
                <a:lnTo>
                  <a:pt x="8304026" y="9038396"/>
                </a:lnTo>
                <a:lnTo>
                  <a:pt x="0" y="90383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506">
            <a:off x="671457" y="2705043"/>
            <a:ext cx="6090160" cy="7735769"/>
          </a:xfrm>
          <a:custGeom>
            <a:avLst/>
            <a:gdLst/>
            <a:ahLst/>
            <a:cxnLst/>
            <a:rect l="l" t="t" r="r" b="b"/>
            <a:pathLst>
              <a:path w="6090160" h="7735769">
                <a:moveTo>
                  <a:pt x="0" y="0"/>
                </a:moveTo>
                <a:lnTo>
                  <a:pt x="6090160" y="0"/>
                </a:lnTo>
                <a:lnTo>
                  <a:pt x="6090160" y="7735769"/>
                </a:lnTo>
                <a:lnTo>
                  <a:pt x="0" y="7735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96200" y="2019300"/>
            <a:ext cx="7330813" cy="272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7"/>
              </a:lnSpc>
              <a:spcBef>
                <a:spcPct val="0"/>
              </a:spcBef>
            </a:pPr>
            <a:r>
              <a:rPr lang="es-ES_tradnl" sz="3200" dirty="0"/>
              <a:t>Le </a:t>
            </a:r>
            <a:r>
              <a:rPr lang="es-ES_tradnl" sz="3200" dirty="0" err="1"/>
              <a:t>kay</a:t>
            </a:r>
            <a:r>
              <a:rPr lang="es-ES_tradnl" sz="3200" dirty="0"/>
              <a:t> </a:t>
            </a:r>
            <a:r>
              <a:rPr lang="es-ES_tradnl" sz="3200" dirty="0" err="1"/>
              <a:t>je’ela</a:t>
            </a:r>
            <a:r>
              <a:rPr lang="es-ES_tradnl" sz="3200" dirty="0"/>
              <a:t>’ </a:t>
            </a:r>
            <a:r>
              <a:rPr lang="es-ES_tradnl" sz="3200" dirty="0" err="1"/>
              <a:t>ma</a:t>
            </a:r>
            <a:r>
              <a:rPr lang="es-ES_tradnl" sz="3200" dirty="0"/>
              <a:t>’ </a:t>
            </a:r>
            <a:r>
              <a:rPr lang="es-ES_tradnl" sz="3200" dirty="0" err="1"/>
              <a:t>jach</a:t>
            </a:r>
            <a:r>
              <a:rPr lang="es-ES_tradnl" sz="3200" dirty="0"/>
              <a:t> </a:t>
            </a:r>
            <a:r>
              <a:rPr lang="es-ES_tradnl" sz="3200" dirty="0" err="1"/>
              <a:t>séeba’an</a:t>
            </a:r>
            <a:r>
              <a:rPr lang="es-ES_tradnl" sz="3200" dirty="0"/>
              <a:t> u </a:t>
            </a:r>
            <a:r>
              <a:rPr lang="es-ES_tradnl" sz="3200" dirty="0" err="1"/>
              <a:t>yaantal</a:t>
            </a:r>
            <a:r>
              <a:rPr lang="es-ES_tradnl" sz="3200" dirty="0"/>
              <a:t> u </a:t>
            </a:r>
            <a:r>
              <a:rPr lang="es-ES_tradnl" sz="3200" dirty="0" err="1"/>
              <a:t>mejenilo’obi</a:t>
            </a:r>
            <a:r>
              <a:rPr lang="es-ES_tradnl" sz="3200" dirty="0"/>
              <a:t>’. Le </a:t>
            </a:r>
            <a:r>
              <a:rPr lang="es-ES_tradnl" sz="3200" dirty="0" err="1"/>
              <a:t>ch’upul</a:t>
            </a:r>
            <a:r>
              <a:rPr lang="es-ES_tradnl" sz="3200" dirty="0"/>
              <a:t> </a:t>
            </a:r>
            <a:r>
              <a:rPr lang="es-ES_tradnl" sz="3200" dirty="0" err="1"/>
              <a:t>kayo</a:t>
            </a:r>
            <a:r>
              <a:rPr lang="es-ES_tradnl" sz="3200" dirty="0"/>
              <a:t>’ </a:t>
            </a:r>
            <a:r>
              <a:rPr lang="es-ES_tradnl" sz="3200" dirty="0" err="1"/>
              <a:t>ku</a:t>
            </a:r>
            <a:r>
              <a:rPr lang="es-ES_tradnl" sz="3200" dirty="0"/>
              <a:t> </a:t>
            </a:r>
            <a:r>
              <a:rPr lang="es-ES_tradnl" sz="3200" dirty="0" err="1"/>
              <a:t>ts’áik</a:t>
            </a:r>
            <a:r>
              <a:rPr lang="es-ES_tradnl" sz="3200" dirty="0"/>
              <a:t> </a:t>
            </a:r>
            <a:r>
              <a:rPr lang="es-ES_tradnl" sz="3200" dirty="0" err="1"/>
              <a:t>kex</a:t>
            </a:r>
            <a:r>
              <a:rPr lang="es-ES_tradnl" sz="3200" dirty="0"/>
              <a:t> 500-3000 </a:t>
            </a:r>
            <a:r>
              <a:rPr lang="es-ES_tradnl" sz="3200" dirty="0" err="1"/>
              <a:t>je’ob</a:t>
            </a:r>
            <a:r>
              <a:rPr lang="es-ES_tradnl" sz="3200" dirty="0"/>
              <a:t> (le </a:t>
            </a:r>
            <a:r>
              <a:rPr lang="es-ES_tradnl" sz="3200" dirty="0" err="1"/>
              <a:t>je’ela</a:t>
            </a:r>
            <a:r>
              <a:rPr lang="es-ES_tradnl" sz="3200" dirty="0"/>
              <a:t>’ </a:t>
            </a:r>
            <a:r>
              <a:rPr lang="es-ES_tradnl" sz="3200" dirty="0" err="1"/>
              <a:t>ma</a:t>
            </a:r>
            <a:r>
              <a:rPr lang="es-ES_tradnl" sz="3200" dirty="0"/>
              <a:t>’ </a:t>
            </a:r>
            <a:r>
              <a:rPr lang="es-ES_tradnl" sz="3200" dirty="0" err="1"/>
              <a:t>ya’abi</a:t>
            </a:r>
            <a:r>
              <a:rPr lang="es-ES_tradnl" sz="3200" dirty="0"/>
              <a:t>’, </a:t>
            </a:r>
            <a:r>
              <a:rPr lang="es-ES_tradnl" sz="3200" dirty="0" err="1"/>
              <a:t>yaan</a:t>
            </a:r>
            <a:r>
              <a:rPr lang="es-ES_tradnl" sz="3200" dirty="0"/>
              <a:t> </a:t>
            </a:r>
            <a:r>
              <a:rPr lang="es-ES_tradnl" sz="3200" dirty="0" err="1"/>
              <a:t>juntúul</a:t>
            </a:r>
            <a:r>
              <a:rPr lang="es-ES_tradnl" sz="3200" dirty="0"/>
              <a:t> </a:t>
            </a:r>
            <a:r>
              <a:rPr lang="es-ES_tradnl" sz="3200" dirty="0" err="1"/>
              <a:t>k’ak’as</a:t>
            </a:r>
            <a:r>
              <a:rPr lang="es-ES_tradnl" sz="3200" dirty="0"/>
              <a:t> </a:t>
            </a:r>
            <a:r>
              <a:rPr lang="es-ES_tradnl" sz="3200" dirty="0" err="1"/>
              <a:t>kay</a:t>
            </a:r>
            <a:r>
              <a:rPr lang="es-ES_tradnl" sz="3200" dirty="0"/>
              <a:t> </a:t>
            </a:r>
            <a:r>
              <a:rPr lang="es-ES_tradnl" sz="3200" dirty="0" err="1"/>
              <a:t>ku</a:t>
            </a:r>
            <a:r>
              <a:rPr lang="es-ES_tradnl" sz="3200" dirty="0"/>
              <a:t> </a:t>
            </a:r>
            <a:r>
              <a:rPr lang="es-ES_tradnl" sz="3200" dirty="0" err="1"/>
              <a:t>k’aaba’atik</a:t>
            </a:r>
            <a:r>
              <a:rPr lang="es-ES_tradnl" sz="3200" dirty="0"/>
              <a:t> </a:t>
            </a:r>
            <a:r>
              <a:rPr lang="es-ES_tradnl" sz="3200" dirty="0" err="1"/>
              <a:t>koj</a:t>
            </a:r>
            <a:r>
              <a:rPr lang="es-ES_tradnl" sz="3200" dirty="0"/>
              <a:t> </a:t>
            </a:r>
            <a:r>
              <a:rPr lang="es-ES_tradnl" sz="3200" dirty="0" err="1"/>
              <a:t>kay</a:t>
            </a:r>
            <a:r>
              <a:rPr lang="es-ES_tradnl" sz="3200" dirty="0"/>
              <a:t>, </a:t>
            </a:r>
            <a:r>
              <a:rPr lang="es-ES_tradnl" sz="3200" dirty="0" err="1"/>
              <a:t>leti’e</a:t>
            </a:r>
            <a:r>
              <a:rPr lang="es-ES_tradnl" sz="3200" dirty="0"/>
              <a:t>’ </a:t>
            </a:r>
            <a:r>
              <a:rPr lang="es-ES_tradnl" sz="3200" dirty="0" err="1"/>
              <a:t>ku</a:t>
            </a:r>
            <a:r>
              <a:rPr lang="es-ES_tradnl" sz="3200" dirty="0"/>
              <a:t> </a:t>
            </a:r>
            <a:r>
              <a:rPr lang="es-ES_tradnl" sz="3200" dirty="0" err="1"/>
              <a:t>ts’áik</a:t>
            </a:r>
            <a:r>
              <a:rPr lang="es-ES_tradnl" sz="3200" dirty="0"/>
              <a:t> </a:t>
            </a:r>
            <a:r>
              <a:rPr lang="es-ES_tradnl" sz="3200" dirty="0" err="1"/>
              <a:t>tak</a:t>
            </a:r>
            <a:r>
              <a:rPr lang="es-ES_tradnl" sz="3200" dirty="0"/>
              <a:t> 3,000,000 </a:t>
            </a:r>
            <a:r>
              <a:rPr lang="es-ES_tradnl" sz="3200" dirty="0" err="1"/>
              <a:t>je’ob</a:t>
            </a:r>
            <a:r>
              <a:rPr lang="es-ES_tradnl" sz="3200" dirty="0"/>
              <a:t>). </a:t>
            </a:r>
            <a:endParaRPr lang="en-US" sz="3062" spc="437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5067300"/>
            <a:ext cx="5436367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162711" y="-1188248"/>
            <a:ext cx="7315200" cy="3513977"/>
          </a:xfrm>
          <a:custGeom>
            <a:avLst/>
            <a:gdLst/>
            <a:ahLst/>
            <a:cxnLst/>
            <a:rect l="l" t="t" r="r" b="b"/>
            <a:pathLst>
              <a:path w="7315200" h="3513977">
                <a:moveTo>
                  <a:pt x="7315200" y="0"/>
                </a:moveTo>
                <a:lnTo>
                  <a:pt x="0" y="0"/>
                </a:lnTo>
                <a:lnTo>
                  <a:pt x="0" y="3513977"/>
                </a:lnTo>
                <a:lnTo>
                  <a:pt x="7315200" y="351397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4624481" y="5593171"/>
            <a:ext cx="4139561" cy="6315203"/>
          </a:xfrm>
          <a:custGeom>
            <a:avLst/>
            <a:gdLst/>
            <a:ahLst/>
            <a:cxnLst/>
            <a:rect l="l" t="t" r="r" b="b"/>
            <a:pathLst>
              <a:path w="4139561" h="6315203">
                <a:moveTo>
                  <a:pt x="4139561" y="0"/>
                </a:moveTo>
                <a:lnTo>
                  <a:pt x="0" y="0"/>
                </a:lnTo>
                <a:lnTo>
                  <a:pt x="0" y="6315203"/>
                </a:lnTo>
                <a:lnTo>
                  <a:pt x="4139561" y="6315203"/>
                </a:lnTo>
                <a:lnTo>
                  <a:pt x="41395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4308792" y="2735702"/>
            <a:ext cx="8322496" cy="6050921"/>
          </a:xfrm>
          <a:custGeom>
            <a:avLst/>
            <a:gdLst/>
            <a:ahLst/>
            <a:cxnLst/>
            <a:rect l="l" t="t" r="r" b="b"/>
            <a:pathLst>
              <a:path w="8322496" h="6050921">
                <a:moveTo>
                  <a:pt x="0" y="0"/>
                </a:moveTo>
                <a:lnTo>
                  <a:pt x="8322496" y="0"/>
                </a:lnTo>
                <a:lnTo>
                  <a:pt x="8322496" y="6050920"/>
                </a:lnTo>
                <a:lnTo>
                  <a:pt x="0" y="6050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496800" y="3390143"/>
            <a:ext cx="5263549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/>
              <a:t>Ti’ le </a:t>
            </a:r>
            <a:r>
              <a:rPr lang="es-ES_tradnl" sz="2400" dirty="0" err="1"/>
              <a:t>kúuchilo’oba</a:t>
            </a:r>
            <a:r>
              <a:rPr lang="es-ES_tradnl" sz="2400" dirty="0"/>
              <a:t>’ le ken a pul u </a:t>
            </a:r>
            <a:r>
              <a:rPr lang="es-ES_tradnl" sz="2400" dirty="0" err="1"/>
              <a:t>un’ukulil</a:t>
            </a:r>
            <a:r>
              <a:rPr lang="es-ES_tradnl" sz="2400" dirty="0"/>
              <a:t> a </a:t>
            </a:r>
            <a:r>
              <a:rPr lang="es-ES_tradnl" sz="2400" dirty="0" err="1"/>
              <a:t>táabsik</a:t>
            </a:r>
            <a:r>
              <a:rPr lang="es-ES_tradnl" sz="2400" dirty="0"/>
              <a:t> </a:t>
            </a:r>
            <a:r>
              <a:rPr lang="es-ES_tradnl" sz="2400" dirty="0" err="1"/>
              <a:t>kaye</a:t>
            </a:r>
            <a:r>
              <a:rPr lang="es-ES_tradnl" sz="2400" dirty="0"/>
              <a:t>’ le ken a </a:t>
            </a:r>
            <a:r>
              <a:rPr lang="es-ES_tradnl" sz="2400" dirty="0" err="1"/>
              <a:t>jo’ose</a:t>
            </a:r>
            <a:r>
              <a:rPr lang="es-ES_tradnl" sz="2400" dirty="0"/>
              <a:t>’ 90% le ken a </a:t>
            </a:r>
            <a:r>
              <a:rPr lang="es-ES_tradnl" sz="2400" dirty="0" err="1"/>
              <a:t>chuko</a:t>
            </a:r>
            <a:r>
              <a:rPr lang="es-ES_tradnl" sz="2400" dirty="0"/>
              <a:t>’ </a:t>
            </a:r>
            <a:r>
              <a:rPr lang="es-ES_tradnl" sz="2400" dirty="0" err="1"/>
              <a:t>leti</a:t>
            </a:r>
            <a:r>
              <a:rPr lang="es-ES_tradnl" sz="2400" dirty="0"/>
              <a:t>’ le </a:t>
            </a:r>
            <a:r>
              <a:rPr lang="es-ES_tradnl" sz="2400" dirty="0" err="1"/>
              <a:t>kisin</a:t>
            </a:r>
            <a:r>
              <a:rPr lang="es-ES_tradnl" sz="2400" dirty="0"/>
              <a:t> </a:t>
            </a:r>
            <a:r>
              <a:rPr lang="es-ES_tradnl" sz="2400" dirty="0" err="1"/>
              <a:t>kayo</a:t>
            </a:r>
            <a:r>
              <a:rPr lang="es-ES_tradnl" sz="2400" dirty="0"/>
              <a:t>’. </a:t>
            </a:r>
            <a:endParaRPr lang="es-ES_tradnl" sz="2400" dirty="0" smtClean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 err="1"/>
              <a:t>Leebtike</a:t>
            </a:r>
            <a:r>
              <a:rPr lang="es-ES_tradnl" sz="2400" dirty="0"/>
              <a:t>’ le </a:t>
            </a:r>
            <a:r>
              <a:rPr lang="es-ES_tradnl" sz="2400" dirty="0" err="1"/>
              <a:t>ajchuk</a:t>
            </a:r>
            <a:r>
              <a:rPr lang="es-ES_tradnl" sz="2400" dirty="0"/>
              <a:t> </a:t>
            </a:r>
            <a:r>
              <a:rPr lang="es-ES_tradnl" sz="2400" dirty="0" err="1"/>
              <a:t>kayo’ob</a:t>
            </a:r>
            <a:r>
              <a:rPr lang="es-ES_tradnl" sz="2400" dirty="0"/>
              <a:t>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koniko’ob</a:t>
            </a:r>
            <a:r>
              <a:rPr lang="es-ES_tradnl" sz="2400" dirty="0"/>
              <a:t> mojarra </a:t>
            </a:r>
            <a:r>
              <a:rPr lang="es-ES_tradnl" sz="2400" dirty="0" err="1"/>
              <a:t>wa</a:t>
            </a:r>
            <a:r>
              <a:rPr lang="es-ES_tradnl" sz="2400" dirty="0"/>
              <a:t> </a:t>
            </a:r>
            <a:r>
              <a:rPr lang="es-ES_tradnl" sz="2400" dirty="0" err="1"/>
              <a:t>pargoo</a:t>
            </a:r>
            <a:r>
              <a:rPr lang="es-ES_tradnl" sz="2400" dirty="0"/>
              <a:t>’ </a:t>
            </a:r>
            <a:r>
              <a:rPr lang="es-ES_tradnl" sz="2400" dirty="0" err="1"/>
              <a:t>táan</a:t>
            </a:r>
            <a:r>
              <a:rPr lang="es-ES_tradnl" sz="2400" dirty="0"/>
              <a:t> u </a:t>
            </a:r>
            <a:r>
              <a:rPr lang="es-ES_tradnl" sz="2400" dirty="0" err="1"/>
              <a:t>máansiko’ob</a:t>
            </a:r>
            <a:r>
              <a:rPr lang="es-ES_tradnl" sz="2400" dirty="0"/>
              <a:t> </a:t>
            </a:r>
            <a:r>
              <a:rPr lang="es-ES_tradnl" sz="2400" dirty="0" err="1"/>
              <a:t>talamil</a:t>
            </a:r>
            <a:r>
              <a:rPr lang="es-ES_tradnl" sz="2400" dirty="0"/>
              <a:t>. </a:t>
            </a:r>
            <a:endParaRPr lang="es-ES_tradnl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/>
              <a:t>Le </a:t>
            </a:r>
            <a:r>
              <a:rPr lang="es-ES_tradnl" sz="2400" dirty="0" err="1"/>
              <a:t>kisin</a:t>
            </a:r>
            <a:r>
              <a:rPr lang="es-ES_tradnl" sz="2400" dirty="0"/>
              <a:t> </a:t>
            </a:r>
            <a:r>
              <a:rPr lang="es-ES_tradnl" sz="2400" dirty="0" err="1"/>
              <a:t>kayo</a:t>
            </a:r>
            <a:r>
              <a:rPr lang="es-ES_tradnl" sz="2400" dirty="0"/>
              <a:t>’ </a:t>
            </a:r>
            <a:r>
              <a:rPr lang="es-ES_tradnl" sz="2400" dirty="0" err="1"/>
              <a:t>je’el</a:t>
            </a:r>
            <a:r>
              <a:rPr lang="es-ES_tradnl" sz="2400" dirty="0"/>
              <a:t> u </a:t>
            </a:r>
            <a:r>
              <a:rPr lang="es-ES_tradnl" sz="2400" dirty="0" err="1"/>
              <a:t>páajtal</a:t>
            </a:r>
            <a:r>
              <a:rPr lang="es-ES_tradnl" sz="2400" dirty="0"/>
              <a:t> u </a:t>
            </a:r>
            <a:r>
              <a:rPr lang="es-ES_tradnl" sz="2400" dirty="0" err="1"/>
              <a:t>jaanta’ale</a:t>
            </a:r>
            <a:r>
              <a:rPr lang="es-ES_tradnl" sz="2400" dirty="0"/>
              <a:t>’, </a:t>
            </a:r>
            <a:r>
              <a:rPr lang="es-ES_tradnl" sz="2400" dirty="0" err="1"/>
              <a:t>ba’ale</a:t>
            </a:r>
            <a:r>
              <a:rPr lang="es-ES_tradnl" sz="2400" dirty="0"/>
              <a:t>’ </a:t>
            </a:r>
            <a:r>
              <a:rPr lang="es-ES_tradnl" sz="2400" dirty="0" err="1"/>
              <a:t>mixmáak</a:t>
            </a:r>
            <a:r>
              <a:rPr lang="es-ES_tradnl" sz="2400" dirty="0"/>
              <a:t> </a:t>
            </a:r>
            <a:r>
              <a:rPr lang="es-ES_tradnl" sz="2400" dirty="0" err="1"/>
              <a:t>manik</a:t>
            </a:r>
            <a:r>
              <a:rPr lang="es-ES_tradnl" sz="2400" dirty="0"/>
              <a:t>, </a:t>
            </a:r>
            <a:r>
              <a:rPr lang="es-ES_tradnl" sz="2400" dirty="0" err="1"/>
              <a:t>jach</a:t>
            </a:r>
            <a:r>
              <a:rPr lang="es-ES_tradnl" sz="2400" dirty="0"/>
              <a:t> </a:t>
            </a:r>
            <a:r>
              <a:rPr lang="es-ES_tradnl" sz="2400" dirty="0" err="1"/>
              <a:t>yaan</a:t>
            </a:r>
            <a:r>
              <a:rPr lang="es-ES_tradnl" sz="2400" dirty="0"/>
              <a:t> u </a:t>
            </a:r>
            <a:r>
              <a:rPr lang="es-ES_tradnl" sz="2400" dirty="0" err="1"/>
              <a:t>yejo’ob</a:t>
            </a:r>
            <a:r>
              <a:rPr lang="es-ES_tradnl" sz="2400" dirty="0"/>
              <a:t> </a:t>
            </a:r>
            <a:r>
              <a:rPr lang="es-ES_tradnl" sz="2400" dirty="0" err="1"/>
              <a:t>yéetel</a:t>
            </a:r>
            <a:r>
              <a:rPr lang="es-ES_tradnl" sz="2400" dirty="0"/>
              <a:t> </a:t>
            </a:r>
            <a:r>
              <a:rPr lang="es-ES_tradnl" sz="2400" dirty="0" err="1"/>
              <a:t>ts’u’uytako’ob</a:t>
            </a:r>
            <a:r>
              <a:rPr lang="es-ES_tradnl" sz="2400" dirty="0"/>
              <a:t>, </a:t>
            </a:r>
            <a:r>
              <a:rPr lang="es-ES_tradnl" sz="2400" dirty="0" err="1"/>
              <a:t>beytuno</a:t>
            </a:r>
            <a:r>
              <a:rPr lang="es-ES_tradnl" sz="2400" dirty="0"/>
              <a:t>’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k’askúuntiko’ob</a:t>
            </a:r>
            <a:r>
              <a:rPr lang="es-ES_tradnl" sz="2400" dirty="0"/>
              <a:t> u </a:t>
            </a:r>
            <a:r>
              <a:rPr lang="es-ES_tradnl" sz="2400" dirty="0" err="1"/>
              <a:t>nu’ukul</a:t>
            </a:r>
            <a:r>
              <a:rPr lang="es-ES_tradnl" sz="2400" dirty="0"/>
              <a:t> </a:t>
            </a:r>
            <a:r>
              <a:rPr lang="es-ES_tradnl" sz="2400" dirty="0" err="1"/>
              <a:t>meyaj</a:t>
            </a:r>
            <a:r>
              <a:rPr lang="es-ES_tradnl" sz="2400" dirty="0"/>
              <a:t> le </a:t>
            </a:r>
            <a:r>
              <a:rPr lang="es-ES_tradnl" sz="2400" dirty="0" err="1"/>
              <a:t>ajchuk</a:t>
            </a:r>
            <a:r>
              <a:rPr lang="es-ES_tradnl" sz="2400" dirty="0"/>
              <a:t> </a:t>
            </a:r>
            <a:r>
              <a:rPr lang="es-ES_tradnl" sz="2400" dirty="0" err="1"/>
              <a:t>kayo’obo</a:t>
            </a:r>
            <a:r>
              <a:rPr lang="es-ES_tradnl" sz="2400" dirty="0"/>
              <a:t>’. </a:t>
            </a:r>
            <a:endParaRPr lang="en-US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9586" y="3210693"/>
            <a:ext cx="5705355" cy="7412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 err="1"/>
              <a:t>ts’o’ok</a:t>
            </a:r>
            <a:r>
              <a:rPr lang="es-ES_tradnl" sz="2400" dirty="0"/>
              <a:t> u </a:t>
            </a:r>
            <a:r>
              <a:rPr lang="es-ES_tradnl" sz="2400" dirty="0" err="1"/>
              <a:t>xu’ulsiko’ob</a:t>
            </a:r>
            <a:r>
              <a:rPr lang="es-ES_tradnl" sz="2400" dirty="0"/>
              <a:t> </a:t>
            </a:r>
            <a:r>
              <a:rPr lang="es-ES_tradnl" sz="2400" dirty="0" err="1"/>
              <a:t>jejeláas</a:t>
            </a:r>
            <a:r>
              <a:rPr lang="es-ES_tradnl" sz="2400" dirty="0"/>
              <a:t> </a:t>
            </a:r>
            <a:r>
              <a:rPr lang="es-ES_tradnl" sz="2400" dirty="0" err="1" smtClean="0"/>
              <a:t>ba’alkabilo’ob</a:t>
            </a:r>
            <a:endParaRPr lang="es-ES_tradnl" sz="2400" dirty="0" smtClean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taasiko’ob</a:t>
            </a:r>
            <a:r>
              <a:rPr lang="es-ES_tradnl" sz="2400" dirty="0"/>
              <a:t> </a:t>
            </a:r>
            <a:r>
              <a:rPr lang="es-ES_tradnl" sz="2400" dirty="0" err="1"/>
              <a:t>talamil</a:t>
            </a:r>
            <a:r>
              <a:rPr lang="es-ES_tradnl" sz="2400" dirty="0"/>
              <a:t> ti’ </a:t>
            </a:r>
            <a:r>
              <a:rPr lang="es-ES_tradnl" sz="2400" dirty="0" err="1"/>
              <a:t>chuk</a:t>
            </a:r>
            <a:r>
              <a:rPr lang="es-ES_tradnl" sz="2400" dirty="0"/>
              <a:t> </a:t>
            </a:r>
            <a:r>
              <a:rPr lang="es-ES_tradnl" sz="2400" dirty="0" err="1"/>
              <a:t>kay</a:t>
            </a:r>
            <a:r>
              <a:rPr lang="es-ES_tradnl" sz="2400" dirty="0"/>
              <a:t> tu </a:t>
            </a:r>
            <a:r>
              <a:rPr lang="es-ES_tradnl" sz="2400" dirty="0" err="1"/>
              <a:t>lu’umil</a:t>
            </a:r>
            <a:r>
              <a:rPr lang="es-ES_tradnl" sz="2400" dirty="0"/>
              <a:t> México </a:t>
            </a:r>
            <a:r>
              <a:rPr lang="es-ES_tradnl" sz="2400" dirty="0" err="1"/>
              <a:t>yéetel</a:t>
            </a:r>
            <a:r>
              <a:rPr lang="es-ES_tradnl" sz="2400" dirty="0"/>
              <a:t> Centroamérica</a:t>
            </a:r>
            <a:r>
              <a:rPr lang="es-ES_tradnl" sz="2400" dirty="0" smtClean="0"/>
              <a:t>.</a:t>
            </a:r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meentik</a:t>
            </a:r>
            <a:r>
              <a:rPr lang="es-ES_tradnl" sz="2400" dirty="0"/>
              <a:t> u </a:t>
            </a:r>
            <a:r>
              <a:rPr lang="es-ES_tradnl" sz="2400" dirty="0" err="1"/>
              <a:t>k’astal</a:t>
            </a:r>
            <a:r>
              <a:rPr lang="es-ES_tradnl" sz="2400" dirty="0"/>
              <a:t> le </a:t>
            </a:r>
            <a:r>
              <a:rPr lang="es-ES_tradnl" sz="2400" dirty="0" err="1"/>
              <a:t>ja’o</a:t>
            </a:r>
            <a:r>
              <a:rPr lang="es-ES_tradnl" sz="2400" dirty="0"/>
              <a:t>’ </a:t>
            </a:r>
            <a:r>
              <a:rPr lang="es-ES_tradnl" sz="2400" dirty="0" err="1"/>
              <a:t>yéetel</a:t>
            </a:r>
            <a:r>
              <a:rPr lang="es-ES_tradnl" sz="2400" dirty="0"/>
              <a:t>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meentik</a:t>
            </a:r>
            <a:r>
              <a:rPr lang="es-ES_tradnl" sz="2400" dirty="0"/>
              <a:t> u </a:t>
            </a:r>
            <a:r>
              <a:rPr lang="es-ES_tradnl" sz="2400" dirty="0" err="1"/>
              <a:t>bino’ob</a:t>
            </a:r>
            <a:r>
              <a:rPr lang="es-ES_tradnl" sz="2400" dirty="0"/>
              <a:t> le </a:t>
            </a:r>
            <a:r>
              <a:rPr lang="es-ES_tradnl" sz="2400" dirty="0" err="1"/>
              <a:t>ja’il</a:t>
            </a:r>
            <a:r>
              <a:rPr lang="es-ES_tradnl" sz="2400" dirty="0"/>
              <a:t> </a:t>
            </a:r>
            <a:r>
              <a:rPr lang="es-ES_tradnl" sz="2400" dirty="0" err="1"/>
              <a:t>ba’alche’ob</a:t>
            </a:r>
            <a:r>
              <a:rPr lang="es-ES_tradnl" sz="2400" dirty="0"/>
              <a:t>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yaantalo’ob</a:t>
            </a:r>
            <a:r>
              <a:rPr lang="es-ES_tradnl" sz="2400" dirty="0"/>
              <a:t> </a:t>
            </a:r>
            <a:r>
              <a:rPr lang="es-ES_tradnl" sz="2400" dirty="0" err="1"/>
              <a:t>te’elo</a:t>
            </a:r>
            <a:r>
              <a:rPr lang="es-ES_tradnl" sz="2400" dirty="0"/>
              <a:t>’. </a:t>
            </a:r>
            <a:endParaRPr lang="es-ES_tradnl" sz="2400" dirty="0" smtClean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/>
              <a:t>Le </a:t>
            </a:r>
            <a:r>
              <a:rPr lang="es-ES_tradnl" sz="2400" dirty="0" err="1"/>
              <a:t>kisin</a:t>
            </a:r>
            <a:r>
              <a:rPr lang="es-ES_tradnl" sz="2400" dirty="0"/>
              <a:t> </a:t>
            </a:r>
            <a:r>
              <a:rPr lang="es-ES_tradnl" sz="2400" dirty="0" err="1"/>
              <a:t>kayo’oba</a:t>
            </a:r>
            <a:r>
              <a:rPr lang="es-ES_tradnl" sz="2400" dirty="0"/>
              <a:t>’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tséentikuba’ob</a:t>
            </a:r>
            <a:r>
              <a:rPr lang="es-ES_tradnl" sz="2400" dirty="0"/>
              <a:t> </a:t>
            </a:r>
            <a:r>
              <a:rPr lang="es-ES_tradnl" sz="2400" dirty="0" err="1"/>
              <a:t>yéetel</a:t>
            </a:r>
            <a:r>
              <a:rPr lang="es-ES_tradnl" sz="2400" dirty="0"/>
              <a:t> u </a:t>
            </a:r>
            <a:r>
              <a:rPr lang="es-ES_tradnl" sz="2400" dirty="0" err="1"/>
              <a:t>xiixel</a:t>
            </a:r>
            <a:r>
              <a:rPr lang="es-ES_tradnl" sz="2400" dirty="0"/>
              <a:t> tu’ </a:t>
            </a:r>
            <a:r>
              <a:rPr lang="es-ES_tradnl" sz="2400" dirty="0" err="1"/>
              <a:t>ba’alo’ob</a:t>
            </a:r>
            <a:r>
              <a:rPr lang="es-ES_tradnl" sz="2400" dirty="0"/>
              <a:t>, </a:t>
            </a:r>
            <a:r>
              <a:rPr lang="es-ES_tradnl" sz="2400" dirty="0" err="1"/>
              <a:t>beyxan</a:t>
            </a:r>
            <a:r>
              <a:rPr lang="es-ES_tradnl" sz="2400" dirty="0"/>
              <a:t> </a:t>
            </a:r>
            <a:r>
              <a:rPr lang="es-ES_tradnl" sz="2400" dirty="0" err="1"/>
              <a:t>yéetel</a:t>
            </a:r>
            <a:r>
              <a:rPr lang="es-ES_tradnl" sz="2400" dirty="0"/>
              <a:t> </a:t>
            </a:r>
            <a:r>
              <a:rPr lang="es-ES_tradnl" sz="2400" dirty="0" err="1" smtClean="0"/>
              <a:t>je’ob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lebetike</a:t>
            </a:r>
            <a:r>
              <a:rPr lang="es-ES_tradnl" sz="2400" dirty="0" smtClean="0"/>
              <a:t>’ </a:t>
            </a:r>
            <a:r>
              <a:rPr lang="es-ES_tradnl" sz="2400" dirty="0" err="1" smtClean="0"/>
              <a:t>ku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yek’tal</a:t>
            </a:r>
            <a:r>
              <a:rPr lang="es-ES_tradnl" sz="2400" dirty="0" smtClean="0"/>
              <a:t> le </a:t>
            </a:r>
            <a:r>
              <a:rPr lang="es-ES_tradnl" sz="2400" dirty="0" err="1" smtClean="0"/>
              <a:t>ja’o</a:t>
            </a:r>
            <a:r>
              <a:rPr lang="es-ES_tradnl" sz="2400" dirty="0" smtClean="0"/>
              <a:t>’.</a:t>
            </a:r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_tradnl" sz="2400" dirty="0" err="1"/>
              <a:t>Ichil</a:t>
            </a:r>
            <a:r>
              <a:rPr lang="es-ES_tradnl" sz="2400" dirty="0"/>
              <a:t> le </a:t>
            </a:r>
            <a:r>
              <a:rPr lang="es-ES_tradnl" sz="2400" dirty="0" err="1"/>
              <a:t>yóok’ja</a:t>
            </a:r>
            <a:r>
              <a:rPr lang="es-ES_tradnl" sz="2400" dirty="0"/>
              <a:t>’ </a:t>
            </a:r>
            <a:r>
              <a:rPr lang="es-ES_tradnl" sz="2400" dirty="0" err="1"/>
              <a:t>Bravoo</a:t>
            </a:r>
            <a:r>
              <a:rPr lang="es-ES_tradnl" sz="2400" dirty="0"/>
              <a:t>’ le </a:t>
            </a:r>
            <a:r>
              <a:rPr lang="es-ES_tradnl" sz="2400" dirty="0" err="1"/>
              <a:t>kayo’oba</a:t>
            </a:r>
            <a:r>
              <a:rPr lang="es-ES_tradnl" sz="2400" dirty="0"/>
              <a:t>’ tu </a:t>
            </a:r>
            <a:r>
              <a:rPr lang="es-ES_tradnl" sz="2400" dirty="0" err="1"/>
              <a:t>k’askúunsajo’ob</a:t>
            </a:r>
            <a:r>
              <a:rPr lang="es-ES_tradnl" sz="2400" dirty="0"/>
              <a:t> </a:t>
            </a:r>
            <a:r>
              <a:rPr lang="es-ES_tradnl" sz="2400" dirty="0" err="1"/>
              <a:t>kex</a:t>
            </a:r>
            <a:r>
              <a:rPr lang="es-ES_tradnl" sz="2400" dirty="0"/>
              <a:t> 80 Km. </a:t>
            </a:r>
            <a:r>
              <a:rPr lang="es-ES_tradnl" sz="2400" dirty="0" err="1"/>
              <a:t>chen</a:t>
            </a:r>
            <a:r>
              <a:rPr lang="es-ES_tradnl" sz="2400" dirty="0"/>
              <a:t> </a:t>
            </a:r>
            <a:r>
              <a:rPr lang="es-ES_tradnl" sz="2400" dirty="0" err="1"/>
              <a:t>ichil</a:t>
            </a:r>
            <a:r>
              <a:rPr lang="es-ES_tradnl" sz="2400" dirty="0"/>
              <a:t> </a:t>
            </a:r>
            <a:r>
              <a:rPr lang="es-ES_tradnl" sz="2400" dirty="0" err="1"/>
              <a:t>óoxp’éel</a:t>
            </a:r>
            <a:r>
              <a:rPr lang="es-ES_tradnl" sz="2400" dirty="0"/>
              <a:t> </a:t>
            </a:r>
            <a:r>
              <a:rPr lang="es-ES_tradnl" sz="2400" dirty="0" err="1"/>
              <a:t>wi’inal</a:t>
            </a:r>
            <a:r>
              <a:rPr lang="es-ES_tradnl" sz="2400" dirty="0"/>
              <a:t>. Lela’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ts’áik</a:t>
            </a:r>
            <a:r>
              <a:rPr lang="es-ES_tradnl" sz="2400" dirty="0"/>
              <a:t> 320 Km. ti’ </a:t>
            </a:r>
            <a:r>
              <a:rPr lang="es-ES_tradnl" sz="2400" dirty="0" err="1"/>
              <a:t>jump’éel</a:t>
            </a:r>
            <a:r>
              <a:rPr lang="es-ES_tradnl" sz="2400" dirty="0"/>
              <a:t> </a:t>
            </a:r>
            <a:r>
              <a:rPr lang="es-ES_tradnl" sz="2400" dirty="0" err="1"/>
              <a:t>ja’ab</a:t>
            </a:r>
            <a:r>
              <a:rPr lang="es-ES_tradnl" sz="2400" dirty="0"/>
              <a:t>. </a:t>
            </a:r>
            <a:r>
              <a:rPr lang="es-ES_tradnl" sz="2400" dirty="0" smtClean="0"/>
              <a:t>te</a:t>
            </a:r>
            <a:r>
              <a:rPr lang="es-ES_tradnl" sz="2400" dirty="0"/>
              <a:t>’ </a:t>
            </a:r>
            <a:r>
              <a:rPr lang="es-ES_tradnl" sz="2400" dirty="0" err="1"/>
              <a:t>súutukila</a:t>
            </a:r>
            <a:r>
              <a:rPr lang="es-ES_tradnl" sz="2400" dirty="0"/>
              <a:t>’ </a:t>
            </a:r>
            <a:r>
              <a:rPr lang="es-ES_tradnl" sz="2400" dirty="0" err="1"/>
              <a:t>táan</a:t>
            </a:r>
            <a:r>
              <a:rPr lang="es-ES_tradnl" sz="2400" dirty="0"/>
              <a:t> u </a:t>
            </a:r>
            <a:r>
              <a:rPr lang="es-ES_tradnl" sz="2400" dirty="0" err="1"/>
              <a:t>máan</a:t>
            </a:r>
            <a:r>
              <a:rPr lang="es-ES_tradnl" sz="2400" dirty="0"/>
              <a:t> u </a:t>
            </a:r>
            <a:r>
              <a:rPr lang="es-ES_tradnl" sz="2400" dirty="0" err="1"/>
              <a:t>báabo’ob</a:t>
            </a:r>
            <a:r>
              <a:rPr lang="es-ES_tradnl" sz="2400" dirty="0"/>
              <a:t> te’ </a:t>
            </a:r>
            <a:r>
              <a:rPr lang="es-ES_tradnl" sz="2400" dirty="0" err="1"/>
              <a:t>yóok’ja’il</a:t>
            </a:r>
            <a:r>
              <a:rPr lang="es-ES_tradnl" sz="2400" dirty="0"/>
              <a:t> </a:t>
            </a:r>
            <a:r>
              <a:rPr lang="es-ES_tradnl" sz="2400" dirty="0" err="1"/>
              <a:t>Hondoo</a:t>
            </a:r>
            <a:r>
              <a:rPr lang="es-ES_tradnl" sz="2400" dirty="0"/>
              <a:t>’. </a:t>
            </a:r>
            <a:endParaRPr lang="es-MX" sz="2400" dirty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endParaRPr lang="es-ES_tradnl" sz="2400" dirty="0" smtClean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endParaRPr lang="en-US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94889" y="695746"/>
            <a:ext cx="1104064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s-ES_tradnl" sz="5400" dirty="0" err="1"/>
              <a:t>Ba’axten</a:t>
            </a:r>
            <a:r>
              <a:rPr lang="es-ES_tradnl" sz="5400" dirty="0"/>
              <a:t> </a:t>
            </a:r>
            <a:r>
              <a:rPr lang="es-ES_tradnl" sz="5400" dirty="0" err="1"/>
              <a:t>ku</a:t>
            </a:r>
            <a:r>
              <a:rPr lang="es-ES_tradnl" sz="5400" dirty="0"/>
              <a:t> </a:t>
            </a:r>
            <a:r>
              <a:rPr lang="es-ES_tradnl" sz="5400" dirty="0" err="1"/>
              <a:t>ya’ala’al</a:t>
            </a:r>
            <a:r>
              <a:rPr lang="es-ES_tradnl" sz="5400" dirty="0"/>
              <a:t> ti’ </a:t>
            </a:r>
            <a:r>
              <a:rPr lang="es-ES_tradnl" sz="5400" dirty="0" err="1"/>
              <a:t>kisin</a:t>
            </a:r>
            <a:r>
              <a:rPr lang="es-ES_tradnl" sz="5400" dirty="0"/>
              <a:t> </a:t>
            </a:r>
            <a:r>
              <a:rPr lang="es-ES_tradnl" sz="5400" dirty="0" err="1"/>
              <a:t>kay</a:t>
            </a:r>
            <a:r>
              <a:rPr lang="es-ES_tradnl" sz="5400" dirty="0"/>
              <a:t> </a:t>
            </a:r>
            <a:endParaRPr lang="en-US" sz="5400" i="1" spc="98" dirty="0">
              <a:solidFill>
                <a:srgbClr val="345D4F"/>
              </a:solidFill>
              <a:latin typeface="Arial Italics"/>
              <a:ea typeface="Arial Italics"/>
              <a:cs typeface="Arial Italics"/>
              <a:sym typeface="Arial Italics"/>
            </a:endParaRPr>
          </a:p>
        </p:txBody>
      </p:sp>
      <p:sp>
        <p:nvSpPr>
          <p:cNvPr id="9" name="Freeform 9"/>
          <p:cNvSpPr/>
          <p:nvPr/>
        </p:nvSpPr>
        <p:spPr>
          <a:xfrm rot="9889894" flipH="1">
            <a:off x="-304723" y="-438658"/>
            <a:ext cx="3517469" cy="3609343"/>
          </a:xfrm>
          <a:custGeom>
            <a:avLst/>
            <a:gdLst/>
            <a:ahLst/>
            <a:cxnLst/>
            <a:rect l="l" t="t" r="r" b="b"/>
            <a:pathLst>
              <a:path w="3517469" h="3609343">
                <a:moveTo>
                  <a:pt x="3517468" y="0"/>
                </a:moveTo>
                <a:lnTo>
                  <a:pt x="0" y="0"/>
                </a:lnTo>
                <a:lnTo>
                  <a:pt x="0" y="3609343"/>
                </a:lnTo>
                <a:lnTo>
                  <a:pt x="3517468" y="3609343"/>
                </a:lnTo>
                <a:lnTo>
                  <a:pt x="35174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CuadroTexto 9"/>
          <p:cNvSpPr txBox="1"/>
          <p:nvPr/>
        </p:nvSpPr>
        <p:spPr>
          <a:xfrm>
            <a:off x="3200400" y="1846615"/>
            <a:ext cx="1386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/>
              <a:t>Tumen</a:t>
            </a:r>
            <a:r>
              <a:rPr lang="es-ES_tradnl" sz="2800" dirty="0" smtClean="0"/>
              <a:t> </a:t>
            </a:r>
            <a:r>
              <a:rPr lang="es-ES_tradnl" sz="2800" dirty="0" err="1"/>
              <a:t>juntúul</a:t>
            </a:r>
            <a:r>
              <a:rPr lang="es-ES_tradnl" sz="2800" dirty="0"/>
              <a:t> </a:t>
            </a:r>
            <a:r>
              <a:rPr lang="es-ES_tradnl" sz="2800" dirty="0" err="1"/>
              <a:t>kay</a:t>
            </a:r>
            <a:r>
              <a:rPr lang="es-ES_tradnl" sz="2800" dirty="0"/>
              <a:t> </a:t>
            </a:r>
            <a:r>
              <a:rPr lang="es-ES_tradnl" sz="2800" dirty="0" err="1"/>
              <a:t>jach</a:t>
            </a:r>
            <a:r>
              <a:rPr lang="es-ES_tradnl" sz="2800" dirty="0"/>
              <a:t> </a:t>
            </a:r>
            <a:r>
              <a:rPr lang="es-ES_tradnl" sz="2800" dirty="0" err="1"/>
              <a:t>k’asa’an</a:t>
            </a:r>
            <a:r>
              <a:rPr lang="es-ES_tradnl" sz="2800" dirty="0"/>
              <a:t>. </a:t>
            </a:r>
            <a:r>
              <a:rPr lang="es-ES_tradnl" sz="2800" dirty="0" err="1"/>
              <a:t>Ya’ab</a:t>
            </a:r>
            <a:r>
              <a:rPr lang="es-ES_tradnl" sz="2800" dirty="0"/>
              <a:t> </a:t>
            </a:r>
            <a:r>
              <a:rPr lang="es-ES_tradnl" sz="2800" dirty="0" err="1"/>
              <a:t>talamil</a:t>
            </a:r>
            <a:r>
              <a:rPr lang="es-ES_tradnl" sz="2800" dirty="0"/>
              <a:t> </a:t>
            </a:r>
            <a:r>
              <a:rPr lang="es-ES_tradnl" sz="2800" dirty="0" err="1"/>
              <a:t>ts’o’ok</a:t>
            </a:r>
            <a:r>
              <a:rPr lang="es-ES_tradnl" sz="2800" dirty="0"/>
              <a:t> u </a:t>
            </a:r>
            <a:r>
              <a:rPr lang="es-ES_tradnl" sz="2800" dirty="0" err="1"/>
              <a:t>taasik</a:t>
            </a:r>
            <a:r>
              <a:rPr lang="es-ES_tradnl" sz="2800" dirty="0"/>
              <a:t> tu </a:t>
            </a:r>
            <a:r>
              <a:rPr lang="es-ES_tradnl" sz="2800" dirty="0" err="1"/>
              <a:t>ja’ilo’ob</a:t>
            </a:r>
            <a:r>
              <a:rPr lang="es-ES_tradnl" sz="2800" dirty="0"/>
              <a:t> Usumacinta-Grijalva, México.</a:t>
            </a:r>
            <a:endParaRPr lang="es-MX" sz="2800" dirty="0"/>
          </a:p>
        </p:txBody>
      </p:sp>
      <p:pic>
        <p:nvPicPr>
          <p:cNvPr id="11" name="Imagen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19" y="2800722"/>
            <a:ext cx="5286162" cy="4634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162711" y="-1188248"/>
            <a:ext cx="7315200" cy="3513977"/>
          </a:xfrm>
          <a:custGeom>
            <a:avLst/>
            <a:gdLst/>
            <a:ahLst/>
            <a:cxnLst/>
            <a:rect l="l" t="t" r="r" b="b"/>
            <a:pathLst>
              <a:path w="7315200" h="3513977">
                <a:moveTo>
                  <a:pt x="7315200" y="0"/>
                </a:moveTo>
                <a:lnTo>
                  <a:pt x="0" y="0"/>
                </a:lnTo>
                <a:lnTo>
                  <a:pt x="0" y="3513977"/>
                </a:lnTo>
                <a:lnTo>
                  <a:pt x="7315200" y="351397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4624481" y="5593171"/>
            <a:ext cx="4139561" cy="6315203"/>
          </a:xfrm>
          <a:custGeom>
            <a:avLst/>
            <a:gdLst/>
            <a:ahLst/>
            <a:cxnLst/>
            <a:rect l="l" t="t" r="r" b="b"/>
            <a:pathLst>
              <a:path w="4139561" h="6315203">
                <a:moveTo>
                  <a:pt x="4139561" y="0"/>
                </a:moveTo>
                <a:lnTo>
                  <a:pt x="0" y="0"/>
                </a:lnTo>
                <a:lnTo>
                  <a:pt x="0" y="6315203"/>
                </a:lnTo>
                <a:lnTo>
                  <a:pt x="4139561" y="6315203"/>
                </a:lnTo>
                <a:lnTo>
                  <a:pt x="41395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4919747" y="2987873"/>
            <a:ext cx="8322496" cy="6050921"/>
          </a:xfrm>
          <a:custGeom>
            <a:avLst/>
            <a:gdLst/>
            <a:ahLst/>
            <a:cxnLst/>
            <a:rect l="l" t="t" r="r" b="b"/>
            <a:pathLst>
              <a:path w="8322496" h="6050921">
                <a:moveTo>
                  <a:pt x="0" y="0"/>
                </a:moveTo>
                <a:lnTo>
                  <a:pt x="8322496" y="0"/>
                </a:lnTo>
                <a:lnTo>
                  <a:pt x="8322496" y="6050920"/>
                </a:lnTo>
                <a:lnTo>
                  <a:pt x="0" y="6050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89210" y="2019300"/>
            <a:ext cx="5705355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s-ES_tradnl" sz="2400" dirty="0"/>
              <a:t>K</a:t>
            </a:r>
            <a:r>
              <a:rPr lang="es-ES_tradnl" sz="2400" dirty="0" smtClean="0"/>
              <a:t>en </a:t>
            </a:r>
            <a:r>
              <a:rPr lang="es-ES_tradnl" sz="2400" dirty="0" err="1"/>
              <a:t>oksa’ak</a:t>
            </a:r>
            <a:r>
              <a:rPr lang="es-ES_tradnl" sz="2400" dirty="0"/>
              <a:t> </a:t>
            </a:r>
            <a:r>
              <a:rPr lang="es-ES_tradnl" sz="2400" dirty="0" err="1"/>
              <a:t>juntúul</a:t>
            </a:r>
            <a:r>
              <a:rPr lang="es-ES_tradnl" sz="2400" dirty="0"/>
              <a:t> </a:t>
            </a:r>
            <a:r>
              <a:rPr lang="es-ES_tradnl" sz="2400" dirty="0" err="1"/>
              <a:t>ba’ache</a:t>
            </a:r>
            <a:r>
              <a:rPr lang="es-ES_tradnl" sz="2400" dirty="0"/>
              <a:t>’ ti’ </a:t>
            </a:r>
            <a:r>
              <a:rPr lang="es-ES_tradnl" sz="2400" dirty="0" err="1"/>
              <a:t>jump’éel</a:t>
            </a:r>
            <a:r>
              <a:rPr lang="es-ES_tradnl" sz="2400" dirty="0"/>
              <a:t> </a:t>
            </a:r>
            <a:r>
              <a:rPr lang="es-ES_tradnl" sz="2400" dirty="0" err="1"/>
              <a:t>kúuchil</a:t>
            </a:r>
            <a:r>
              <a:rPr lang="es-ES_tradnl" sz="2400" dirty="0"/>
              <a:t> </a:t>
            </a:r>
            <a:r>
              <a:rPr lang="es-ES_tradnl" sz="2400" dirty="0" err="1"/>
              <a:t>tu’ux</a:t>
            </a:r>
            <a:r>
              <a:rPr lang="es-ES_tradnl" sz="2400" dirty="0"/>
              <a:t> </a:t>
            </a:r>
            <a:r>
              <a:rPr lang="es-ES_tradnl" sz="2400" dirty="0" err="1"/>
              <a:t>ma</a:t>
            </a:r>
            <a:r>
              <a:rPr lang="es-ES_tradnl" sz="2400" dirty="0"/>
              <a:t>’ ti’ </a:t>
            </a:r>
            <a:r>
              <a:rPr lang="es-ES_tradnl" sz="2400" dirty="0" err="1"/>
              <a:t>síiji</a:t>
            </a:r>
            <a:r>
              <a:rPr lang="es-ES_tradnl" sz="2400" dirty="0"/>
              <a:t>’. </a:t>
            </a:r>
            <a:r>
              <a:rPr lang="es-ES_tradnl" sz="2400" dirty="0" err="1"/>
              <a:t>Wa</a:t>
            </a:r>
            <a:r>
              <a:rPr lang="es-ES_tradnl" sz="2400" dirty="0"/>
              <a:t> tu </a:t>
            </a:r>
            <a:r>
              <a:rPr lang="es-ES_tradnl" sz="2400" dirty="0" err="1"/>
              <a:t>náajaltaj</a:t>
            </a:r>
            <a:r>
              <a:rPr lang="es-ES_tradnl" sz="2400" dirty="0"/>
              <a:t> u </a:t>
            </a:r>
            <a:r>
              <a:rPr lang="es-ES_tradnl" sz="2400" dirty="0" err="1"/>
              <a:t>kuxtal</a:t>
            </a:r>
            <a:r>
              <a:rPr lang="es-ES_tradnl" sz="2400" dirty="0"/>
              <a:t> </a:t>
            </a:r>
            <a:r>
              <a:rPr lang="es-ES_tradnl" sz="2400" dirty="0" err="1"/>
              <a:t>kex</a:t>
            </a:r>
            <a:r>
              <a:rPr lang="es-ES_tradnl" sz="2400" dirty="0"/>
              <a:t> </a:t>
            </a:r>
            <a:r>
              <a:rPr lang="es-ES_tradnl" sz="2400" dirty="0" err="1"/>
              <a:t>jump’éel</a:t>
            </a:r>
            <a:r>
              <a:rPr lang="es-ES_tradnl" sz="2400" dirty="0"/>
              <a:t> </a:t>
            </a:r>
            <a:r>
              <a:rPr lang="es-ES_tradnl" sz="2400" dirty="0" err="1"/>
              <a:t>jela’an</a:t>
            </a:r>
            <a:r>
              <a:rPr lang="es-ES_tradnl" sz="2400" dirty="0"/>
              <a:t> </a:t>
            </a:r>
            <a:r>
              <a:rPr lang="es-ES_tradnl" sz="2400" dirty="0" err="1"/>
              <a:t>kúuchile</a:t>
            </a:r>
            <a:r>
              <a:rPr lang="es-ES_tradnl" sz="2400" dirty="0"/>
              <a:t>’, </a:t>
            </a:r>
            <a:r>
              <a:rPr lang="es-ES_tradnl" sz="2400" dirty="0" err="1"/>
              <a:t>yaan</a:t>
            </a:r>
            <a:r>
              <a:rPr lang="es-ES_tradnl" sz="2400" dirty="0"/>
              <a:t> u </a:t>
            </a:r>
            <a:r>
              <a:rPr lang="es-ES_tradnl" sz="2400" dirty="0" err="1"/>
              <a:t>bin</a:t>
            </a:r>
            <a:r>
              <a:rPr lang="es-ES_tradnl" sz="2400" dirty="0"/>
              <a:t> </a:t>
            </a:r>
            <a:r>
              <a:rPr lang="es-ES_tradnl" sz="2400" dirty="0" err="1"/>
              <a:t>ma’alobil</a:t>
            </a:r>
            <a:r>
              <a:rPr lang="es-ES_tradnl" sz="2400" dirty="0"/>
              <a:t> ti’. Lela’ </a:t>
            </a:r>
            <a:r>
              <a:rPr lang="es-ES_tradnl" sz="2400" dirty="0" err="1"/>
              <a:t>tumen</a:t>
            </a:r>
            <a:r>
              <a:rPr lang="es-ES_tradnl" sz="2400" dirty="0"/>
              <a:t> tu </a:t>
            </a:r>
            <a:r>
              <a:rPr lang="es-ES_tradnl" sz="2400" dirty="0" err="1"/>
              <a:t>jechajo’ob</a:t>
            </a:r>
            <a:r>
              <a:rPr lang="es-ES_tradnl" sz="2400" dirty="0"/>
              <a:t> </a:t>
            </a:r>
            <a:r>
              <a:rPr lang="es-ES_tradnl" sz="2400" dirty="0" err="1"/>
              <a:t>tuláakal</a:t>
            </a:r>
            <a:r>
              <a:rPr lang="es-ES_tradnl" sz="2400" dirty="0"/>
              <a:t> </a:t>
            </a:r>
            <a:r>
              <a:rPr lang="es-ES_tradnl" sz="2400" dirty="0" err="1"/>
              <a:t>toopilo’ob</a:t>
            </a:r>
            <a:r>
              <a:rPr lang="es-ES_tradnl" sz="2400" dirty="0"/>
              <a:t>, </a:t>
            </a:r>
            <a:r>
              <a:rPr lang="es-ES_tradnl" sz="2400" dirty="0" err="1"/>
              <a:t>beytuno</a:t>
            </a:r>
            <a:r>
              <a:rPr lang="es-ES_tradnl" sz="2400" dirty="0"/>
              <a:t>’ </a:t>
            </a:r>
            <a:r>
              <a:rPr lang="es-ES_tradnl" sz="2400" dirty="0" err="1"/>
              <a:t>leti’ob</a:t>
            </a:r>
            <a:r>
              <a:rPr lang="es-ES_tradnl" sz="2400" dirty="0"/>
              <a:t> ken u </a:t>
            </a:r>
            <a:r>
              <a:rPr lang="es-ES_tradnl" sz="2400" dirty="0" err="1"/>
              <a:t>meentuba’ob</a:t>
            </a:r>
            <a:r>
              <a:rPr lang="es-ES_tradnl" sz="2400" dirty="0"/>
              <a:t> u </a:t>
            </a:r>
            <a:r>
              <a:rPr lang="es-ES_tradnl" sz="2400" dirty="0" err="1"/>
              <a:t>nojochilo’ob</a:t>
            </a:r>
            <a:r>
              <a:rPr lang="es-ES_tradnl" sz="2400" dirty="0"/>
              <a:t> le </a:t>
            </a:r>
            <a:r>
              <a:rPr lang="es-ES_tradnl" sz="2400" dirty="0" err="1"/>
              <a:t>kúuchilo</a:t>
            </a:r>
            <a:r>
              <a:rPr lang="es-ES_tradnl" sz="2400" dirty="0" smtClean="0"/>
              <a:t>’ </a:t>
            </a:r>
            <a:r>
              <a:rPr lang="es-ES_tradnl" sz="2400" dirty="0" err="1" smtClean="0"/>
              <a:t>yéetel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jach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séeb</a:t>
            </a:r>
            <a:r>
              <a:rPr lang="es-ES_tradnl" sz="2400" dirty="0" smtClean="0"/>
              <a:t> u </a:t>
            </a:r>
            <a:r>
              <a:rPr lang="es-ES_tradnl" sz="2400" dirty="0" err="1" smtClean="0"/>
              <a:t>ya’abtalo’ob</a:t>
            </a:r>
            <a:r>
              <a:rPr lang="es-ES_tradnl" sz="2400" dirty="0" smtClean="0"/>
              <a:t>.</a:t>
            </a:r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endParaRPr lang="en-US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94889" y="695746"/>
            <a:ext cx="1104064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s-ES_tradnl" sz="5400" dirty="0" err="1"/>
              <a:t>Ba’axten</a:t>
            </a:r>
            <a:r>
              <a:rPr lang="es-ES_tradnl" sz="5400" dirty="0"/>
              <a:t> </a:t>
            </a:r>
            <a:r>
              <a:rPr lang="es-ES_tradnl" sz="5400" dirty="0" err="1"/>
              <a:t>ku</a:t>
            </a:r>
            <a:r>
              <a:rPr lang="es-ES_tradnl" sz="5400" dirty="0"/>
              <a:t> </a:t>
            </a:r>
            <a:r>
              <a:rPr lang="es-ES_tradnl" sz="5400" dirty="0" err="1"/>
              <a:t>ya’ala’al</a:t>
            </a:r>
            <a:r>
              <a:rPr lang="es-ES_tradnl" sz="5400" dirty="0"/>
              <a:t> ti’ </a:t>
            </a:r>
            <a:r>
              <a:rPr lang="es-ES_tradnl" sz="5400" dirty="0" err="1"/>
              <a:t>kisin</a:t>
            </a:r>
            <a:r>
              <a:rPr lang="es-ES_tradnl" sz="5400" dirty="0"/>
              <a:t> </a:t>
            </a:r>
            <a:r>
              <a:rPr lang="es-ES_tradnl" sz="5400" dirty="0" err="1"/>
              <a:t>kay</a:t>
            </a:r>
            <a:r>
              <a:rPr lang="es-ES_tradnl" sz="5400" dirty="0"/>
              <a:t> </a:t>
            </a:r>
            <a:endParaRPr lang="en-US" sz="5400" i="1" spc="98" dirty="0">
              <a:solidFill>
                <a:srgbClr val="345D4F"/>
              </a:solidFill>
              <a:latin typeface="Arial Italics"/>
              <a:ea typeface="Arial Italics"/>
              <a:cs typeface="Arial Italics"/>
              <a:sym typeface="Arial Italics"/>
            </a:endParaRPr>
          </a:p>
        </p:txBody>
      </p:sp>
      <p:sp>
        <p:nvSpPr>
          <p:cNvPr id="9" name="Freeform 9"/>
          <p:cNvSpPr/>
          <p:nvPr/>
        </p:nvSpPr>
        <p:spPr>
          <a:xfrm rot="9889894" flipH="1">
            <a:off x="248222" y="-1114748"/>
            <a:ext cx="3517469" cy="3609343"/>
          </a:xfrm>
          <a:custGeom>
            <a:avLst/>
            <a:gdLst/>
            <a:ahLst/>
            <a:cxnLst/>
            <a:rect l="l" t="t" r="r" b="b"/>
            <a:pathLst>
              <a:path w="3517469" h="3609343">
                <a:moveTo>
                  <a:pt x="3517468" y="0"/>
                </a:moveTo>
                <a:lnTo>
                  <a:pt x="0" y="0"/>
                </a:lnTo>
                <a:lnTo>
                  <a:pt x="0" y="3609343"/>
                </a:lnTo>
                <a:lnTo>
                  <a:pt x="3517468" y="3609343"/>
                </a:lnTo>
                <a:lnTo>
                  <a:pt x="35174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7"/>
          <p:cNvSpPr txBox="1"/>
          <p:nvPr/>
        </p:nvSpPr>
        <p:spPr>
          <a:xfrm>
            <a:off x="10988906" y="2019300"/>
            <a:ext cx="5705355" cy="257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s-ES_tradnl" sz="2400" dirty="0"/>
              <a:t>le </a:t>
            </a:r>
            <a:r>
              <a:rPr lang="es-ES_tradnl" sz="2400" dirty="0" err="1"/>
              <a:t>kisin</a:t>
            </a:r>
            <a:r>
              <a:rPr lang="es-ES_tradnl" sz="2400" dirty="0"/>
              <a:t> </a:t>
            </a:r>
            <a:r>
              <a:rPr lang="es-ES_tradnl" sz="2400" dirty="0" err="1"/>
              <a:t>kayo</a:t>
            </a:r>
            <a:r>
              <a:rPr lang="es-ES_tradnl" sz="2400" dirty="0"/>
              <a:t>’, </a:t>
            </a:r>
            <a:r>
              <a:rPr lang="es-ES_tradnl" sz="2400" dirty="0" err="1"/>
              <a:t>asab</a:t>
            </a:r>
            <a:r>
              <a:rPr lang="es-ES_tradnl" sz="2400" dirty="0"/>
              <a:t> </a:t>
            </a:r>
            <a:r>
              <a:rPr lang="es-ES_tradnl" sz="2400" dirty="0" err="1"/>
              <a:t>talam</a:t>
            </a:r>
            <a:r>
              <a:rPr lang="es-ES_tradnl" sz="2400" dirty="0"/>
              <a:t>. </a:t>
            </a:r>
            <a:r>
              <a:rPr lang="es-ES_tradnl" sz="2400" dirty="0" err="1"/>
              <a:t>Kex</a:t>
            </a:r>
            <a:r>
              <a:rPr lang="es-ES_tradnl" sz="2400" dirty="0"/>
              <a:t> </a:t>
            </a:r>
            <a:r>
              <a:rPr lang="es-ES_tradnl" sz="2400" dirty="0" err="1"/>
              <a:t>juntúul</a:t>
            </a:r>
            <a:r>
              <a:rPr lang="es-ES_tradnl" sz="2400" dirty="0"/>
              <a:t> </a:t>
            </a:r>
            <a:r>
              <a:rPr lang="es-ES_tradnl" sz="2400" dirty="0" err="1"/>
              <a:t>kay</a:t>
            </a:r>
            <a:r>
              <a:rPr lang="es-ES_tradnl" sz="2400" dirty="0"/>
              <a:t> </a:t>
            </a:r>
            <a:r>
              <a:rPr lang="es-ES_tradnl" sz="2400" dirty="0" err="1"/>
              <a:t>ku</a:t>
            </a:r>
            <a:r>
              <a:rPr lang="es-ES_tradnl" sz="2400" dirty="0"/>
              <a:t> </a:t>
            </a:r>
            <a:r>
              <a:rPr lang="es-ES_tradnl" sz="2400" dirty="0" err="1"/>
              <a:t>yaantal</a:t>
            </a:r>
            <a:r>
              <a:rPr lang="es-ES_tradnl" sz="2400" dirty="0"/>
              <a:t> ti’ </a:t>
            </a:r>
            <a:r>
              <a:rPr lang="es-ES_tradnl" sz="2400" dirty="0" err="1"/>
              <a:t>ch’ujuk</a:t>
            </a:r>
            <a:r>
              <a:rPr lang="es-ES_tradnl" sz="2400" dirty="0"/>
              <a:t> </a:t>
            </a:r>
            <a:r>
              <a:rPr lang="es-ES_tradnl" sz="2400" dirty="0" err="1"/>
              <a:t>ja’e</a:t>
            </a:r>
            <a:r>
              <a:rPr lang="es-ES_tradnl" sz="2400" dirty="0"/>
              <a:t>’ </a:t>
            </a:r>
            <a:r>
              <a:rPr lang="es-ES_tradnl" sz="2400" dirty="0" err="1"/>
              <a:t>je’el</a:t>
            </a:r>
            <a:r>
              <a:rPr lang="es-ES_tradnl" sz="2400" dirty="0"/>
              <a:t> u </a:t>
            </a:r>
            <a:r>
              <a:rPr lang="es-ES_tradnl" sz="2400" dirty="0" err="1"/>
              <a:t>kuxtal</a:t>
            </a:r>
            <a:r>
              <a:rPr lang="es-ES_tradnl" sz="2400" dirty="0"/>
              <a:t> ti’ </a:t>
            </a:r>
            <a:r>
              <a:rPr lang="es-ES_tradnl" sz="2400" dirty="0" err="1"/>
              <a:t>ch’óoch</a:t>
            </a:r>
            <a:r>
              <a:rPr lang="es-ES_tradnl" sz="2400" dirty="0"/>
              <a:t>’ </a:t>
            </a:r>
            <a:r>
              <a:rPr lang="es-ES_tradnl" sz="2400" dirty="0" err="1"/>
              <a:t>ja’ob</a:t>
            </a:r>
            <a:r>
              <a:rPr lang="es-ES_tradnl" sz="2400" dirty="0"/>
              <a:t> </a:t>
            </a:r>
            <a:r>
              <a:rPr lang="es-ES_tradnl" sz="2400" dirty="0" err="1"/>
              <a:t>yaan</a:t>
            </a:r>
            <a:r>
              <a:rPr lang="es-ES_tradnl" sz="2400" dirty="0"/>
              <a:t> </a:t>
            </a:r>
            <a:r>
              <a:rPr lang="es-ES_tradnl" sz="2400" dirty="0" err="1"/>
              <a:t>ti’ob</a:t>
            </a:r>
            <a:r>
              <a:rPr lang="es-ES_tradnl" sz="2400" dirty="0"/>
              <a:t> </a:t>
            </a:r>
            <a:r>
              <a:rPr lang="es-ES_tradnl" sz="2400" dirty="0" err="1"/>
              <a:t>kex</a:t>
            </a:r>
            <a:r>
              <a:rPr lang="es-ES_tradnl" sz="2400" dirty="0"/>
              <a:t> 8psu u </a:t>
            </a:r>
            <a:r>
              <a:rPr lang="es-ES_tradnl" sz="2400" dirty="0" err="1"/>
              <a:t>ta’abile</a:t>
            </a:r>
            <a:r>
              <a:rPr lang="es-ES_tradnl" sz="2400" dirty="0"/>
              <a:t>’. U </a:t>
            </a:r>
            <a:r>
              <a:rPr lang="es-ES_tradnl" sz="2400" dirty="0" err="1"/>
              <a:t>k’áat</a:t>
            </a:r>
            <a:r>
              <a:rPr lang="es-ES_tradnl" sz="2400" dirty="0"/>
              <a:t> u </a:t>
            </a:r>
            <a:r>
              <a:rPr lang="es-ES_tradnl" sz="2400" dirty="0" err="1"/>
              <a:t>ya’ale</a:t>
            </a:r>
            <a:r>
              <a:rPr lang="es-ES_tradnl" sz="2400" dirty="0"/>
              <a:t>’ </a:t>
            </a:r>
            <a:r>
              <a:rPr lang="es-ES_tradnl" sz="2400" dirty="0" err="1"/>
              <a:t>leti’obe</a:t>
            </a:r>
            <a:r>
              <a:rPr lang="es-ES_tradnl" sz="2400" dirty="0"/>
              <a:t>’ </a:t>
            </a:r>
            <a:r>
              <a:rPr lang="es-ES_tradnl" sz="2400" dirty="0" err="1"/>
              <a:t>ya’ab</a:t>
            </a:r>
            <a:r>
              <a:rPr lang="es-ES_tradnl" sz="2400" dirty="0"/>
              <a:t> </a:t>
            </a:r>
            <a:r>
              <a:rPr lang="es-ES_tradnl" sz="2400" dirty="0" err="1"/>
              <a:t>tu’ux</a:t>
            </a:r>
            <a:r>
              <a:rPr lang="es-ES_tradnl" sz="2400" dirty="0"/>
              <a:t> </a:t>
            </a:r>
            <a:r>
              <a:rPr lang="es-ES_tradnl" sz="2400" dirty="0" err="1"/>
              <a:t>je’el</a:t>
            </a:r>
            <a:r>
              <a:rPr lang="es-ES_tradnl" sz="2400" dirty="0"/>
              <a:t> u </a:t>
            </a:r>
            <a:r>
              <a:rPr lang="es-ES_tradnl" sz="2400" dirty="0" err="1"/>
              <a:t>t’it’ikuba’obe</a:t>
            </a:r>
            <a:r>
              <a:rPr lang="es-ES_tradnl" sz="2400" dirty="0"/>
              <a:t>’.</a:t>
            </a:r>
            <a:endParaRPr lang="es-MX" sz="2400" dirty="0"/>
          </a:p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endParaRPr lang="en-US" sz="2400" spc="343" dirty="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44" y="4948261"/>
            <a:ext cx="7736840" cy="45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986333" y="-1478300"/>
            <a:ext cx="6838988" cy="6063103"/>
          </a:xfrm>
          <a:custGeom>
            <a:avLst/>
            <a:gdLst/>
            <a:ahLst/>
            <a:cxnLst/>
            <a:rect l="l" t="t" r="r" b="b"/>
            <a:pathLst>
              <a:path w="6838988" h="6063103">
                <a:moveTo>
                  <a:pt x="6838988" y="0"/>
                </a:moveTo>
                <a:lnTo>
                  <a:pt x="0" y="0"/>
                </a:lnTo>
                <a:lnTo>
                  <a:pt x="0" y="6063102"/>
                </a:lnTo>
                <a:lnTo>
                  <a:pt x="6838988" y="6063102"/>
                </a:lnTo>
                <a:lnTo>
                  <a:pt x="68389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2196964" y="5474561"/>
            <a:ext cx="8376551" cy="5549465"/>
          </a:xfrm>
          <a:custGeom>
            <a:avLst/>
            <a:gdLst/>
            <a:ahLst/>
            <a:cxnLst/>
            <a:rect l="l" t="t" r="r" b="b"/>
            <a:pathLst>
              <a:path w="8376551" h="5549465">
                <a:moveTo>
                  <a:pt x="0" y="0"/>
                </a:moveTo>
                <a:lnTo>
                  <a:pt x="8376551" y="0"/>
                </a:lnTo>
                <a:lnTo>
                  <a:pt x="8376551" y="5549465"/>
                </a:lnTo>
                <a:lnTo>
                  <a:pt x="0" y="5549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563682" y="3650806"/>
            <a:ext cx="3739398" cy="6655887"/>
          </a:xfrm>
          <a:custGeom>
            <a:avLst/>
            <a:gdLst/>
            <a:ahLst/>
            <a:cxnLst/>
            <a:rect l="l" t="t" r="r" b="b"/>
            <a:pathLst>
              <a:path w="3739398" h="6655887">
                <a:moveTo>
                  <a:pt x="3739399" y="0"/>
                </a:moveTo>
                <a:lnTo>
                  <a:pt x="0" y="0"/>
                </a:lnTo>
                <a:lnTo>
                  <a:pt x="0" y="6655887"/>
                </a:lnTo>
                <a:lnTo>
                  <a:pt x="3739399" y="6655887"/>
                </a:lnTo>
                <a:lnTo>
                  <a:pt x="37393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5105118" y="3229021"/>
            <a:ext cx="12807614" cy="5844929"/>
          </a:xfrm>
          <a:custGeom>
            <a:avLst/>
            <a:gdLst/>
            <a:ahLst/>
            <a:cxnLst/>
            <a:rect l="l" t="t" r="r" b="b"/>
            <a:pathLst>
              <a:path w="12807614" h="5844929">
                <a:moveTo>
                  <a:pt x="0" y="0"/>
                </a:moveTo>
                <a:lnTo>
                  <a:pt x="12807614" y="0"/>
                </a:lnTo>
                <a:lnTo>
                  <a:pt x="12807614" y="5844929"/>
                </a:lnTo>
                <a:lnTo>
                  <a:pt x="0" y="5844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574885">
            <a:off x="8154977" y="695847"/>
            <a:ext cx="5681195" cy="2590488"/>
          </a:xfrm>
          <a:custGeom>
            <a:avLst/>
            <a:gdLst/>
            <a:ahLst/>
            <a:cxnLst/>
            <a:rect l="l" t="t" r="r" b="b"/>
            <a:pathLst>
              <a:path w="4524515" h="1999013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574885">
            <a:off x="6613931" y="3888857"/>
            <a:ext cx="4524515" cy="1999013"/>
          </a:xfrm>
          <a:custGeom>
            <a:avLst/>
            <a:gdLst/>
            <a:ahLst/>
            <a:cxnLst/>
            <a:rect l="l" t="t" r="r" b="b"/>
            <a:pathLst>
              <a:path w="4524515" h="1999013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574885">
            <a:off x="11289417" y="5175035"/>
            <a:ext cx="4524515" cy="1999013"/>
          </a:xfrm>
          <a:custGeom>
            <a:avLst/>
            <a:gdLst/>
            <a:ahLst/>
            <a:cxnLst/>
            <a:rect l="l" t="t" r="r" b="b"/>
            <a:pathLst>
              <a:path w="4524515" h="1999013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574885">
            <a:off x="6219960" y="6379072"/>
            <a:ext cx="5057457" cy="2227015"/>
          </a:xfrm>
          <a:custGeom>
            <a:avLst/>
            <a:gdLst/>
            <a:ahLst/>
            <a:cxnLst/>
            <a:rect l="l" t="t" r="r" b="b"/>
            <a:pathLst>
              <a:path w="4524515" h="1999013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065083" y="344898"/>
            <a:ext cx="392125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lang="en-US" sz="2800" spc="400" dirty="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16998" y="3416575"/>
            <a:ext cx="358929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spc="400" dirty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lang="en-US" sz="2800" spc="400" dirty="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21480" y="4538600"/>
            <a:ext cx="4122849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lang="en-US" sz="2800" spc="400" dirty="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38065" y="6014587"/>
            <a:ext cx="2721588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2800" spc="400" dirty="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88129" y="694970"/>
            <a:ext cx="5657695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39"/>
              </a:lnSpc>
            </a:pPr>
            <a:r>
              <a:rPr lang="es-ES_tradnl" sz="4800" dirty="0" err="1"/>
              <a:t>Bix</a:t>
            </a:r>
            <a:r>
              <a:rPr lang="es-ES_tradnl" sz="4800" dirty="0"/>
              <a:t> u </a:t>
            </a:r>
            <a:r>
              <a:rPr lang="es-ES_tradnl" sz="4800" dirty="0" err="1"/>
              <a:t>ch’éejsa’al</a:t>
            </a:r>
            <a:r>
              <a:rPr lang="es-ES_tradnl" sz="4800" dirty="0"/>
              <a:t> le </a:t>
            </a:r>
            <a:r>
              <a:rPr lang="es-ES_tradnl" sz="4800" dirty="0" err="1"/>
              <a:t>kayo’oba</a:t>
            </a:r>
            <a:r>
              <a:rPr lang="es-ES_tradnl" sz="4800" dirty="0"/>
              <a:t>’ </a:t>
            </a:r>
            <a:endParaRPr lang="es-MX" sz="4800" dirty="0" smtClean="0"/>
          </a:p>
          <a:p>
            <a:pPr algn="l">
              <a:lnSpc>
                <a:spcPts val="8639"/>
              </a:lnSpc>
            </a:pPr>
            <a:endParaRPr lang="en-US" sz="8999" i="1" spc="98" dirty="0">
              <a:solidFill>
                <a:srgbClr val="1A4436"/>
              </a:solidFill>
              <a:latin typeface="Arial Italics"/>
              <a:ea typeface="Arial Italics"/>
              <a:cs typeface="Arial Italics"/>
              <a:sym typeface="Arial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86461" y="983979"/>
            <a:ext cx="497714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544" spc="220" dirty="0" err="1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ya’abkach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áayimo’ob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kajakbalo’ob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kúuchilo’oba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yaan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yáantajo’ob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ti’al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ch’éejel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’.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Ba’ale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ma’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úuchuk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beyo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’. In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wa’alike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áayimo’obo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ma’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yu’ubiko’ob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ts’u’uytak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paacho’obi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’</a:t>
            </a:r>
            <a:r>
              <a:rPr lang="en-US" sz="1544" spc="220" dirty="0" err="1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Ba’ale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ma’ </a:t>
            </a:r>
            <a:r>
              <a:rPr lang="en-US" sz="1544" spc="220" dirty="0" err="1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beyaki</a:t>
            </a:r>
            <a:r>
              <a:rPr lang="en-US" sz="1544" spc="220" dirty="0" smtClean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en-US" sz="1544" spc="220" dirty="0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16998" y="4055657"/>
            <a:ext cx="3718381" cy="11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táan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k’a’abéetkunsa’alo’ob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tuláakal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tu’ux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ti’al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ts’i’ibankúunsiko’ob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acuario’ob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544" spc="220" dirty="0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68851" y="5372659"/>
            <a:ext cx="3718381" cy="138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wa’alike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xu’ulsa’al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jach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táaj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talam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ba’ale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ma’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cha’abal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ya’abtalo’obe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jump’éel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ba’ax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jach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páaybe’en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beeta’al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. .</a:t>
            </a:r>
            <a:endParaRPr lang="en-US" sz="1544" spc="220" dirty="0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16998" y="6638317"/>
            <a:ext cx="3718381" cy="194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Le Sistema de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Alerta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Temprana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Belice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Méxicoo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jump’éel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Sistema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ku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meyaj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yo’osal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ba’ax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je’ela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’.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ajchuk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ku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bo’olta’alo’ob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ti’al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chuko’ob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kisin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’. .</a:t>
            </a:r>
            <a:endParaRPr lang="en-US" sz="1544" spc="220" dirty="0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Freeform 8"/>
          <p:cNvSpPr/>
          <p:nvPr/>
        </p:nvSpPr>
        <p:spPr>
          <a:xfrm rot="-10574885">
            <a:off x="13521049" y="7809350"/>
            <a:ext cx="4524515" cy="1999013"/>
          </a:xfrm>
          <a:custGeom>
            <a:avLst/>
            <a:gdLst/>
            <a:ahLst/>
            <a:cxnLst/>
            <a:rect l="l" t="t" r="r" b="b"/>
            <a:pathLst>
              <a:path w="4524515" h="1999013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3"/>
          <p:cNvSpPr txBox="1"/>
          <p:nvPr/>
        </p:nvSpPr>
        <p:spPr>
          <a:xfrm>
            <a:off x="14422512" y="7216778"/>
            <a:ext cx="2721588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400" dirty="0" smtClean="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2800" spc="400" dirty="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3928555" y="8116262"/>
            <a:ext cx="3718381" cy="11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Je’el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páajtal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wáantiko’on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ikil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ma’ a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jáalk’abtik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kayo’ob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je’elo’oba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ichil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ch’ujuk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44" spc="220" dirty="0" err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ja’obo</a:t>
            </a:r>
            <a:r>
              <a:rPr lang="en-US" sz="1544" spc="220" dirty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en-US" sz="1544" spc="220" dirty="0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611</Words>
  <Application>Microsoft Office PowerPoint</Application>
  <PresentationFormat>Personalizado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 Bold</vt:lpstr>
      <vt:lpstr>Arial</vt:lpstr>
      <vt:lpstr>Calibri</vt:lpstr>
      <vt:lpstr>Arial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 Marca creativa Doodle verde menta marrón</dc:title>
  <cp:lastModifiedBy>ASUS</cp:lastModifiedBy>
  <cp:revision>6</cp:revision>
  <dcterms:created xsi:type="dcterms:W3CDTF">2006-08-16T00:00:00Z</dcterms:created>
  <dcterms:modified xsi:type="dcterms:W3CDTF">2024-11-04T16:34:36Z</dcterms:modified>
  <dc:identifier>DAGU47ycyT8</dc:identifier>
</cp:coreProperties>
</file>