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8"/>
  </p:notesMasterIdLst>
  <p:sldIdLst>
    <p:sldId id="256" r:id="rId2"/>
    <p:sldId id="257" r:id="rId3"/>
    <p:sldId id="312" r:id="rId4"/>
    <p:sldId id="258" r:id="rId5"/>
    <p:sldId id="262" r:id="rId6"/>
    <p:sldId id="264" r:id="rId7"/>
  </p:sldIdLst>
  <p:sldSz cx="9144000" cy="5143500" type="screen16x9"/>
  <p:notesSz cx="6858000" cy="9144000"/>
  <p:embeddedFontLst>
    <p:embeddedFont>
      <p:font typeface="Anaheim" panose="020B0604020202020204" charset="0"/>
      <p:regular r:id="rId9"/>
      <p:bold r:id="rId10"/>
    </p:embeddedFont>
    <p:embeddedFont>
      <p:font typeface="Bebas Neue" panose="020B0604020202020204" charset="0"/>
      <p:regular r:id="rId11"/>
    </p:embeddedFont>
    <p:embeddedFont>
      <p:font typeface="Bowlby One SC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tamaran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2F51B7-50CD-4EF3-810D-F63D7E132C5F}">
  <a:tblStyle styleId="{F72F51B7-50CD-4EF3-810D-F63D7E132C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y Thigpen" userId="e5db57fe49e087ca" providerId="LiveId" clId="{4CEF02CF-44E0-4861-9977-18F1376D56F6}"/>
    <pc:docChg chg="modSld">
      <pc:chgData name="Robby Thigpen" userId="e5db57fe49e087ca" providerId="LiveId" clId="{4CEF02CF-44E0-4861-9977-18F1376D56F6}" dt="2024-12-01T04:47:29.349" v="11" actId="20577"/>
      <pc:docMkLst>
        <pc:docMk/>
      </pc:docMkLst>
      <pc:sldChg chg="modSp mod">
        <pc:chgData name="Robby Thigpen" userId="e5db57fe49e087ca" providerId="LiveId" clId="{4CEF02CF-44E0-4861-9977-18F1376D56F6}" dt="2024-12-01T04:46:17.572" v="0" actId="114"/>
        <pc:sldMkLst>
          <pc:docMk/>
          <pc:sldMk cId="0" sldId="256"/>
        </pc:sldMkLst>
        <pc:spChg chg="mod">
          <ac:chgData name="Robby Thigpen" userId="e5db57fe49e087ca" providerId="LiveId" clId="{4CEF02CF-44E0-4861-9977-18F1376D56F6}" dt="2024-12-01T04:46:17.572" v="0" actId="114"/>
          <ac:spMkLst>
            <pc:docMk/>
            <pc:sldMk cId="0" sldId="256"/>
            <ac:spMk id="1693" creationId="{00000000-0000-0000-0000-000000000000}"/>
          </ac:spMkLst>
        </pc:spChg>
      </pc:sldChg>
      <pc:sldChg chg="addSp delSp modSp mod">
        <pc:chgData name="Robby Thigpen" userId="e5db57fe49e087ca" providerId="LiveId" clId="{4CEF02CF-44E0-4861-9977-18F1376D56F6}" dt="2024-12-01T04:47:29.349" v="11" actId="20577"/>
        <pc:sldMkLst>
          <pc:docMk/>
          <pc:sldMk cId="0" sldId="257"/>
        </pc:sldMkLst>
        <pc:spChg chg="add del mod">
          <ac:chgData name="Robby Thigpen" userId="e5db57fe49e087ca" providerId="LiveId" clId="{4CEF02CF-44E0-4861-9977-18F1376D56F6}" dt="2024-12-01T04:47:13.711" v="9"/>
          <ac:spMkLst>
            <pc:docMk/>
            <pc:sldMk cId="0" sldId="257"/>
            <ac:spMk id="48" creationId="{ED8473A3-CFF8-4811-920D-6438785A52C9}"/>
          </ac:spMkLst>
        </pc:spChg>
        <pc:spChg chg="mod">
          <ac:chgData name="Robby Thigpen" userId="e5db57fe49e087ca" providerId="LiveId" clId="{4CEF02CF-44E0-4861-9977-18F1376D56F6}" dt="2024-12-01T04:47:29.349" v="11" actId="20577"/>
          <ac:spMkLst>
            <pc:docMk/>
            <pc:sldMk cId="0" sldId="257"/>
            <ac:spMk id="18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061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26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8" name="Google Shape;18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26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8" name="Google Shape;18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Fotografía por: </a:t>
            </a:r>
            <a:r>
              <a:rPr lang="es-MX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Fabrizio</a:t>
            </a:r>
            <a:r>
              <a:rPr lang="es-MX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Dell' Anna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40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71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251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14c2c615cb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14c2c615cb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21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225" y="3242962"/>
            <a:ext cx="7717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845824" y="-1123475"/>
            <a:ext cx="10300609" cy="2301441"/>
            <a:chOff x="-845824" y="-1123475"/>
            <a:chExt cx="10300609" cy="2301441"/>
          </a:xfrm>
        </p:grpSpPr>
        <p:sp>
          <p:nvSpPr>
            <p:cNvPr id="11" name="Google Shape;11;p2"/>
            <p:cNvSpPr/>
            <p:nvPr/>
          </p:nvSpPr>
          <p:spPr>
            <a:xfrm>
              <a:off x="-845824" y="-1123475"/>
              <a:ext cx="4762229" cy="1979567"/>
            </a:xfrm>
            <a:custGeom>
              <a:avLst/>
              <a:gdLst/>
              <a:ahLst/>
              <a:cxnLst/>
              <a:rect l="l" t="t" r="r" b="b"/>
              <a:pathLst>
                <a:path w="62164" h="22344" extrusionOk="0">
                  <a:moveTo>
                    <a:pt x="244" y="1"/>
                  </a:moveTo>
                  <a:cubicBezTo>
                    <a:pt x="157" y="639"/>
                    <a:pt x="202" y="930"/>
                    <a:pt x="1" y="1541"/>
                  </a:cubicBezTo>
                  <a:lnTo>
                    <a:pt x="1" y="1543"/>
                  </a:lnTo>
                  <a:cubicBezTo>
                    <a:pt x="1176" y="5075"/>
                    <a:pt x="2363" y="8635"/>
                    <a:pt x="4191" y="11880"/>
                  </a:cubicBezTo>
                  <a:cubicBezTo>
                    <a:pt x="6019" y="15125"/>
                    <a:pt x="8552" y="18073"/>
                    <a:pt x="11851" y="19800"/>
                  </a:cubicBezTo>
                  <a:cubicBezTo>
                    <a:pt x="15504" y="21710"/>
                    <a:pt x="19764" y="21983"/>
                    <a:pt x="23881" y="22183"/>
                  </a:cubicBezTo>
                  <a:cubicBezTo>
                    <a:pt x="25585" y="22266"/>
                    <a:pt x="27292" y="22344"/>
                    <a:pt x="28998" y="22344"/>
                  </a:cubicBezTo>
                  <a:cubicBezTo>
                    <a:pt x="29458" y="22344"/>
                    <a:pt x="29917" y="22338"/>
                    <a:pt x="30377" y="22326"/>
                  </a:cubicBezTo>
                  <a:cubicBezTo>
                    <a:pt x="42272" y="22003"/>
                    <a:pt x="53961" y="16800"/>
                    <a:pt x="62164" y="8180"/>
                  </a:cubicBezTo>
                  <a:cubicBezTo>
                    <a:pt x="61723" y="7817"/>
                    <a:pt x="61458" y="7293"/>
                    <a:pt x="61274" y="6752"/>
                  </a:cubicBezTo>
                  <a:cubicBezTo>
                    <a:pt x="56736" y="11531"/>
                    <a:pt x="51248" y="15679"/>
                    <a:pt x="45327" y="18572"/>
                  </a:cubicBezTo>
                  <a:cubicBezTo>
                    <a:pt x="44133" y="19156"/>
                    <a:pt x="42917" y="19708"/>
                    <a:pt x="41638" y="20073"/>
                  </a:cubicBezTo>
                  <a:cubicBezTo>
                    <a:pt x="37672" y="21205"/>
                    <a:pt x="33461" y="21134"/>
                    <a:pt x="29340" y="21252"/>
                  </a:cubicBezTo>
                  <a:cubicBezTo>
                    <a:pt x="27405" y="21307"/>
                    <a:pt x="25464" y="21386"/>
                    <a:pt x="23528" y="21386"/>
                  </a:cubicBezTo>
                  <a:cubicBezTo>
                    <a:pt x="21576" y="21386"/>
                    <a:pt x="19628" y="21306"/>
                    <a:pt x="17695" y="21038"/>
                  </a:cubicBezTo>
                  <a:cubicBezTo>
                    <a:pt x="16082" y="20813"/>
                    <a:pt x="14513" y="20345"/>
                    <a:pt x="12971" y="19822"/>
                  </a:cubicBezTo>
                  <a:cubicBezTo>
                    <a:pt x="12516" y="19668"/>
                    <a:pt x="12048" y="19501"/>
                    <a:pt x="11702" y="19170"/>
                  </a:cubicBezTo>
                  <a:cubicBezTo>
                    <a:pt x="11388" y="18870"/>
                    <a:pt x="11199" y="18461"/>
                    <a:pt x="10901" y="18147"/>
                  </a:cubicBezTo>
                  <a:cubicBezTo>
                    <a:pt x="10452" y="17672"/>
                    <a:pt x="9803" y="17458"/>
                    <a:pt x="9219" y="17165"/>
                  </a:cubicBezTo>
                  <a:cubicBezTo>
                    <a:pt x="7170" y="16137"/>
                    <a:pt x="5859" y="14081"/>
                    <a:pt x="4788" y="12053"/>
                  </a:cubicBezTo>
                  <a:cubicBezTo>
                    <a:pt x="2779" y="8247"/>
                    <a:pt x="1248" y="4188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-375176" y="-696775"/>
              <a:ext cx="9829960" cy="1515098"/>
              <a:chOff x="-375176" y="-696775"/>
              <a:chExt cx="9829960" cy="1515098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-375176" y="-696775"/>
                <a:ext cx="9829960" cy="1515098"/>
              </a:xfrm>
              <a:custGeom>
                <a:avLst/>
                <a:gdLst/>
                <a:ahLst/>
                <a:cxnLst/>
                <a:rect l="l" t="t" r="r" b="b"/>
                <a:pathLst>
                  <a:path w="58496" h="11830" extrusionOk="0">
                    <a:moveTo>
                      <a:pt x="46520" y="1"/>
                    </a:moveTo>
                    <a:lnTo>
                      <a:pt x="46520" y="1"/>
                    </a:lnTo>
                    <a:cubicBezTo>
                      <a:pt x="46928" y="536"/>
                      <a:pt x="47193" y="1181"/>
                      <a:pt x="47282" y="1849"/>
                    </a:cubicBezTo>
                    <a:lnTo>
                      <a:pt x="47282" y="1849"/>
                    </a:lnTo>
                    <a:cubicBezTo>
                      <a:pt x="47229" y="1674"/>
                      <a:pt x="47000" y="1573"/>
                      <a:pt x="46804" y="1531"/>
                    </a:cubicBezTo>
                    <a:cubicBezTo>
                      <a:pt x="46464" y="1457"/>
                      <a:pt x="46116" y="1418"/>
                      <a:pt x="45767" y="1417"/>
                    </a:cubicBezTo>
                    <a:lnTo>
                      <a:pt x="45767" y="1417"/>
                    </a:lnTo>
                    <a:cubicBezTo>
                      <a:pt x="46174" y="1618"/>
                      <a:pt x="46536" y="1917"/>
                      <a:pt x="46813" y="2276"/>
                    </a:cubicBezTo>
                    <a:cubicBezTo>
                      <a:pt x="46104" y="1931"/>
                      <a:pt x="45287" y="1918"/>
                      <a:pt x="44499" y="1913"/>
                    </a:cubicBezTo>
                    <a:lnTo>
                      <a:pt x="44499" y="1913"/>
                    </a:lnTo>
                    <a:cubicBezTo>
                      <a:pt x="45004" y="2039"/>
                      <a:pt x="45452" y="2380"/>
                      <a:pt x="45708" y="2832"/>
                    </a:cubicBezTo>
                    <a:cubicBezTo>
                      <a:pt x="45626" y="2824"/>
                      <a:pt x="45543" y="2820"/>
                      <a:pt x="45459" y="2820"/>
                    </a:cubicBezTo>
                    <a:cubicBezTo>
                      <a:pt x="44475" y="2820"/>
                      <a:pt x="43377" y="3354"/>
                      <a:pt x="42699" y="4043"/>
                    </a:cubicBezTo>
                    <a:cubicBezTo>
                      <a:pt x="42529" y="3422"/>
                      <a:pt x="42868" y="2788"/>
                      <a:pt x="43194" y="2234"/>
                    </a:cubicBezTo>
                    <a:lnTo>
                      <a:pt x="43194" y="2234"/>
                    </a:lnTo>
                    <a:cubicBezTo>
                      <a:pt x="42761" y="2455"/>
                      <a:pt x="42396" y="2809"/>
                      <a:pt x="42163" y="3236"/>
                    </a:cubicBezTo>
                    <a:cubicBezTo>
                      <a:pt x="42078" y="2632"/>
                      <a:pt x="41787" y="2106"/>
                      <a:pt x="41266" y="1794"/>
                    </a:cubicBezTo>
                    <a:lnTo>
                      <a:pt x="41266" y="1794"/>
                    </a:lnTo>
                    <a:cubicBezTo>
                      <a:pt x="41457" y="2127"/>
                      <a:pt x="41575" y="2504"/>
                      <a:pt x="41603" y="2887"/>
                    </a:cubicBezTo>
                    <a:cubicBezTo>
                      <a:pt x="41187" y="2502"/>
                      <a:pt x="40638" y="2267"/>
                      <a:pt x="40073" y="2232"/>
                    </a:cubicBezTo>
                    <a:lnTo>
                      <a:pt x="40073" y="2232"/>
                    </a:lnTo>
                    <a:cubicBezTo>
                      <a:pt x="40415" y="2446"/>
                      <a:pt x="40698" y="2757"/>
                      <a:pt x="40879" y="3118"/>
                    </a:cubicBezTo>
                    <a:cubicBezTo>
                      <a:pt x="40756" y="3067"/>
                      <a:pt x="40610" y="3049"/>
                      <a:pt x="40455" y="3049"/>
                    </a:cubicBezTo>
                    <a:cubicBezTo>
                      <a:pt x="40172" y="3049"/>
                      <a:pt x="39863" y="3110"/>
                      <a:pt x="39621" y="3139"/>
                    </a:cubicBezTo>
                    <a:cubicBezTo>
                      <a:pt x="38935" y="3223"/>
                      <a:pt x="38253" y="3348"/>
                      <a:pt x="37579" y="3509"/>
                    </a:cubicBezTo>
                    <a:cubicBezTo>
                      <a:pt x="38205" y="3543"/>
                      <a:pt x="38823" y="3718"/>
                      <a:pt x="39373" y="4020"/>
                    </a:cubicBezTo>
                    <a:cubicBezTo>
                      <a:pt x="39362" y="4019"/>
                      <a:pt x="39350" y="4019"/>
                      <a:pt x="39338" y="4019"/>
                    </a:cubicBezTo>
                    <a:cubicBezTo>
                      <a:pt x="38817" y="4019"/>
                      <a:pt x="38299" y="4246"/>
                      <a:pt x="37947" y="4630"/>
                    </a:cubicBezTo>
                    <a:cubicBezTo>
                      <a:pt x="38171" y="4530"/>
                      <a:pt x="38416" y="4480"/>
                      <a:pt x="38660" y="4480"/>
                    </a:cubicBezTo>
                    <a:cubicBezTo>
                      <a:pt x="38742" y="4480"/>
                      <a:pt x="38824" y="4485"/>
                      <a:pt x="38905" y="4497"/>
                    </a:cubicBezTo>
                    <a:cubicBezTo>
                      <a:pt x="38514" y="4770"/>
                      <a:pt x="38156" y="4984"/>
                      <a:pt x="37763" y="5258"/>
                    </a:cubicBezTo>
                    <a:cubicBezTo>
                      <a:pt x="37690" y="5309"/>
                      <a:pt x="37614" y="5362"/>
                      <a:pt x="37526" y="5388"/>
                    </a:cubicBezTo>
                    <a:cubicBezTo>
                      <a:pt x="37487" y="5400"/>
                      <a:pt x="37446" y="5405"/>
                      <a:pt x="37406" y="5405"/>
                    </a:cubicBezTo>
                    <a:cubicBezTo>
                      <a:pt x="37209" y="5405"/>
                      <a:pt x="37014" y="5273"/>
                      <a:pt x="36912" y="5099"/>
                    </a:cubicBezTo>
                    <a:cubicBezTo>
                      <a:pt x="36790" y="4886"/>
                      <a:pt x="36774" y="4630"/>
                      <a:pt x="36784" y="4386"/>
                    </a:cubicBezTo>
                    <a:cubicBezTo>
                      <a:pt x="36819" y="3490"/>
                      <a:pt x="37163" y="2608"/>
                      <a:pt x="37747" y="1925"/>
                    </a:cubicBezTo>
                    <a:lnTo>
                      <a:pt x="37747" y="1925"/>
                    </a:lnTo>
                    <a:cubicBezTo>
                      <a:pt x="37284" y="2239"/>
                      <a:pt x="36849" y="2595"/>
                      <a:pt x="36449" y="2987"/>
                    </a:cubicBezTo>
                    <a:cubicBezTo>
                      <a:pt x="36184" y="2304"/>
                      <a:pt x="36370" y="1697"/>
                      <a:pt x="36558" y="992"/>
                    </a:cubicBezTo>
                    <a:lnTo>
                      <a:pt x="36558" y="992"/>
                    </a:lnTo>
                    <a:cubicBezTo>
                      <a:pt x="36067" y="1576"/>
                      <a:pt x="35618" y="2192"/>
                      <a:pt x="35209" y="2837"/>
                    </a:cubicBezTo>
                    <a:cubicBezTo>
                      <a:pt x="35093" y="2495"/>
                      <a:pt x="35100" y="2113"/>
                      <a:pt x="35230" y="1776"/>
                    </a:cubicBezTo>
                    <a:lnTo>
                      <a:pt x="35230" y="1776"/>
                    </a:lnTo>
                    <a:cubicBezTo>
                      <a:pt x="34986" y="2052"/>
                      <a:pt x="34792" y="2369"/>
                      <a:pt x="34657" y="2711"/>
                    </a:cubicBezTo>
                    <a:cubicBezTo>
                      <a:pt x="34003" y="2165"/>
                      <a:pt x="33016" y="1879"/>
                      <a:pt x="32144" y="1879"/>
                    </a:cubicBezTo>
                    <a:cubicBezTo>
                      <a:pt x="32073" y="1879"/>
                      <a:pt x="32002" y="1881"/>
                      <a:pt x="31932" y="1885"/>
                    </a:cubicBezTo>
                    <a:cubicBezTo>
                      <a:pt x="32334" y="2145"/>
                      <a:pt x="32687" y="2481"/>
                      <a:pt x="32966" y="2871"/>
                    </a:cubicBezTo>
                    <a:cubicBezTo>
                      <a:pt x="32606" y="2697"/>
                      <a:pt x="32222" y="2576"/>
                      <a:pt x="31827" y="2511"/>
                    </a:cubicBezTo>
                    <a:cubicBezTo>
                      <a:pt x="31755" y="2499"/>
                      <a:pt x="31680" y="2489"/>
                      <a:pt x="31606" y="2489"/>
                    </a:cubicBezTo>
                    <a:cubicBezTo>
                      <a:pt x="31491" y="2489"/>
                      <a:pt x="31379" y="2512"/>
                      <a:pt x="31289" y="2583"/>
                    </a:cubicBezTo>
                    <a:cubicBezTo>
                      <a:pt x="31657" y="2688"/>
                      <a:pt x="31969" y="2971"/>
                      <a:pt x="32114" y="3325"/>
                    </a:cubicBezTo>
                    <a:lnTo>
                      <a:pt x="32114" y="3325"/>
                    </a:lnTo>
                    <a:cubicBezTo>
                      <a:pt x="32092" y="3308"/>
                      <a:pt x="32064" y="3295"/>
                      <a:pt x="32038" y="3288"/>
                    </a:cubicBezTo>
                    <a:cubicBezTo>
                      <a:pt x="31846" y="3238"/>
                      <a:pt x="31648" y="3213"/>
                      <a:pt x="31450" y="3213"/>
                    </a:cubicBezTo>
                    <a:cubicBezTo>
                      <a:pt x="31145" y="3213"/>
                      <a:pt x="30839" y="3272"/>
                      <a:pt x="30557" y="3388"/>
                    </a:cubicBezTo>
                    <a:cubicBezTo>
                      <a:pt x="30943" y="3467"/>
                      <a:pt x="31295" y="3702"/>
                      <a:pt x="31517" y="4029"/>
                    </a:cubicBezTo>
                    <a:lnTo>
                      <a:pt x="31517" y="4029"/>
                    </a:lnTo>
                    <a:cubicBezTo>
                      <a:pt x="31515" y="4029"/>
                      <a:pt x="31513" y="4030"/>
                      <a:pt x="31511" y="4030"/>
                    </a:cubicBezTo>
                    <a:cubicBezTo>
                      <a:pt x="31485" y="4039"/>
                      <a:pt x="31487" y="4085"/>
                      <a:pt x="31511" y="4092"/>
                    </a:cubicBezTo>
                    <a:cubicBezTo>
                      <a:pt x="31169" y="4064"/>
                      <a:pt x="30627" y="3932"/>
                      <a:pt x="30285" y="3886"/>
                    </a:cubicBezTo>
                    <a:cubicBezTo>
                      <a:pt x="29998" y="3848"/>
                      <a:pt x="29698" y="3797"/>
                      <a:pt x="29459" y="3632"/>
                    </a:cubicBezTo>
                    <a:cubicBezTo>
                      <a:pt x="29198" y="3450"/>
                      <a:pt x="29042" y="3146"/>
                      <a:pt x="28978" y="2836"/>
                    </a:cubicBezTo>
                    <a:cubicBezTo>
                      <a:pt x="28915" y="2523"/>
                      <a:pt x="28940" y="2202"/>
                      <a:pt x="28978" y="1887"/>
                    </a:cubicBezTo>
                    <a:cubicBezTo>
                      <a:pt x="29043" y="1350"/>
                      <a:pt x="29159" y="810"/>
                      <a:pt x="29421" y="336"/>
                    </a:cubicBezTo>
                    <a:lnTo>
                      <a:pt x="29421" y="336"/>
                    </a:lnTo>
                    <a:cubicBezTo>
                      <a:pt x="28796" y="790"/>
                      <a:pt x="28363" y="1503"/>
                      <a:pt x="28245" y="2267"/>
                    </a:cubicBezTo>
                    <a:cubicBezTo>
                      <a:pt x="28223" y="2272"/>
                      <a:pt x="28199" y="2274"/>
                      <a:pt x="28173" y="2274"/>
                    </a:cubicBezTo>
                    <a:cubicBezTo>
                      <a:pt x="28010" y="2274"/>
                      <a:pt x="27781" y="2194"/>
                      <a:pt x="27659" y="2122"/>
                    </a:cubicBezTo>
                    <a:cubicBezTo>
                      <a:pt x="27393" y="1960"/>
                      <a:pt x="27065" y="1953"/>
                      <a:pt x="26753" y="1950"/>
                    </a:cubicBezTo>
                    <a:lnTo>
                      <a:pt x="26753" y="1950"/>
                    </a:lnTo>
                    <a:cubicBezTo>
                      <a:pt x="27044" y="2113"/>
                      <a:pt x="27277" y="2374"/>
                      <a:pt x="27407" y="2681"/>
                    </a:cubicBezTo>
                    <a:cubicBezTo>
                      <a:pt x="26909" y="2678"/>
                      <a:pt x="26410" y="2674"/>
                      <a:pt x="25912" y="2671"/>
                    </a:cubicBezTo>
                    <a:cubicBezTo>
                      <a:pt x="25898" y="2671"/>
                      <a:pt x="25884" y="2671"/>
                      <a:pt x="25870" y="2671"/>
                    </a:cubicBezTo>
                    <a:cubicBezTo>
                      <a:pt x="25671" y="2671"/>
                      <a:pt x="25457" y="2686"/>
                      <a:pt x="25318" y="2825"/>
                    </a:cubicBezTo>
                    <a:cubicBezTo>
                      <a:pt x="25656" y="2974"/>
                      <a:pt x="25958" y="3206"/>
                      <a:pt x="26191" y="3493"/>
                    </a:cubicBezTo>
                    <a:cubicBezTo>
                      <a:pt x="25468" y="3372"/>
                      <a:pt x="24912" y="2983"/>
                      <a:pt x="24227" y="2725"/>
                    </a:cubicBezTo>
                    <a:cubicBezTo>
                      <a:pt x="23840" y="2581"/>
                      <a:pt x="23416" y="2477"/>
                      <a:pt x="23006" y="2477"/>
                    </a:cubicBezTo>
                    <a:cubicBezTo>
                      <a:pt x="22688" y="2477"/>
                      <a:pt x="22377" y="2539"/>
                      <a:pt x="22097" y="2694"/>
                    </a:cubicBezTo>
                    <a:cubicBezTo>
                      <a:pt x="22295" y="2802"/>
                      <a:pt x="22462" y="2967"/>
                      <a:pt x="22571" y="3164"/>
                    </a:cubicBezTo>
                    <a:cubicBezTo>
                      <a:pt x="21753" y="2345"/>
                      <a:pt x="20704" y="1759"/>
                      <a:pt x="19578" y="1496"/>
                    </a:cubicBezTo>
                    <a:lnTo>
                      <a:pt x="19578" y="1496"/>
                    </a:lnTo>
                    <a:cubicBezTo>
                      <a:pt x="19799" y="1869"/>
                      <a:pt x="19966" y="2274"/>
                      <a:pt x="20073" y="2694"/>
                    </a:cubicBezTo>
                    <a:cubicBezTo>
                      <a:pt x="20063" y="2664"/>
                      <a:pt x="20032" y="2655"/>
                      <a:pt x="19992" y="2655"/>
                    </a:cubicBezTo>
                    <a:cubicBezTo>
                      <a:pt x="19931" y="2655"/>
                      <a:pt x="19849" y="2676"/>
                      <a:pt x="19789" y="2676"/>
                    </a:cubicBezTo>
                    <a:cubicBezTo>
                      <a:pt x="19773" y="2676"/>
                      <a:pt x="19759" y="2674"/>
                      <a:pt x="19746" y="2671"/>
                    </a:cubicBezTo>
                    <a:cubicBezTo>
                      <a:pt x="19506" y="2602"/>
                      <a:pt x="19266" y="2534"/>
                      <a:pt x="19026" y="2467"/>
                    </a:cubicBezTo>
                    <a:lnTo>
                      <a:pt x="19026" y="2467"/>
                    </a:lnTo>
                    <a:cubicBezTo>
                      <a:pt x="19092" y="2597"/>
                      <a:pt x="19159" y="2727"/>
                      <a:pt x="19227" y="2857"/>
                    </a:cubicBezTo>
                    <a:cubicBezTo>
                      <a:pt x="18924" y="2646"/>
                      <a:pt x="18654" y="2392"/>
                      <a:pt x="18427" y="2102"/>
                    </a:cubicBezTo>
                    <a:cubicBezTo>
                      <a:pt x="18402" y="2070"/>
                      <a:pt x="18356" y="2040"/>
                      <a:pt x="18321" y="2040"/>
                    </a:cubicBezTo>
                    <a:cubicBezTo>
                      <a:pt x="18303" y="2040"/>
                      <a:pt x="18288" y="2049"/>
                      <a:pt x="18282" y="2069"/>
                    </a:cubicBezTo>
                    <a:cubicBezTo>
                      <a:pt x="18278" y="2081"/>
                      <a:pt x="18280" y="2095"/>
                      <a:pt x="18282" y="2108"/>
                    </a:cubicBezTo>
                    <a:lnTo>
                      <a:pt x="18410" y="2875"/>
                    </a:lnTo>
                    <a:lnTo>
                      <a:pt x="18410" y="2875"/>
                    </a:lnTo>
                    <a:cubicBezTo>
                      <a:pt x="17723" y="2056"/>
                      <a:pt x="16661" y="1534"/>
                      <a:pt x="15607" y="1369"/>
                    </a:cubicBezTo>
                    <a:lnTo>
                      <a:pt x="15607" y="1369"/>
                    </a:lnTo>
                    <a:cubicBezTo>
                      <a:pt x="15915" y="1681"/>
                      <a:pt x="16140" y="2073"/>
                      <a:pt x="16252" y="2497"/>
                    </a:cubicBezTo>
                    <a:cubicBezTo>
                      <a:pt x="16147" y="2297"/>
                      <a:pt x="15940" y="2155"/>
                      <a:pt x="15715" y="2131"/>
                    </a:cubicBezTo>
                    <a:lnTo>
                      <a:pt x="15715" y="2131"/>
                    </a:lnTo>
                    <a:cubicBezTo>
                      <a:pt x="15866" y="2334"/>
                      <a:pt x="15987" y="2560"/>
                      <a:pt x="16075" y="2799"/>
                    </a:cubicBezTo>
                    <a:cubicBezTo>
                      <a:pt x="15901" y="2494"/>
                      <a:pt x="15563" y="2288"/>
                      <a:pt x="15212" y="2274"/>
                    </a:cubicBezTo>
                    <a:lnTo>
                      <a:pt x="15212" y="2274"/>
                    </a:lnTo>
                    <a:cubicBezTo>
                      <a:pt x="15344" y="2444"/>
                      <a:pt x="15447" y="2636"/>
                      <a:pt x="15520" y="2840"/>
                    </a:cubicBezTo>
                    <a:lnTo>
                      <a:pt x="15520" y="2840"/>
                    </a:lnTo>
                    <a:cubicBezTo>
                      <a:pt x="15452" y="2668"/>
                      <a:pt x="15278" y="2549"/>
                      <a:pt x="15095" y="2509"/>
                    </a:cubicBezTo>
                    <a:cubicBezTo>
                      <a:pt x="15033" y="2496"/>
                      <a:pt x="14970" y="2490"/>
                      <a:pt x="14907" y="2490"/>
                    </a:cubicBezTo>
                    <a:cubicBezTo>
                      <a:pt x="14773" y="2490"/>
                      <a:pt x="14638" y="2516"/>
                      <a:pt x="14507" y="2548"/>
                    </a:cubicBezTo>
                    <a:cubicBezTo>
                      <a:pt x="14033" y="2666"/>
                      <a:pt x="13582" y="2878"/>
                      <a:pt x="13190" y="3169"/>
                    </a:cubicBezTo>
                    <a:cubicBezTo>
                      <a:pt x="13242" y="2858"/>
                      <a:pt x="13511" y="2480"/>
                      <a:pt x="13767" y="2299"/>
                    </a:cubicBezTo>
                    <a:lnTo>
                      <a:pt x="13767" y="2299"/>
                    </a:lnTo>
                    <a:cubicBezTo>
                      <a:pt x="13449" y="2390"/>
                      <a:pt x="13160" y="2578"/>
                      <a:pt x="12946" y="2830"/>
                    </a:cubicBezTo>
                    <a:cubicBezTo>
                      <a:pt x="12937" y="2571"/>
                      <a:pt x="12930" y="2311"/>
                      <a:pt x="12921" y="2050"/>
                    </a:cubicBezTo>
                    <a:cubicBezTo>
                      <a:pt x="12919" y="2008"/>
                      <a:pt x="12909" y="1953"/>
                      <a:pt x="12867" y="1946"/>
                    </a:cubicBezTo>
                    <a:cubicBezTo>
                      <a:pt x="12864" y="1946"/>
                      <a:pt x="12860" y="1945"/>
                      <a:pt x="12857" y="1945"/>
                    </a:cubicBezTo>
                    <a:cubicBezTo>
                      <a:pt x="12834" y="1945"/>
                      <a:pt x="12813" y="1961"/>
                      <a:pt x="12795" y="1974"/>
                    </a:cubicBezTo>
                    <a:cubicBezTo>
                      <a:pt x="12562" y="2164"/>
                      <a:pt x="12376" y="2413"/>
                      <a:pt x="12260" y="2692"/>
                    </a:cubicBezTo>
                    <a:cubicBezTo>
                      <a:pt x="12090" y="2525"/>
                      <a:pt x="12056" y="2259"/>
                      <a:pt x="11913" y="2069"/>
                    </a:cubicBezTo>
                    <a:cubicBezTo>
                      <a:pt x="11772" y="1887"/>
                      <a:pt x="11548" y="1794"/>
                      <a:pt x="11334" y="1711"/>
                    </a:cubicBezTo>
                    <a:lnTo>
                      <a:pt x="11334" y="1711"/>
                    </a:lnTo>
                    <a:cubicBezTo>
                      <a:pt x="11430" y="2074"/>
                      <a:pt x="11472" y="2453"/>
                      <a:pt x="11458" y="2829"/>
                    </a:cubicBezTo>
                    <a:cubicBezTo>
                      <a:pt x="11225" y="2464"/>
                      <a:pt x="10818" y="2229"/>
                      <a:pt x="10411" y="2078"/>
                    </a:cubicBezTo>
                    <a:lnTo>
                      <a:pt x="10411" y="2078"/>
                    </a:lnTo>
                    <a:cubicBezTo>
                      <a:pt x="10576" y="2323"/>
                      <a:pt x="10685" y="2608"/>
                      <a:pt x="10725" y="2899"/>
                    </a:cubicBezTo>
                    <a:cubicBezTo>
                      <a:pt x="10579" y="2676"/>
                      <a:pt x="10292" y="2602"/>
                      <a:pt x="10030" y="2546"/>
                    </a:cubicBezTo>
                    <a:cubicBezTo>
                      <a:pt x="9613" y="2457"/>
                      <a:pt x="9194" y="2367"/>
                      <a:pt x="8776" y="2278"/>
                    </a:cubicBezTo>
                    <a:cubicBezTo>
                      <a:pt x="8717" y="2265"/>
                      <a:pt x="8654" y="2253"/>
                      <a:pt x="8594" y="2253"/>
                    </a:cubicBezTo>
                    <a:cubicBezTo>
                      <a:pt x="8532" y="2253"/>
                      <a:pt x="8473" y="2265"/>
                      <a:pt x="8424" y="2302"/>
                    </a:cubicBezTo>
                    <a:cubicBezTo>
                      <a:pt x="8792" y="2457"/>
                      <a:pt x="9101" y="2751"/>
                      <a:pt x="9271" y="3115"/>
                    </a:cubicBezTo>
                    <a:cubicBezTo>
                      <a:pt x="8812" y="2819"/>
                      <a:pt x="8220" y="2681"/>
                      <a:pt x="7645" y="2681"/>
                    </a:cubicBezTo>
                    <a:cubicBezTo>
                      <a:pt x="7405" y="2681"/>
                      <a:pt x="7168" y="2705"/>
                      <a:pt x="6945" y="2751"/>
                    </a:cubicBezTo>
                    <a:cubicBezTo>
                      <a:pt x="7001" y="2864"/>
                      <a:pt x="7057" y="2976"/>
                      <a:pt x="7113" y="3087"/>
                    </a:cubicBezTo>
                    <a:cubicBezTo>
                      <a:pt x="6448" y="2639"/>
                      <a:pt x="5684" y="2341"/>
                      <a:pt x="4891" y="2222"/>
                    </a:cubicBezTo>
                    <a:lnTo>
                      <a:pt x="4891" y="2222"/>
                    </a:lnTo>
                    <a:cubicBezTo>
                      <a:pt x="5108" y="2452"/>
                      <a:pt x="5292" y="2713"/>
                      <a:pt x="5438" y="2995"/>
                    </a:cubicBezTo>
                    <a:cubicBezTo>
                      <a:pt x="5057" y="2781"/>
                      <a:pt x="4620" y="2674"/>
                      <a:pt x="4183" y="2674"/>
                    </a:cubicBezTo>
                    <a:cubicBezTo>
                      <a:pt x="3783" y="2674"/>
                      <a:pt x="3382" y="2764"/>
                      <a:pt x="3024" y="2946"/>
                    </a:cubicBezTo>
                    <a:cubicBezTo>
                      <a:pt x="3319" y="2951"/>
                      <a:pt x="3610" y="3051"/>
                      <a:pt x="3844" y="3229"/>
                    </a:cubicBezTo>
                    <a:cubicBezTo>
                      <a:pt x="2333" y="3436"/>
                      <a:pt x="876" y="4365"/>
                      <a:pt x="0" y="5612"/>
                    </a:cubicBezTo>
                    <a:cubicBezTo>
                      <a:pt x="260" y="5521"/>
                      <a:pt x="518" y="5432"/>
                      <a:pt x="776" y="5341"/>
                    </a:cubicBezTo>
                    <a:lnTo>
                      <a:pt x="776" y="5341"/>
                    </a:lnTo>
                    <a:cubicBezTo>
                      <a:pt x="591" y="5648"/>
                      <a:pt x="495" y="6005"/>
                      <a:pt x="497" y="6363"/>
                    </a:cubicBezTo>
                    <a:cubicBezTo>
                      <a:pt x="751" y="6177"/>
                      <a:pt x="1004" y="5991"/>
                      <a:pt x="1258" y="5807"/>
                    </a:cubicBezTo>
                    <a:lnTo>
                      <a:pt x="1258" y="5807"/>
                    </a:lnTo>
                    <a:cubicBezTo>
                      <a:pt x="853" y="6428"/>
                      <a:pt x="698" y="7207"/>
                      <a:pt x="833" y="7937"/>
                    </a:cubicBezTo>
                    <a:cubicBezTo>
                      <a:pt x="1337" y="7391"/>
                      <a:pt x="2065" y="6751"/>
                      <a:pt x="2486" y="6140"/>
                    </a:cubicBezTo>
                    <a:cubicBezTo>
                      <a:pt x="2565" y="6882"/>
                      <a:pt x="2798" y="7607"/>
                      <a:pt x="3166" y="8254"/>
                    </a:cubicBezTo>
                    <a:cubicBezTo>
                      <a:pt x="3512" y="7656"/>
                      <a:pt x="3668" y="6949"/>
                      <a:pt x="3607" y="6260"/>
                    </a:cubicBezTo>
                    <a:lnTo>
                      <a:pt x="3607" y="6260"/>
                    </a:lnTo>
                    <a:cubicBezTo>
                      <a:pt x="3826" y="6523"/>
                      <a:pt x="4177" y="6714"/>
                      <a:pt x="4484" y="6863"/>
                    </a:cubicBezTo>
                    <a:cubicBezTo>
                      <a:pt x="4603" y="6565"/>
                      <a:pt x="4612" y="6226"/>
                      <a:pt x="4510" y="5923"/>
                    </a:cubicBezTo>
                    <a:lnTo>
                      <a:pt x="4510" y="5923"/>
                    </a:lnTo>
                    <a:cubicBezTo>
                      <a:pt x="4882" y="6704"/>
                      <a:pt x="5112" y="7551"/>
                      <a:pt x="5189" y="8410"/>
                    </a:cubicBezTo>
                    <a:cubicBezTo>
                      <a:pt x="5608" y="7947"/>
                      <a:pt x="5898" y="7368"/>
                      <a:pt x="6017" y="6754"/>
                    </a:cubicBezTo>
                    <a:cubicBezTo>
                      <a:pt x="6177" y="7603"/>
                      <a:pt x="6869" y="8309"/>
                      <a:pt x="7566" y="8821"/>
                    </a:cubicBezTo>
                    <a:cubicBezTo>
                      <a:pt x="7610" y="8312"/>
                      <a:pt x="7557" y="7795"/>
                      <a:pt x="7411" y="7307"/>
                    </a:cubicBezTo>
                    <a:lnTo>
                      <a:pt x="7411" y="7307"/>
                    </a:lnTo>
                    <a:cubicBezTo>
                      <a:pt x="7615" y="7828"/>
                      <a:pt x="8099" y="8231"/>
                      <a:pt x="8648" y="8335"/>
                    </a:cubicBezTo>
                    <a:cubicBezTo>
                      <a:pt x="8662" y="7909"/>
                      <a:pt x="8674" y="7481"/>
                      <a:pt x="8687" y="7054"/>
                    </a:cubicBezTo>
                    <a:cubicBezTo>
                      <a:pt x="9097" y="7530"/>
                      <a:pt x="9767" y="7793"/>
                      <a:pt x="10395" y="7816"/>
                    </a:cubicBezTo>
                    <a:cubicBezTo>
                      <a:pt x="10351" y="7381"/>
                      <a:pt x="10250" y="6953"/>
                      <a:pt x="10092" y="6544"/>
                    </a:cubicBezTo>
                    <a:lnTo>
                      <a:pt x="10092" y="6544"/>
                    </a:lnTo>
                    <a:cubicBezTo>
                      <a:pt x="10741" y="7637"/>
                      <a:pt x="12082" y="8281"/>
                      <a:pt x="13376" y="8281"/>
                    </a:cubicBezTo>
                    <a:cubicBezTo>
                      <a:pt x="13655" y="8281"/>
                      <a:pt x="13932" y="8251"/>
                      <a:pt x="14200" y="8189"/>
                    </a:cubicBezTo>
                    <a:lnTo>
                      <a:pt x="14200" y="8189"/>
                    </a:lnTo>
                    <a:cubicBezTo>
                      <a:pt x="13860" y="8766"/>
                      <a:pt x="13767" y="9738"/>
                      <a:pt x="13816" y="10406"/>
                    </a:cubicBezTo>
                    <a:cubicBezTo>
                      <a:pt x="14426" y="9984"/>
                      <a:pt x="14977" y="9475"/>
                      <a:pt x="15447" y="8900"/>
                    </a:cubicBezTo>
                    <a:lnTo>
                      <a:pt x="15447" y="8900"/>
                    </a:lnTo>
                    <a:cubicBezTo>
                      <a:pt x="15430" y="9419"/>
                      <a:pt x="15535" y="9980"/>
                      <a:pt x="15684" y="10478"/>
                    </a:cubicBezTo>
                    <a:cubicBezTo>
                      <a:pt x="15980" y="10056"/>
                      <a:pt x="16194" y="9573"/>
                      <a:pt x="16310" y="9070"/>
                    </a:cubicBezTo>
                    <a:cubicBezTo>
                      <a:pt x="16720" y="9824"/>
                      <a:pt x="17601" y="10389"/>
                      <a:pt x="18461" y="10389"/>
                    </a:cubicBezTo>
                    <a:cubicBezTo>
                      <a:pt x="18489" y="10389"/>
                      <a:pt x="18517" y="10388"/>
                      <a:pt x="18545" y="10387"/>
                    </a:cubicBezTo>
                    <a:cubicBezTo>
                      <a:pt x="18576" y="9789"/>
                      <a:pt x="18394" y="9180"/>
                      <a:pt x="18041" y="8696"/>
                    </a:cubicBezTo>
                    <a:lnTo>
                      <a:pt x="18041" y="8696"/>
                    </a:lnTo>
                    <a:cubicBezTo>
                      <a:pt x="18373" y="9004"/>
                      <a:pt x="18849" y="9145"/>
                      <a:pt x="19332" y="9145"/>
                    </a:cubicBezTo>
                    <a:cubicBezTo>
                      <a:pt x="19733" y="9145"/>
                      <a:pt x="20139" y="9047"/>
                      <a:pt x="20469" y="8866"/>
                    </a:cubicBezTo>
                    <a:lnTo>
                      <a:pt x="20469" y="8866"/>
                    </a:lnTo>
                    <a:cubicBezTo>
                      <a:pt x="20199" y="9207"/>
                      <a:pt x="20101" y="9700"/>
                      <a:pt x="20066" y="10133"/>
                    </a:cubicBezTo>
                    <a:cubicBezTo>
                      <a:pt x="20704" y="9994"/>
                      <a:pt x="21311" y="9714"/>
                      <a:pt x="21830" y="9319"/>
                    </a:cubicBezTo>
                    <a:lnTo>
                      <a:pt x="21830" y="9319"/>
                    </a:lnTo>
                    <a:cubicBezTo>
                      <a:pt x="21825" y="9640"/>
                      <a:pt x="21955" y="9947"/>
                      <a:pt x="21876" y="10259"/>
                    </a:cubicBezTo>
                    <a:cubicBezTo>
                      <a:pt x="22430" y="10010"/>
                      <a:pt x="22916" y="9614"/>
                      <a:pt x="23274" y="9121"/>
                    </a:cubicBezTo>
                    <a:cubicBezTo>
                      <a:pt x="23516" y="9559"/>
                      <a:pt x="23853" y="10012"/>
                      <a:pt x="24097" y="10449"/>
                    </a:cubicBezTo>
                    <a:cubicBezTo>
                      <a:pt x="24309" y="9912"/>
                      <a:pt x="24430" y="9336"/>
                      <a:pt x="24449" y="8758"/>
                    </a:cubicBezTo>
                    <a:cubicBezTo>
                      <a:pt x="24844" y="9380"/>
                      <a:pt x="25796" y="9782"/>
                      <a:pt x="26535" y="9798"/>
                    </a:cubicBezTo>
                    <a:cubicBezTo>
                      <a:pt x="26531" y="9479"/>
                      <a:pt x="26439" y="9159"/>
                      <a:pt x="26268" y="8887"/>
                    </a:cubicBezTo>
                    <a:lnTo>
                      <a:pt x="26268" y="8887"/>
                    </a:lnTo>
                    <a:cubicBezTo>
                      <a:pt x="26767" y="9305"/>
                      <a:pt x="27312" y="9666"/>
                      <a:pt x="27889" y="9961"/>
                    </a:cubicBezTo>
                    <a:cubicBezTo>
                      <a:pt x="28119" y="9538"/>
                      <a:pt x="28233" y="9054"/>
                      <a:pt x="28217" y="8573"/>
                    </a:cubicBezTo>
                    <a:lnTo>
                      <a:pt x="28217" y="8573"/>
                    </a:lnTo>
                    <a:cubicBezTo>
                      <a:pt x="28415" y="8826"/>
                      <a:pt x="28579" y="9015"/>
                      <a:pt x="28815" y="9231"/>
                    </a:cubicBezTo>
                    <a:cubicBezTo>
                      <a:pt x="28832" y="9248"/>
                      <a:pt x="28857" y="9264"/>
                      <a:pt x="28879" y="9264"/>
                    </a:cubicBezTo>
                    <a:cubicBezTo>
                      <a:pt x="28889" y="9264"/>
                      <a:pt x="28899" y="9261"/>
                      <a:pt x="28907" y="9252"/>
                    </a:cubicBezTo>
                    <a:cubicBezTo>
                      <a:pt x="28917" y="9242"/>
                      <a:pt x="28919" y="9226"/>
                      <a:pt x="28919" y="9210"/>
                    </a:cubicBezTo>
                    <a:cubicBezTo>
                      <a:pt x="28938" y="8935"/>
                      <a:pt x="28894" y="8656"/>
                      <a:pt x="28793" y="8402"/>
                    </a:cubicBezTo>
                    <a:lnTo>
                      <a:pt x="28793" y="8402"/>
                    </a:lnTo>
                    <a:cubicBezTo>
                      <a:pt x="29063" y="8891"/>
                      <a:pt x="29298" y="9398"/>
                      <a:pt x="29496" y="9921"/>
                    </a:cubicBezTo>
                    <a:cubicBezTo>
                      <a:pt x="29621" y="9640"/>
                      <a:pt x="29680" y="9331"/>
                      <a:pt x="29668" y="9024"/>
                    </a:cubicBezTo>
                    <a:lnTo>
                      <a:pt x="29668" y="9024"/>
                    </a:lnTo>
                    <a:cubicBezTo>
                      <a:pt x="29859" y="9810"/>
                      <a:pt x="30254" y="10575"/>
                      <a:pt x="30813" y="11159"/>
                    </a:cubicBezTo>
                    <a:cubicBezTo>
                      <a:pt x="30724" y="10636"/>
                      <a:pt x="31071" y="10082"/>
                      <a:pt x="30876" y="9591"/>
                    </a:cubicBezTo>
                    <a:cubicBezTo>
                      <a:pt x="30860" y="9563"/>
                      <a:pt x="30893" y="9529"/>
                      <a:pt x="30922" y="9529"/>
                    </a:cubicBezTo>
                    <a:cubicBezTo>
                      <a:pt x="30931" y="9529"/>
                      <a:pt x="30940" y="9532"/>
                      <a:pt x="30947" y="9540"/>
                    </a:cubicBezTo>
                    <a:cubicBezTo>
                      <a:pt x="30970" y="9566"/>
                      <a:pt x="30938" y="9610"/>
                      <a:pt x="30907" y="9610"/>
                    </a:cubicBezTo>
                    <a:cubicBezTo>
                      <a:pt x="30900" y="9610"/>
                      <a:pt x="30893" y="9608"/>
                      <a:pt x="30887" y="9603"/>
                    </a:cubicBezTo>
                    <a:lnTo>
                      <a:pt x="30887" y="9603"/>
                    </a:lnTo>
                    <a:cubicBezTo>
                      <a:pt x="30998" y="9949"/>
                      <a:pt x="31259" y="10280"/>
                      <a:pt x="31545" y="10503"/>
                    </a:cubicBezTo>
                    <a:cubicBezTo>
                      <a:pt x="31590" y="10252"/>
                      <a:pt x="31636" y="9993"/>
                      <a:pt x="31578" y="9745"/>
                    </a:cubicBezTo>
                    <a:lnTo>
                      <a:pt x="31578" y="9745"/>
                    </a:lnTo>
                    <a:cubicBezTo>
                      <a:pt x="31692" y="10175"/>
                      <a:pt x="31968" y="10559"/>
                      <a:pt x="32338" y="10805"/>
                    </a:cubicBezTo>
                    <a:cubicBezTo>
                      <a:pt x="32406" y="10515"/>
                      <a:pt x="32429" y="10215"/>
                      <a:pt x="32408" y="9919"/>
                    </a:cubicBezTo>
                    <a:lnTo>
                      <a:pt x="32408" y="9919"/>
                    </a:lnTo>
                    <a:cubicBezTo>
                      <a:pt x="32643" y="10389"/>
                      <a:pt x="33087" y="10592"/>
                      <a:pt x="33539" y="10859"/>
                    </a:cubicBezTo>
                    <a:cubicBezTo>
                      <a:pt x="33788" y="11005"/>
                      <a:pt x="34039" y="11152"/>
                      <a:pt x="34316" y="11233"/>
                    </a:cubicBezTo>
                    <a:cubicBezTo>
                      <a:pt x="34519" y="11290"/>
                      <a:pt x="34730" y="11311"/>
                      <a:pt x="34941" y="11311"/>
                    </a:cubicBezTo>
                    <a:cubicBezTo>
                      <a:pt x="35012" y="11311"/>
                      <a:pt x="35082" y="11309"/>
                      <a:pt x="35153" y="11305"/>
                    </a:cubicBezTo>
                    <a:cubicBezTo>
                      <a:pt x="35942" y="11257"/>
                      <a:pt x="36716" y="11003"/>
                      <a:pt x="37377" y="10571"/>
                    </a:cubicBezTo>
                    <a:cubicBezTo>
                      <a:pt x="37404" y="10554"/>
                      <a:pt x="37442" y="10545"/>
                      <a:pt x="37476" y="10545"/>
                    </a:cubicBezTo>
                    <a:cubicBezTo>
                      <a:pt x="37525" y="10545"/>
                      <a:pt x="37565" y="10565"/>
                      <a:pt x="37547" y="10606"/>
                    </a:cubicBezTo>
                    <a:cubicBezTo>
                      <a:pt x="37416" y="10903"/>
                      <a:pt x="37430" y="11241"/>
                      <a:pt x="37430" y="11564"/>
                    </a:cubicBezTo>
                    <a:cubicBezTo>
                      <a:pt x="37842" y="11484"/>
                      <a:pt x="38219" y="11236"/>
                      <a:pt x="38460" y="10891"/>
                    </a:cubicBezTo>
                    <a:cubicBezTo>
                      <a:pt x="38533" y="11206"/>
                      <a:pt x="38653" y="11533"/>
                      <a:pt x="38784" y="11829"/>
                    </a:cubicBezTo>
                    <a:cubicBezTo>
                      <a:pt x="39065" y="11526"/>
                      <a:pt x="39286" y="11164"/>
                      <a:pt x="39428" y="10775"/>
                    </a:cubicBezTo>
                    <a:cubicBezTo>
                      <a:pt x="39592" y="10843"/>
                      <a:pt x="39765" y="10871"/>
                      <a:pt x="39940" y="10871"/>
                    </a:cubicBezTo>
                    <a:cubicBezTo>
                      <a:pt x="40271" y="10871"/>
                      <a:pt x="40613" y="10773"/>
                      <a:pt x="40935" y="10670"/>
                    </a:cubicBezTo>
                    <a:cubicBezTo>
                      <a:pt x="41424" y="10512"/>
                      <a:pt x="41861" y="10217"/>
                      <a:pt x="42240" y="9870"/>
                    </a:cubicBezTo>
                    <a:lnTo>
                      <a:pt x="42240" y="9870"/>
                    </a:lnTo>
                    <a:cubicBezTo>
                      <a:pt x="42178" y="10189"/>
                      <a:pt x="42208" y="10452"/>
                      <a:pt x="42312" y="10759"/>
                    </a:cubicBezTo>
                    <a:cubicBezTo>
                      <a:pt x="42657" y="10477"/>
                      <a:pt x="42896" y="10068"/>
                      <a:pt x="42971" y="9629"/>
                    </a:cubicBezTo>
                    <a:lnTo>
                      <a:pt x="42971" y="9629"/>
                    </a:lnTo>
                    <a:cubicBezTo>
                      <a:pt x="42962" y="9821"/>
                      <a:pt x="42952" y="10015"/>
                      <a:pt x="42989" y="10205"/>
                    </a:cubicBezTo>
                    <a:cubicBezTo>
                      <a:pt x="43024" y="10394"/>
                      <a:pt x="43108" y="10580"/>
                      <a:pt x="43257" y="10701"/>
                    </a:cubicBezTo>
                    <a:cubicBezTo>
                      <a:pt x="43433" y="10377"/>
                      <a:pt x="43578" y="10035"/>
                      <a:pt x="43689" y="9682"/>
                    </a:cubicBezTo>
                    <a:cubicBezTo>
                      <a:pt x="43855" y="10082"/>
                      <a:pt x="44139" y="10442"/>
                      <a:pt x="44482" y="10706"/>
                    </a:cubicBezTo>
                    <a:cubicBezTo>
                      <a:pt x="44562" y="10354"/>
                      <a:pt x="44564" y="9986"/>
                      <a:pt x="44490" y="9631"/>
                    </a:cubicBezTo>
                    <a:lnTo>
                      <a:pt x="44490" y="9631"/>
                    </a:lnTo>
                    <a:cubicBezTo>
                      <a:pt x="44655" y="9828"/>
                      <a:pt x="44774" y="10087"/>
                      <a:pt x="44959" y="10266"/>
                    </a:cubicBezTo>
                    <a:cubicBezTo>
                      <a:pt x="45055" y="10359"/>
                      <a:pt x="45171" y="10455"/>
                      <a:pt x="45300" y="10455"/>
                    </a:cubicBezTo>
                    <a:cubicBezTo>
                      <a:pt x="45313" y="10455"/>
                      <a:pt x="45325" y="10454"/>
                      <a:pt x="45338" y="10452"/>
                    </a:cubicBezTo>
                    <a:cubicBezTo>
                      <a:pt x="45285" y="10114"/>
                      <a:pt x="45178" y="9784"/>
                      <a:pt x="45020" y="9479"/>
                    </a:cubicBezTo>
                    <a:lnTo>
                      <a:pt x="45020" y="9479"/>
                    </a:lnTo>
                    <a:cubicBezTo>
                      <a:pt x="45340" y="9698"/>
                      <a:pt x="45729" y="9811"/>
                      <a:pt x="46116" y="9811"/>
                    </a:cubicBezTo>
                    <a:cubicBezTo>
                      <a:pt x="46373" y="9811"/>
                      <a:pt x="46630" y="9761"/>
                      <a:pt x="46867" y="9659"/>
                    </a:cubicBezTo>
                    <a:cubicBezTo>
                      <a:pt x="46595" y="9482"/>
                      <a:pt x="46323" y="9303"/>
                      <a:pt x="46051" y="9126"/>
                    </a:cubicBezTo>
                    <a:lnTo>
                      <a:pt x="46051" y="9126"/>
                    </a:lnTo>
                    <a:cubicBezTo>
                      <a:pt x="46194" y="9160"/>
                      <a:pt x="46339" y="9176"/>
                      <a:pt x="46483" y="9176"/>
                    </a:cubicBezTo>
                    <a:cubicBezTo>
                      <a:pt x="47260" y="9176"/>
                      <a:pt x="48024" y="8706"/>
                      <a:pt x="48453" y="8037"/>
                    </a:cubicBezTo>
                    <a:cubicBezTo>
                      <a:pt x="48705" y="8363"/>
                      <a:pt x="49018" y="8654"/>
                      <a:pt x="49390" y="8835"/>
                    </a:cubicBezTo>
                    <a:cubicBezTo>
                      <a:pt x="49502" y="8454"/>
                      <a:pt x="49539" y="8051"/>
                      <a:pt x="49497" y="7656"/>
                    </a:cubicBezTo>
                    <a:lnTo>
                      <a:pt x="49497" y="7656"/>
                    </a:lnTo>
                    <a:cubicBezTo>
                      <a:pt x="49616" y="7900"/>
                      <a:pt x="49818" y="8102"/>
                      <a:pt x="50060" y="8224"/>
                    </a:cubicBezTo>
                    <a:cubicBezTo>
                      <a:pt x="50312" y="7816"/>
                      <a:pt x="50425" y="7323"/>
                      <a:pt x="50377" y="6846"/>
                    </a:cubicBezTo>
                    <a:lnTo>
                      <a:pt x="50377" y="6846"/>
                    </a:lnTo>
                    <a:cubicBezTo>
                      <a:pt x="50591" y="7120"/>
                      <a:pt x="50935" y="7290"/>
                      <a:pt x="51285" y="7290"/>
                    </a:cubicBezTo>
                    <a:cubicBezTo>
                      <a:pt x="51297" y="7290"/>
                      <a:pt x="51309" y="7290"/>
                      <a:pt x="51321" y="7289"/>
                    </a:cubicBezTo>
                    <a:cubicBezTo>
                      <a:pt x="51372" y="6902"/>
                      <a:pt x="51342" y="6504"/>
                      <a:pt x="51235" y="6128"/>
                    </a:cubicBezTo>
                    <a:lnTo>
                      <a:pt x="51235" y="6128"/>
                    </a:lnTo>
                    <a:cubicBezTo>
                      <a:pt x="51822" y="6597"/>
                      <a:pt x="52535" y="6894"/>
                      <a:pt x="53279" y="6894"/>
                    </a:cubicBezTo>
                    <a:cubicBezTo>
                      <a:pt x="53348" y="6894"/>
                      <a:pt x="53418" y="6891"/>
                      <a:pt x="53487" y="6886"/>
                    </a:cubicBezTo>
                    <a:cubicBezTo>
                      <a:pt x="53440" y="6491"/>
                      <a:pt x="53314" y="6109"/>
                      <a:pt x="53117" y="5765"/>
                    </a:cubicBezTo>
                    <a:lnTo>
                      <a:pt x="53117" y="5765"/>
                    </a:lnTo>
                    <a:cubicBezTo>
                      <a:pt x="53424" y="5862"/>
                      <a:pt x="53733" y="5958"/>
                      <a:pt x="54040" y="6053"/>
                    </a:cubicBezTo>
                    <a:cubicBezTo>
                      <a:pt x="54071" y="6063"/>
                      <a:pt x="54105" y="6073"/>
                      <a:pt x="54137" y="6073"/>
                    </a:cubicBezTo>
                    <a:cubicBezTo>
                      <a:pt x="54155" y="6073"/>
                      <a:pt x="54171" y="6070"/>
                      <a:pt x="54187" y="6063"/>
                    </a:cubicBezTo>
                    <a:cubicBezTo>
                      <a:pt x="54266" y="6028"/>
                      <a:pt x="54271" y="5919"/>
                      <a:pt x="54263" y="5833"/>
                    </a:cubicBezTo>
                    <a:cubicBezTo>
                      <a:pt x="54242" y="5609"/>
                      <a:pt x="54215" y="5386"/>
                      <a:pt x="54184" y="5165"/>
                    </a:cubicBezTo>
                    <a:lnTo>
                      <a:pt x="54184" y="5165"/>
                    </a:lnTo>
                    <a:cubicBezTo>
                      <a:pt x="54641" y="5362"/>
                      <a:pt x="54954" y="5876"/>
                      <a:pt x="55192" y="6314"/>
                    </a:cubicBezTo>
                    <a:cubicBezTo>
                      <a:pt x="55317" y="5974"/>
                      <a:pt x="55373" y="5609"/>
                      <a:pt x="55354" y="5248"/>
                    </a:cubicBezTo>
                    <a:lnTo>
                      <a:pt x="55354" y="5248"/>
                    </a:lnTo>
                    <a:cubicBezTo>
                      <a:pt x="55629" y="5669"/>
                      <a:pt x="56124" y="5935"/>
                      <a:pt x="56625" y="5937"/>
                    </a:cubicBezTo>
                    <a:cubicBezTo>
                      <a:pt x="56708" y="5495"/>
                      <a:pt x="56669" y="4972"/>
                      <a:pt x="56494" y="4558"/>
                    </a:cubicBezTo>
                    <a:lnTo>
                      <a:pt x="56494" y="4558"/>
                    </a:lnTo>
                    <a:cubicBezTo>
                      <a:pt x="56777" y="4669"/>
                      <a:pt x="57067" y="4721"/>
                      <a:pt x="57356" y="4721"/>
                    </a:cubicBezTo>
                    <a:cubicBezTo>
                      <a:pt x="57742" y="4721"/>
                      <a:pt x="58126" y="4628"/>
                      <a:pt x="58495" y="4460"/>
                    </a:cubicBezTo>
                    <a:cubicBezTo>
                      <a:pt x="57955" y="4178"/>
                      <a:pt x="57378" y="3969"/>
                      <a:pt x="56783" y="3841"/>
                    </a:cubicBezTo>
                    <a:cubicBezTo>
                      <a:pt x="57294" y="3429"/>
                      <a:pt x="57666" y="2923"/>
                      <a:pt x="57948" y="2330"/>
                    </a:cubicBezTo>
                    <a:lnTo>
                      <a:pt x="57948" y="2330"/>
                    </a:lnTo>
                    <a:cubicBezTo>
                      <a:pt x="57388" y="2604"/>
                      <a:pt x="56829" y="2876"/>
                      <a:pt x="56269" y="3148"/>
                    </a:cubicBezTo>
                    <a:cubicBezTo>
                      <a:pt x="56597" y="2578"/>
                      <a:pt x="56783" y="1925"/>
                      <a:pt x="56808" y="1266"/>
                    </a:cubicBezTo>
                    <a:lnTo>
                      <a:pt x="56808" y="1266"/>
                    </a:lnTo>
                    <a:cubicBezTo>
                      <a:pt x="56331" y="1645"/>
                      <a:pt x="55882" y="2057"/>
                      <a:pt x="55464" y="2501"/>
                    </a:cubicBezTo>
                    <a:cubicBezTo>
                      <a:pt x="54966" y="1639"/>
                      <a:pt x="54249" y="969"/>
                      <a:pt x="53429" y="406"/>
                    </a:cubicBezTo>
                    <a:lnTo>
                      <a:pt x="53429" y="406"/>
                    </a:lnTo>
                    <a:cubicBezTo>
                      <a:pt x="53577" y="857"/>
                      <a:pt x="53722" y="1308"/>
                      <a:pt x="53870" y="1759"/>
                    </a:cubicBezTo>
                    <a:cubicBezTo>
                      <a:pt x="53610" y="1434"/>
                      <a:pt x="53224" y="1215"/>
                      <a:pt x="52814" y="1159"/>
                    </a:cubicBezTo>
                    <a:lnTo>
                      <a:pt x="52814" y="1159"/>
                    </a:lnTo>
                    <a:cubicBezTo>
                      <a:pt x="52922" y="1389"/>
                      <a:pt x="53029" y="1618"/>
                      <a:pt x="53138" y="1848"/>
                    </a:cubicBezTo>
                    <a:cubicBezTo>
                      <a:pt x="53024" y="1837"/>
                      <a:pt x="52910" y="1831"/>
                      <a:pt x="52795" y="1831"/>
                    </a:cubicBezTo>
                    <a:cubicBezTo>
                      <a:pt x="52413" y="1831"/>
                      <a:pt x="52031" y="1893"/>
                      <a:pt x="51670" y="2015"/>
                    </a:cubicBezTo>
                    <a:cubicBezTo>
                      <a:pt x="52005" y="2120"/>
                      <a:pt x="52326" y="2271"/>
                      <a:pt x="52621" y="2464"/>
                    </a:cubicBezTo>
                    <a:cubicBezTo>
                      <a:pt x="52505" y="2443"/>
                      <a:pt x="52388" y="2437"/>
                      <a:pt x="52271" y="2437"/>
                    </a:cubicBezTo>
                    <a:cubicBezTo>
                      <a:pt x="52103" y="2437"/>
                      <a:pt x="51935" y="2449"/>
                      <a:pt x="51766" y="2449"/>
                    </a:cubicBezTo>
                    <a:cubicBezTo>
                      <a:pt x="51735" y="2449"/>
                      <a:pt x="51703" y="2449"/>
                      <a:pt x="51672" y="2448"/>
                    </a:cubicBezTo>
                    <a:cubicBezTo>
                      <a:pt x="51640" y="2447"/>
                      <a:pt x="51609" y="2447"/>
                      <a:pt x="51578" y="2447"/>
                    </a:cubicBezTo>
                    <a:cubicBezTo>
                      <a:pt x="50839" y="2447"/>
                      <a:pt x="50102" y="2704"/>
                      <a:pt x="49525" y="3165"/>
                    </a:cubicBezTo>
                    <a:cubicBezTo>
                      <a:pt x="49646" y="2274"/>
                      <a:pt x="50251" y="1536"/>
                      <a:pt x="50831" y="850"/>
                    </a:cubicBezTo>
                    <a:lnTo>
                      <a:pt x="50831" y="850"/>
                    </a:lnTo>
                    <a:cubicBezTo>
                      <a:pt x="50521" y="976"/>
                      <a:pt x="50223" y="1129"/>
                      <a:pt x="49937" y="1303"/>
                    </a:cubicBezTo>
                    <a:cubicBezTo>
                      <a:pt x="49679" y="1460"/>
                      <a:pt x="49419" y="1652"/>
                      <a:pt x="49309" y="1934"/>
                    </a:cubicBezTo>
                    <a:cubicBezTo>
                      <a:pt x="49232" y="1617"/>
                      <a:pt x="49063" y="1387"/>
                      <a:pt x="49037" y="1060"/>
                    </a:cubicBezTo>
                    <a:cubicBezTo>
                      <a:pt x="48770" y="1376"/>
                      <a:pt x="48600" y="1773"/>
                      <a:pt x="48556" y="2183"/>
                    </a:cubicBezTo>
                    <a:cubicBezTo>
                      <a:pt x="48172" y="1241"/>
                      <a:pt x="47434" y="448"/>
                      <a:pt x="46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2875" y="-19300"/>
                <a:ext cx="9102600" cy="349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 flipH="1">
              <a:off x="7254598" y="-158775"/>
              <a:ext cx="729142" cy="1329768"/>
            </a:xfrm>
            <a:custGeom>
              <a:avLst/>
              <a:gdLst/>
              <a:ahLst/>
              <a:cxnLst/>
              <a:rect l="l" t="t" r="r" b="b"/>
              <a:pathLst>
                <a:path w="11869" h="21646" extrusionOk="0">
                  <a:moveTo>
                    <a:pt x="8136" y="0"/>
                  </a:moveTo>
                  <a:cubicBezTo>
                    <a:pt x="7950" y="498"/>
                    <a:pt x="7776" y="1000"/>
                    <a:pt x="7613" y="1505"/>
                  </a:cubicBezTo>
                  <a:cubicBezTo>
                    <a:pt x="5801" y="2980"/>
                    <a:pt x="3886" y="4501"/>
                    <a:pt x="1856" y="6011"/>
                  </a:cubicBezTo>
                  <a:cubicBezTo>
                    <a:pt x="3536" y="5076"/>
                    <a:pt x="5134" y="4091"/>
                    <a:pt x="6654" y="3101"/>
                  </a:cubicBezTo>
                  <a:lnTo>
                    <a:pt x="6654" y="3101"/>
                  </a:lnTo>
                  <a:cubicBezTo>
                    <a:pt x="5026" y="4459"/>
                    <a:pt x="3312" y="5852"/>
                    <a:pt x="1510" y="7241"/>
                  </a:cubicBezTo>
                  <a:cubicBezTo>
                    <a:pt x="3201" y="6262"/>
                    <a:pt x="4812" y="5236"/>
                    <a:pt x="6340" y="4212"/>
                  </a:cubicBezTo>
                  <a:lnTo>
                    <a:pt x="6340" y="4212"/>
                  </a:lnTo>
                  <a:cubicBezTo>
                    <a:pt x="4712" y="5608"/>
                    <a:pt x="2998" y="7046"/>
                    <a:pt x="1196" y="8485"/>
                  </a:cubicBezTo>
                  <a:cubicBezTo>
                    <a:pt x="2900" y="7466"/>
                    <a:pt x="4519" y="6394"/>
                    <a:pt x="6057" y="5331"/>
                  </a:cubicBezTo>
                  <a:lnTo>
                    <a:pt x="6057" y="5331"/>
                  </a:lnTo>
                  <a:cubicBezTo>
                    <a:pt x="4429" y="6769"/>
                    <a:pt x="2719" y="8257"/>
                    <a:pt x="919" y="9744"/>
                  </a:cubicBezTo>
                  <a:cubicBezTo>
                    <a:pt x="2633" y="8678"/>
                    <a:pt x="4261" y="7564"/>
                    <a:pt x="5806" y="6460"/>
                  </a:cubicBezTo>
                  <a:lnTo>
                    <a:pt x="5806" y="6460"/>
                  </a:lnTo>
                  <a:cubicBezTo>
                    <a:pt x="4182" y="7943"/>
                    <a:pt x="2473" y="9478"/>
                    <a:pt x="675" y="11016"/>
                  </a:cubicBezTo>
                  <a:cubicBezTo>
                    <a:pt x="2398" y="9904"/>
                    <a:pt x="4033" y="8744"/>
                    <a:pt x="5587" y="7597"/>
                  </a:cubicBezTo>
                  <a:lnTo>
                    <a:pt x="5587" y="7597"/>
                  </a:lnTo>
                  <a:cubicBezTo>
                    <a:pt x="3966" y="9125"/>
                    <a:pt x="2261" y="10709"/>
                    <a:pt x="468" y="12302"/>
                  </a:cubicBezTo>
                  <a:cubicBezTo>
                    <a:pt x="2198" y="11140"/>
                    <a:pt x="3840" y="9934"/>
                    <a:pt x="5399" y="8743"/>
                  </a:cubicBezTo>
                  <a:lnTo>
                    <a:pt x="5399" y="8743"/>
                  </a:lnTo>
                  <a:cubicBezTo>
                    <a:pt x="3782" y="10316"/>
                    <a:pt x="2084" y="11954"/>
                    <a:pt x="297" y="13602"/>
                  </a:cubicBezTo>
                  <a:cubicBezTo>
                    <a:pt x="2031" y="12389"/>
                    <a:pt x="3679" y="11130"/>
                    <a:pt x="5245" y="9897"/>
                  </a:cubicBezTo>
                  <a:lnTo>
                    <a:pt x="5245" y="9897"/>
                  </a:lnTo>
                  <a:cubicBezTo>
                    <a:pt x="3633" y="11516"/>
                    <a:pt x="1940" y="13207"/>
                    <a:pt x="160" y="14910"/>
                  </a:cubicBezTo>
                  <a:cubicBezTo>
                    <a:pt x="1903" y="13645"/>
                    <a:pt x="3554" y="12335"/>
                    <a:pt x="5124" y="11053"/>
                  </a:cubicBezTo>
                  <a:lnTo>
                    <a:pt x="5124" y="11053"/>
                  </a:lnTo>
                  <a:cubicBezTo>
                    <a:pt x="3517" y="12721"/>
                    <a:pt x="1835" y="14470"/>
                    <a:pt x="62" y="16229"/>
                  </a:cubicBezTo>
                  <a:cubicBezTo>
                    <a:pt x="1807" y="14912"/>
                    <a:pt x="3461" y="13547"/>
                    <a:pt x="5033" y="12216"/>
                  </a:cubicBezTo>
                  <a:lnTo>
                    <a:pt x="5033" y="12216"/>
                  </a:lnTo>
                  <a:cubicBezTo>
                    <a:pt x="3435" y="13937"/>
                    <a:pt x="1761" y="15740"/>
                    <a:pt x="0" y="17559"/>
                  </a:cubicBezTo>
                  <a:cubicBezTo>
                    <a:pt x="1833" y="16119"/>
                    <a:pt x="3563" y="14628"/>
                    <a:pt x="5206" y="13181"/>
                  </a:cubicBezTo>
                  <a:lnTo>
                    <a:pt x="5206" y="13181"/>
                  </a:lnTo>
                  <a:cubicBezTo>
                    <a:pt x="3801" y="14887"/>
                    <a:pt x="2340" y="16685"/>
                    <a:pt x="818" y="18527"/>
                  </a:cubicBezTo>
                  <a:cubicBezTo>
                    <a:pt x="2284" y="17187"/>
                    <a:pt x="3684" y="15838"/>
                    <a:pt x="5027" y="14526"/>
                  </a:cubicBezTo>
                  <a:lnTo>
                    <a:pt x="5027" y="14526"/>
                  </a:lnTo>
                  <a:cubicBezTo>
                    <a:pt x="3956" y="16073"/>
                    <a:pt x="2863" y="17692"/>
                    <a:pt x="1744" y="19369"/>
                  </a:cubicBezTo>
                  <a:cubicBezTo>
                    <a:pt x="2940" y="18031"/>
                    <a:pt x="4094" y="16712"/>
                    <a:pt x="5212" y="15436"/>
                  </a:cubicBezTo>
                  <a:lnTo>
                    <a:pt x="5212" y="15436"/>
                  </a:lnTo>
                  <a:cubicBezTo>
                    <a:pt x="4252" y="16920"/>
                    <a:pt x="3275" y="18473"/>
                    <a:pt x="2282" y="20083"/>
                  </a:cubicBezTo>
                  <a:cubicBezTo>
                    <a:pt x="3366" y="18813"/>
                    <a:pt x="4415" y="17566"/>
                    <a:pt x="5434" y="16359"/>
                  </a:cubicBezTo>
                  <a:lnTo>
                    <a:pt x="5434" y="16359"/>
                  </a:lnTo>
                  <a:cubicBezTo>
                    <a:pt x="4642" y="17710"/>
                    <a:pt x="3842" y="19111"/>
                    <a:pt x="3037" y="20569"/>
                  </a:cubicBezTo>
                  <a:cubicBezTo>
                    <a:pt x="4010" y="19374"/>
                    <a:pt x="4956" y="18203"/>
                    <a:pt x="5876" y="17069"/>
                  </a:cubicBezTo>
                  <a:cubicBezTo>
                    <a:pt x="5878" y="17097"/>
                    <a:pt x="5882" y="17126"/>
                    <a:pt x="5885" y="17154"/>
                  </a:cubicBezTo>
                  <a:cubicBezTo>
                    <a:pt x="5191" y="18389"/>
                    <a:pt x="4494" y="19671"/>
                    <a:pt x="3793" y="20997"/>
                  </a:cubicBezTo>
                  <a:cubicBezTo>
                    <a:pt x="4478" y="20223"/>
                    <a:pt x="5150" y="19457"/>
                    <a:pt x="5810" y="18704"/>
                  </a:cubicBezTo>
                  <a:lnTo>
                    <a:pt x="5810" y="18704"/>
                  </a:lnTo>
                  <a:cubicBezTo>
                    <a:pt x="5447" y="19546"/>
                    <a:pt x="5084" y="20406"/>
                    <a:pt x="4728" y="21290"/>
                  </a:cubicBezTo>
                  <a:cubicBezTo>
                    <a:pt x="5219" y="20707"/>
                    <a:pt x="5703" y="20130"/>
                    <a:pt x="6180" y="19564"/>
                  </a:cubicBezTo>
                  <a:cubicBezTo>
                    <a:pt x="6185" y="19595"/>
                    <a:pt x="6189" y="19629"/>
                    <a:pt x="6194" y="19660"/>
                  </a:cubicBezTo>
                  <a:cubicBezTo>
                    <a:pt x="5968" y="20311"/>
                    <a:pt x="5747" y="20972"/>
                    <a:pt x="5529" y="21646"/>
                  </a:cubicBezTo>
                  <a:cubicBezTo>
                    <a:pt x="5833" y="21407"/>
                    <a:pt x="6166" y="21086"/>
                    <a:pt x="6329" y="20485"/>
                  </a:cubicBezTo>
                  <a:cubicBezTo>
                    <a:pt x="6313" y="20395"/>
                    <a:pt x="6303" y="20325"/>
                    <a:pt x="6294" y="20264"/>
                  </a:cubicBezTo>
                  <a:lnTo>
                    <a:pt x="6294" y="20264"/>
                  </a:lnTo>
                  <a:cubicBezTo>
                    <a:pt x="6339" y="20521"/>
                    <a:pt x="6370" y="20656"/>
                    <a:pt x="6379" y="20656"/>
                  </a:cubicBezTo>
                  <a:cubicBezTo>
                    <a:pt x="6386" y="20656"/>
                    <a:pt x="6377" y="20553"/>
                    <a:pt x="6345" y="20339"/>
                  </a:cubicBezTo>
                  <a:lnTo>
                    <a:pt x="6345" y="20339"/>
                  </a:lnTo>
                  <a:cubicBezTo>
                    <a:pt x="6634" y="20922"/>
                    <a:pt x="7161" y="21143"/>
                    <a:pt x="7517" y="21228"/>
                  </a:cubicBezTo>
                  <a:cubicBezTo>
                    <a:pt x="7071" y="20727"/>
                    <a:pt x="6648" y="20194"/>
                    <a:pt x="6247" y="19636"/>
                  </a:cubicBezTo>
                  <a:cubicBezTo>
                    <a:pt x="6243" y="19611"/>
                    <a:pt x="6241" y="19585"/>
                    <a:pt x="6238" y="19562"/>
                  </a:cubicBezTo>
                  <a:lnTo>
                    <a:pt x="6238" y="19562"/>
                  </a:lnTo>
                  <a:cubicBezTo>
                    <a:pt x="6847" y="19958"/>
                    <a:pt x="7474" y="20313"/>
                    <a:pt x="8118" y="20623"/>
                  </a:cubicBezTo>
                  <a:cubicBezTo>
                    <a:pt x="7499" y="20013"/>
                    <a:pt x="6913" y="19348"/>
                    <a:pt x="6368" y="18636"/>
                  </a:cubicBezTo>
                  <a:lnTo>
                    <a:pt x="6368" y="18636"/>
                  </a:lnTo>
                  <a:cubicBezTo>
                    <a:pt x="7180" y="19192"/>
                    <a:pt x="8029" y="19669"/>
                    <a:pt x="8908" y="20065"/>
                  </a:cubicBezTo>
                  <a:cubicBezTo>
                    <a:pt x="7853" y="19232"/>
                    <a:pt x="6876" y="18257"/>
                    <a:pt x="6001" y="17157"/>
                  </a:cubicBezTo>
                  <a:cubicBezTo>
                    <a:pt x="5999" y="17130"/>
                    <a:pt x="5998" y="17100"/>
                    <a:pt x="5996" y="17071"/>
                  </a:cubicBezTo>
                  <a:lnTo>
                    <a:pt x="5996" y="17071"/>
                  </a:lnTo>
                  <a:cubicBezTo>
                    <a:pt x="7078" y="18040"/>
                    <a:pt x="8256" y="18852"/>
                    <a:pt x="9502" y="19492"/>
                  </a:cubicBezTo>
                  <a:cubicBezTo>
                    <a:pt x="8345" y="18601"/>
                    <a:pt x="7280" y="17536"/>
                    <a:pt x="6338" y="16324"/>
                  </a:cubicBezTo>
                  <a:lnTo>
                    <a:pt x="6338" y="16324"/>
                  </a:lnTo>
                  <a:cubicBezTo>
                    <a:pt x="7489" y="17375"/>
                    <a:pt x="8755" y="18241"/>
                    <a:pt x="10102" y="18911"/>
                  </a:cubicBezTo>
                  <a:cubicBezTo>
                    <a:pt x="8757" y="17961"/>
                    <a:pt x="7529" y="16780"/>
                    <a:pt x="6466" y="15410"/>
                  </a:cubicBezTo>
                  <a:lnTo>
                    <a:pt x="6466" y="15410"/>
                  </a:lnTo>
                  <a:cubicBezTo>
                    <a:pt x="7671" y="16571"/>
                    <a:pt x="9018" y="17526"/>
                    <a:pt x="10464" y="18248"/>
                  </a:cubicBezTo>
                  <a:cubicBezTo>
                    <a:pt x="9022" y="17255"/>
                    <a:pt x="7718" y="16003"/>
                    <a:pt x="6604" y="14535"/>
                  </a:cubicBezTo>
                  <a:lnTo>
                    <a:pt x="6604" y="14535"/>
                  </a:lnTo>
                  <a:cubicBezTo>
                    <a:pt x="7985" y="15778"/>
                    <a:pt x="9537" y="16757"/>
                    <a:pt x="11209" y="17450"/>
                  </a:cubicBezTo>
                  <a:cubicBezTo>
                    <a:pt x="9397" y="16410"/>
                    <a:pt x="7771" y="14984"/>
                    <a:pt x="6429" y="13240"/>
                  </a:cubicBezTo>
                  <a:lnTo>
                    <a:pt x="6429" y="13240"/>
                  </a:lnTo>
                  <a:cubicBezTo>
                    <a:pt x="8018" y="14750"/>
                    <a:pt x="9864" y="15894"/>
                    <a:pt x="11869" y="16645"/>
                  </a:cubicBezTo>
                  <a:cubicBezTo>
                    <a:pt x="9885" y="15626"/>
                    <a:pt x="8113" y="14168"/>
                    <a:pt x="6664" y="12342"/>
                  </a:cubicBezTo>
                  <a:lnTo>
                    <a:pt x="6664" y="12342"/>
                  </a:lnTo>
                  <a:cubicBezTo>
                    <a:pt x="8120" y="13798"/>
                    <a:pt x="9813" y="14935"/>
                    <a:pt x="11662" y="15726"/>
                  </a:cubicBezTo>
                  <a:cubicBezTo>
                    <a:pt x="9748" y="14628"/>
                    <a:pt x="8059" y="13103"/>
                    <a:pt x="6701" y="11232"/>
                  </a:cubicBezTo>
                  <a:lnTo>
                    <a:pt x="6701" y="11232"/>
                  </a:lnTo>
                  <a:cubicBezTo>
                    <a:pt x="8076" y="12735"/>
                    <a:pt x="9695" y="13935"/>
                    <a:pt x="11483" y="14798"/>
                  </a:cubicBezTo>
                  <a:cubicBezTo>
                    <a:pt x="9637" y="13624"/>
                    <a:pt x="8032" y="12037"/>
                    <a:pt x="6769" y="10125"/>
                  </a:cubicBezTo>
                  <a:lnTo>
                    <a:pt x="6769" y="10125"/>
                  </a:lnTo>
                  <a:cubicBezTo>
                    <a:pt x="8060" y="11668"/>
                    <a:pt x="9606" y="12926"/>
                    <a:pt x="11328" y="13859"/>
                  </a:cubicBezTo>
                  <a:cubicBezTo>
                    <a:pt x="9558" y="12612"/>
                    <a:pt x="8038" y="10969"/>
                    <a:pt x="6871" y="9018"/>
                  </a:cubicBezTo>
                  <a:lnTo>
                    <a:pt x="6871" y="9018"/>
                  </a:lnTo>
                  <a:cubicBezTo>
                    <a:pt x="8076" y="10600"/>
                    <a:pt x="9544" y="11914"/>
                    <a:pt x="11200" y="12912"/>
                  </a:cubicBezTo>
                  <a:cubicBezTo>
                    <a:pt x="9506" y="11598"/>
                    <a:pt x="8074" y="9900"/>
                    <a:pt x="7004" y="7918"/>
                  </a:cubicBezTo>
                  <a:lnTo>
                    <a:pt x="7004" y="7918"/>
                  </a:lnTo>
                  <a:cubicBezTo>
                    <a:pt x="8124" y="9534"/>
                    <a:pt x="9513" y="10897"/>
                    <a:pt x="11100" y="11958"/>
                  </a:cubicBezTo>
                  <a:cubicBezTo>
                    <a:pt x="9483" y="10579"/>
                    <a:pt x="8141" y="8830"/>
                    <a:pt x="7168" y="6818"/>
                  </a:cubicBezTo>
                  <a:lnTo>
                    <a:pt x="7168" y="6818"/>
                  </a:lnTo>
                  <a:cubicBezTo>
                    <a:pt x="8201" y="8465"/>
                    <a:pt x="9509" y="9876"/>
                    <a:pt x="11025" y="10997"/>
                  </a:cubicBezTo>
                  <a:cubicBezTo>
                    <a:pt x="9488" y="9556"/>
                    <a:pt x="8239" y="7762"/>
                    <a:pt x="7362" y="5727"/>
                  </a:cubicBezTo>
                  <a:lnTo>
                    <a:pt x="7362" y="5727"/>
                  </a:lnTo>
                  <a:cubicBezTo>
                    <a:pt x="8309" y="7399"/>
                    <a:pt x="9536" y="8853"/>
                    <a:pt x="10977" y="10028"/>
                  </a:cubicBezTo>
                  <a:cubicBezTo>
                    <a:pt x="9522" y="8530"/>
                    <a:pt x="8366" y="6694"/>
                    <a:pt x="7589" y="4638"/>
                  </a:cubicBezTo>
                  <a:lnTo>
                    <a:pt x="7589" y="4638"/>
                  </a:lnTo>
                  <a:cubicBezTo>
                    <a:pt x="8446" y="6332"/>
                    <a:pt x="9590" y="7827"/>
                    <a:pt x="10958" y="9055"/>
                  </a:cubicBezTo>
                  <a:cubicBezTo>
                    <a:pt x="9586" y="7502"/>
                    <a:pt x="8525" y="5629"/>
                    <a:pt x="7845" y="3557"/>
                  </a:cubicBezTo>
                  <a:lnTo>
                    <a:pt x="7845" y="3557"/>
                  </a:lnTo>
                  <a:cubicBezTo>
                    <a:pt x="8615" y="5269"/>
                    <a:pt x="9674" y="6799"/>
                    <a:pt x="10967" y="8076"/>
                  </a:cubicBezTo>
                  <a:cubicBezTo>
                    <a:pt x="9511" y="6262"/>
                    <a:pt x="8464" y="4059"/>
                    <a:pt x="7925" y="1651"/>
                  </a:cubicBezTo>
                  <a:cubicBezTo>
                    <a:pt x="8092" y="1145"/>
                    <a:pt x="8269" y="644"/>
                    <a:pt x="8455" y="146"/>
                  </a:cubicBezTo>
                  <a:cubicBezTo>
                    <a:pt x="8348" y="98"/>
                    <a:pt x="8243" y="49"/>
                    <a:pt x="8136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300" y="-976398"/>
              <a:ext cx="950729" cy="1515110"/>
            </a:xfrm>
            <a:custGeom>
              <a:avLst/>
              <a:gdLst/>
              <a:ahLst/>
              <a:cxnLst/>
              <a:rect l="l" t="t" r="r" b="b"/>
              <a:pathLst>
                <a:path w="15476" h="24663" extrusionOk="0">
                  <a:moveTo>
                    <a:pt x="4913" y="1"/>
                  </a:moveTo>
                  <a:cubicBezTo>
                    <a:pt x="4887" y="609"/>
                    <a:pt x="4880" y="1220"/>
                    <a:pt x="4882" y="1830"/>
                  </a:cubicBezTo>
                  <a:cubicBezTo>
                    <a:pt x="3370" y="4055"/>
                    <a:pt x="1749" y="6365"/>
                    <a:pt x="0" y="8701"/>
                  </a:cubicBezTo>
                  <a:cubicBezTo>
                    <a:pt x="1568" y="7114"/>
                    <a:pt x="3026" y="5496"/>
                    <a:pt x="4389" y="3904"/>
                  </a:cubicBezTo>
                  <a:lnTo>
                    <a:pt x="4389" y="3904"/>
                  </a:lnTo>
                  <a:cubicBezTo>
                    <a:pt x="3038" y="5939"/>
                    <a:pt x="1603" y="8040"/>
                    <a:pt x="67" y="10168"/>
                  </a:cubicBezTo>
                  <a:cubicBezTo>
                    <a:pt x="1633" y="8529"/>
                    <a:pt x="3087" y="6863"/>
                    <a:pt x="4449" y="5228"/>
                  </a:cubicBezTo>
                  <a:lnTo>
                    <a:pt x="4449" y="5228"/>
                  </a:lnTo>
                  <a:cubicBezTo>
                    <a:pt x="3114" y="7307"/>
                    <a:pt x="1698" y="9459"/>
                    <a:pt x="181" y="11639"/>
                  </a:cubicBezTo>
                  <a:cubicBezTo>
                    <a:pt x="1744" y="9950"/>
                    <a:pt x="3191" y="8235"/>
                    <a:pt x="4549" y="6554"/>
                  </a:cubicBezTo>
                  <a:lnTo>
                    <a:pt x="4549" y="6554"/>
                  </a:lnTo>
                  <a:cubicBezTo>
                    <a:pt x="3231" y="8677"/>
                    <a:pt x="1835" y="10882"/>
                    <a:pt x="337" y="13115"/>
                  </a:cubicBezTo>
                  <a:cubicBezTo>
                    <a:pt x="1895" y="11373"/>
                    <a:pt x="3336" y="9605"/>
                    <a:pt x="4689" y="7879"/>
                  </a:cubicBezTo>
                  <a:lnTo>
                    <a:pt x="4689" y="7879"/>
                  </a:lnTo>
                  <a:cubicBezTo>
                    <a:pt x="3389" y="10048"/>
                    <a:pt x="2014" y="12304"/>
                    <a:pt x="540" y="14595"/>
                  </a:cubicBezTo>
                  <a:cubicBezTo>
                    <a:pt x="2089" y="12799"/>
                    <a:pt x="3522" y="10978"/>
                    <a:pt x="4868" y="9203"/>
                  </a:cubicBezTo>
                  <a:lnTo>
                    <a:pt x="4868" y="9203"/>
                  </a:lnTo>
                  <a:cubicBezTo>
                    <a:pt x="3589" y="11420"/>
                    <a:pt x="2238" y="13730"/>
                    <a:pt x="789" y="16079"/>
                  </a:cubicBezTo>
                  <a:cubicBezTo>
                    <a:pt x="2328" y="14225"/>
                    <a:pt x="3750" y="12350"/>
                    <a:pt x="5085" y="10524"/>
                  </a:cubicBezTo>
                  <a:lnTo>
                    <a:pt x="5085" y="10524"/>
                  </a:lnTo>
                  <a:cubicBezTo>
                    <a:pt x="3829" y="12790"/>
                    <a:pt x="2505" y="15156"/>
                    <a:pt x="1082" y="17563"/>
                  </a:cubicBezTo>
                  <a:cubicBezTo>
                    <a:pt x="2612" y="15653"/>
                    <a:pt x="4021" y="13720"/>
                    <a:pt x="5345" y="11841"/>
                  </a:cubicBezTo>
                  <a:lnTo>
                    <a:pt x="5345" y="11841"/>
                  </a:lnTo>
                  <a:cubicBezTo>
                    <a:pt x="4112" y="14158"/>
                    <a:pt x="2815" y="16583"/>
                    <a:pt x="1423" y="19047"/>
                  </a:cubicBezTo>
                  <a:cubicBezTo>
                    <a:pt x="2938" y="17077"/>
                    <a:pt x="4331" y="15086"/>
                    <a:pt x="5643" y="13151"/>
                  </a:cubicBezTo>
                  <a:lnTo>
                    <a:pt x="5643" y="13151"/>
                  </a:lnTo>
                  <a:cubicBezTo>
                    <a:pt x="4436" y="15523"/>
                    <a:pt x="3172" y="18005"/>
                    <a:pt x="1809" y="20529"/>
                  </a:cubicBezTo>
                  <a:cubicBezTo>
                    <a:pt x="3307" y="18500"/>
                    <a:pt x="4682" y="16451"/>
                    <a:pt x="5980" y="14460"/>
                  </a:cubicBezTo>
                  <a:lnTo>
                    <a:pt x="5980" y="14460"/>
                  </a:lnTo>
                  <a:cubicBezTo>
                    <a:pt x="4801" y="16884"/>
                    <a:pt x="3568" y="19424"/>
                    <a:pt x="2240" y="22012"/>
                  </a:cubicBezTo>
                  <a:cubicBezTo>
                    <a:pt x="3793" y="19817"/>
                    <a:pt x="5208" y="17602"/>
                    <a:pt x="6543" y="15463"/>
                  </a:cubicBezTo>
                  <a:lnTo>
                    <a:pt x="6543" y="15463"/>
                  </a:lnTo>
                  <a:cubicBezTo>
                    <a:pt x="5578" y="17809"/>
                    <a:pt x="4587" y="20271"/>
                    <a:pt x="3542" y="22804"/>
                  </a:cubicBezTo>
                  <a:cubicBezTo>
                    <a:pt x="4713" y="20843"/>
                    <a:pt x="5805" y="18893"/>
                    <a:pt x="6846" y="17004"/>
                  </a:cubicBezTo>
                  <a:lnTo>
                    <a:pt x="6846" y="17004"/>
                  </a:lnTo>
                  <a:cubicBezTo>
                    <a:pt x="6204" y="19061"/>
                    <a:pt x="5564" y="21205"/>
                    <a:pt x="4920" y="23420"/>
                  </a:cubicBezTo>
                  <a:cubicBezTo>
                    <a:pt x="5782" y="21550"/>
                    <a:pt x="6604" y="19715"/>
                    <a:pt x="7403" y="17942"/>
                  </a:cubicBezTo>
                  <a:lnTo>
                    <a:pt x="7403" y="17942"/>
                  </a:lnTo>
                  <a:cubicBezTo>
                    <a:pt x="6864" y="19893"/>
                    <a:pt x="6333" y="21924"/>
                    <a:pt x="5806" y="24024"/>
                  </a:cubicBezTo>
                  <a:cubicBezTo>
                    <a:pt x="6566" y="22269"/>
                    <a:pt x="7296" y="20549"/>
                    <a:pt x="8004" y="18882"/>
                  </a:cubicBezTo>
                  <a:lnTo>
                    <a:pt x="8004" y="18882"/>
                  </a:lnTo>
                  <a:cubicBezTo>
                    <a:pt x="7608" y="20629"/>
                    <a:pt x="7222" y="22438"/>
                    <a:pt x="6852" y="24306"/>
                  </a:cubicBezTo>
                  <a:cubicBezTo>
                    <a:pt x="7515" y="22671"/>
                    <a:pt x="8153" y="21068"/>
                    <a:pt x="8780" y="19515"/>
                  </a:cubicBezTo>
                  <a:cubicBezTo>
                    <a:pt x="8792" y="19545"/>
                    <a:pt x="8806" y="19575"/>
                    <a:pt x="8820" y="19605"/>
                  </a:cubicBezTo>
                  <a:cubicBezTo>
                    <a:pt x="8492" y="21192"/>
                    <a:pt x="8180" y="22834"/>
                    <a:pt x="7880" y="24529"/>
                  </a:cubicBezTo>
                  <a:cubicBezTo>
                    <a:pt x="8371" y="23446"/>
                    <a:pt x="8851" y="22382"/>
                    <a:pt x="9320" y="21334"/>
                  </a:cubicBezTo>
                  <a:lnTo>
                    <a:pt x="9320" y="21334"/>
                  </a:lnTo>
                  <a:cubicBezTo>
                    <a:pt x="9222" y="22382"/>
                    <a:pt x="9134" y="23446"/>
                    <a:pt x="9058" y="24538"/>
                  </a:cubicBezTo>
                  <a:cubicBezTo>
                    <a:pt x="9400" y="23734"/>
                    <a:pt x="9736" y="22938"/>
                    <a:pt x="10069" y="22155"/>
                  </a:cubicBezTo>
                  <a:cubicBezTo>
                    <a:pt x="10086" y="22191"/>
                    <a:pt x="10104" y="22224"/>
                    <a:pt x="10121" y="22257"/>
                  </a:cubicBezTo>
                  <a:cubicBezTo>
                    <a:pt x="10109" y="23048"/>
                    <a:pt x="10106" y="23848"/>
                    <a:pt x="10111" y="24662"/>
                  </a:cubicBezTo>
                  <a:cubicBezTo>
                    <a:pt x="10367" y="24297"/>
                    <a:pt x="10627" y="23834"/>
                    <a:pt x="10588" y="23118"/>
                  </a:cubicBezTo>
                  <a:cubicBezTo>
                    <a:pt x="10535" y="23025"/>
                    <a:pt x="10497" y="22952"/>
                    <a:pt x="10465" y="22889"/>
                  </a:cubicBezTo>
                  <a:lnTo>
                    <a:pt x="10465" y="22889"/>
                  </a:lnTo>
                  <a:cubicBezTo>
                    <a:pt x="10610" y="23153"/>
                    <a:pt x="10696" y="23290"/>
                    <a:pt x="10707" y="23290"/>
                  </a:cubicBezTo>
                  <a:cubicBezTo>
                    <a:pt x="10718" y="23290"/>
                    <a:pt x="10669" y="23180"/>
                    <a:pt x="10551" y="22954"/>
                  </a:cubicBezTo>
                  <a:lnTo>
                    <a:pt x="10551" y="22954"/>
                  </a:lnTo>
                  <a:cubicBezTo>
                    <a:pt x="11045" y="23441"/>
                    <a:pt x="11650" y="23547"/>
                    <a:pt x="12084" y="23547"/>
                  </a:cubicBezTo>
                  <a:cubicBezTo>
                    <a:pt x="12134" y="23547"/>
                    <a:pt x="12182" y="23545"/>
                    <a:pt x="12226" y="23543"/>
                  </a:cubicBezTo>
                  <a:cubicBezTo>
                    <a:pt x="11528" y="23136"/>
                    <a:pt x="10842" y="22692"/>
                    <a:pt x="10172" y="22212"/>
                  </a:cubicBezTo>
                  <a:cubicBezTo>
                    <a:pt x="10160" y="22187"/>
                    <a:pt x="10148" y="22159"/>
                    <a:pt x="10134" y="22134"/>
                  </a:cubicBezTo>
                  <a:lnTo>
                    <a:pt x="10134" y="22134"/>
                  </a:lnTo>
                  <a:cubicBezTo>
                    <a:pt x="10981" y="22368"/>
                    <a:pt x="11833" y="22548"/>
                    <a:pt x="12688" y="22675"/>
                  </a:cubicBezTo>
                  <a:cubicBezTo>
                    <a:pt x="11748" y="22210"/>
                    <a:pt x="10827" y="21673"/>
                    <a:pt x="9934" y="21073"/>
                  </a:cubicBezTo>
                  <a:lnTo>
                    <a:pt x="9934" y="21073"/>
                  </a:lnTo>
                  <a:cubicBezTo>
                    <a:pt x="11072" y="21413"/>
                    <a:pt x="12225" y="21655"/>
                    <a:pt x="13379" y="21799"/>
                  </a:cubicBezTo>
                  <a:cubicBezTo>
                    <a:pt x="11858" y="21235"/>
                    <a:pt x="10372" y="20487"/>
                    <a:pt x="8955" y="19570"/>
                  </a:cubicBezTo>
                  <a:cubicBezTo>
                    <a:pt x="8941" y="19540"/>
                    <a:pt x="8927" y="19508"/>
                    <a:pt x="8915" y="19477"/>
                  </a:cubicBezTo>
                  <a:lnTo>
                    <a:pt x="8915" y="19477"/>
                  </a:lnTo>
                  <a:cubicBezTo>
                    <a:pt x="10520" y="20184"/>
                    <a:pt x="12176" y="20682"/>
                    <a:pt x="13847" y="20971"/>
                  </a:cubicBezTo>
                  <a:cubicBezTo>
                    <a:pt x="12183" y="20377"/>
                    <a:pt x="10562" y="19561"/>
                    <a:pt x="9027" y="18542"/>
                  </a:cubicBezTo>
                  <a:lnTo>
                    <a:pt x="9027" y="18542"/>
                  </a:lnTo>
                  <a:cubicBezTo>
                    <a:pt x="10741" y="19314"/>
                    <a:pt x="12518" y="19845"/>
                    <a:pt x="14312" y="20131"/>
                  </a:cubicBezTo>
                  <a:cubicBezTo>
                    <a:pt x="12412" y="19535"/>
                    <a:pt x="10562" y="18647"/>
                    <a:pt x="8827" y="17495"/>
                  </a:cubicBezTo>
                  <a:lnTo>
                    <a:pt x="8827" y="17495"/>
                  </a:lnTo>
                  <a:cubicBezTo>
                    <a:pt x="10644" y="18370"/>
                    <a:pt x="12547" y="18970"/>
                    <a:pt x="14475" y="19284"/>
                  </a:cubicBezTo>
                  <a:cubicBezTo>
                    <a:pt x="12451" y="18673"/>
                    <a:pt x="10485" y="17730"/>
                    <a:pt x="8655" y="16486"/>
                  </a:cubicBezTo>
                  <a:lnTo>
                    <a:pt x="8655" y="16486"/>
                  </a:lnTo>
                  <a:cubicBezTo>
                    <a:pt x="10704" y="17395"/>
                    <a:pt x="12853" y="17953"/>
                    <a:pt x="15024" y="18158"/>
                  </a:cubicBezTo>
                  <a:cubicBezTo>
                    <a:pt x="12558" y="17617"/>
                    <a:pt x="10160" y="16591"/>
                    <a:pt x="7964" y="15120"/>
                  </a:cubicBezTo>
                  <a:lnTo>
                    <a:pt x="7964" y="15120"/>
                  </a:lnTo>
                  <a:cubicBezTo>
                    <a:pt x="10355" y="16255"/>
                    <a:pt x="12898" y="16895"/>
                    <a:pt x="15475" y="17053"/>
                  </a:cubicBezTo>
                  <a:cubicBezTo>
                    <a:pt x="12821" y="16593"/>
                    <a:pt x="10241" y="15581"/>
                    <a:pt x="7894" y="14057"/>
                  </a:cubicBezTo>
                  <a:lnTo>
                    <a:pt x="7894" y="14057"/>
                  </a:lnTo>
                  <a:cubicBezTo>
                    <a:pt x="10111" y="15172"/>
                    <a:pt x="12477" y="15858"/>
                    <a:pt x="14893" y="16111"/>
                  </a:cubicBezTo>
                  <a:cubicBezTo>
                    <a:pt x="12288" y="15542"/>
                    <a:pt x="9778" y="14430"/>
                    <a:pt x="7518" y="12825"/>
                  </a:cubicBezTo>
                  <a:lnTo>
                    <a:pt x="7518" y="12825"/>
                  </a:lnTo>
                  <a:cubicBezTo>
                    <a:pt x="9658" y="14018"/>
                    <a:pt x="11965" y="14797"/>
                    <a:pt x="14335" y="15151"/>
                  </a:cubicBezTo>
                  <a:cubicBezTo>
                    <a:pt x="11783" y="14476"/>
                    <a:pt x="9344" y="13265"/>
                    <a:pt x="7178" y="11583"/>
                  </a:cubicBezTo>
                  <a:lnTo>
                    <a:pt x="7178" y="11583"/>
                  </a:lnTo>
                  <a:cubicBezTo>
                    <a:pt x="9237" y="12852"/>
                    <a:pt x="11481" y="13720"/>
                    <a:pt x="13805" y="14171"/>
                  </a:cubicBezTo>
                  <a:cubicBezTo>
                    <a:pt x="11307" y="13392"/>
                    <a:pt x="8946" y="12090"/>
                    <a:pt x="6875" y="10334"/>
                  </a:cubicBezTo>
                  <a:lnTo>
                    <a:pt x="6875" y="10334"/>
                  </a:lnTo>
                  <a:cubicBezTo>
                    <a:pt x="8851" y="11671"/>
                    <a:pt x="11028" y="12627"/>
                    <a:pt x="13302" y="13173"/>
                  </a:cubicBezTo>
                  <a:cubicBezTo>
                    <a:pt x="10865" y="12294"/>
                    <a:pt x="8587" y="10903"/>
                    <a:pt x="6610" y="9082"/>
                  </a:cubicBezTo>
                  <a:lnTo>
                    <a:pt x="6610" y="9082"/>
                  </a:lnTo>
                  <a:cubicBezTo>
                    <a:pt x="8502" y="10483"/>
                    <a:pt x="10607" y="11520"/>
                    <a:pt x="12825" y="12159"/>
                  </a:cubicBezTo>
                  <a:cubicBezTo>
                    <a:pt x="10453" y="11180"/>
                    <a:pt x="8257" y="9705"/>
                    <a:pt x="6382" y="7819"/>
                  </a:cubicBezTo>
                  <a:lnTo>
                    <a:pt x="6382" y="7819"/>
                  </a:lnTo>
                  <a:cubicBezTo>
                    <a:pt x="8188" y="9284"/>
                    <a:pt x="10218" y="10399"/>
                    <a:pt x="12375" y="11125"/>
                  </a:cubicBezTo>
                  <a:cubicBezTo>
                    <a:pt x="10074" y="10054"/>
                    <a:pt x="7966" y="8498"/>
                    <a:pt x="6194" y="6554"/>
                  </a:cubicBezTo>
                  <a:lnTo>
                    <a:pt x="6194" y="6554"/>
                  </a:lnTo>
                  <a:cubicBezTo>
                    <a:pt x="7908" y="8075"/>
                    <a:pt x="9860" y="9266"/>
                    <a:pt x="11956" y="10076"/>
                  </a:cubicBezTo>
                  <a:cubicBezTo>
                    <a:pt x="9725" y="8914"/>
                    <a:pt x="7706" y="7282"/>
                    <a:pt x="6040" y="5281"/>
                  </a:cubicBezTo>
                  <a:lnTo>
                    <a:pt x="6040" y="5281"/>
                  </a:lnTo>
                  <a:cubicBezTo>
                    <a:pt x="7662" y="6858"/>
                    <a:pt x="9536" y="8119"/>
                    <a:pt x="11565" y="9013"/>
                  </a:cubicBezTo>
                  <a:cubicBezTo>
                    <a:pt x="9409" y="7763"/>
                    <a:pt x="7485" y="6058"/>
                    <a:pt x="5926" y="4007"/>
                  </a:cubicBezTo>
                  <a:lnTo>
                    <a:pt x="5926" y="4007"/>
                  </a:lnTo>
                  <a:cubicBezTo>
                    <a:pt x="7453" y="5633"/>
                    <a:pt x="9244" y="6963"/>
                    <a:pt x="11205" y="7935"/>
                  </a:cubicBezTo>
                  <a:cubicBezTo>
                    <a:pt x="8855" y="6424"/>
                    <a:pt x="6824" y="4353"/>
                    <a:pt x="5296" y="1885"/>
                  </a:cubicBezTo>
                  <a:cubicBezTo>
                    <a:pt x="5296" y="1274"/>
                    <a:pt x="5308" y="664"/>
                    <a:pt x="5334" y="53"/>
                  </a:cubicBezTo>
                  <a:cubicBezTo>
                    <a:pt x="5194" y="38"/>
                    <a:pt x="5052" y="18"/>
                    <a:pt x="4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28306" y="-514600"/>
              <a:ext cx="1059588" cy="1399064"/>
            </a:xfrm>
            <a:custGeom>
              <a:avLst/>
              <a:gdLst/>
              <a:ahLst/>
              <a:cxnLst/>
              <a:rect l="l" t="t" r="r" b="b"/>
              <a:pathLst>
                <a:path w="17248" h="22774" extrusionOk="0">
                  <a:moveTo>
                    <a:pt x="14693" y="1"/>
                  </a:moveTo>
                  <a:cubicBezTo>
                    <a:pt x="14537" y="592"/>
                    <a:pt x="14370" y="1178"/>
                    <a:pt x="14190" y="1762"/>
                  </a:cubicBezTo>
                  <a:cubicBezTo>
                    <a:pt x="12004" y="3672"/>
                    <a:pt x="9454" y="5055"/>
                    <a:pt x="6763" y="5807"/>
                  </a:cubicBezTo>
                  <a:cubicBezTo>
                    <a:pt x="8924" y="5455"/>
                    <a:pt x="11025" y="4711"/>
                    <a:pt x="12965" y="3606"/>
                  </a:cubicBezTo>
                  <a:lnTo>
                    <a:pt x="12965" y="3606"/>
                  </a:lnTo>
                  <a:cubicBezTo>
                    <a:pt x="10871" y="5107"/>
                    <a:pt x="8531" y="6172"/>
                    <a:pt x="6102" y="6733"/>
                  </a:cubicBezTo>
                  <a:cubicBezTo>
                    <a:pt x="8305" y="6475"/>
                    <a:pt x="10466" y="5819"/>
                    <a:pt x="12481" y="4790"/>
                  </a:cubicBezTo>
                  <a:lnTo>
                    <a:pt x="12481" y="4790"/>
                  </a:lnTo>
                  <a:cubicBezTo>
                    <a:pt x="10299" y="6212"/>
                    <a:pt x="7891" y="7179"/>
                    <a:pt x="5416" y="7635"/>
                  </a:cubicBezTo>
                  <a:cubicBezTo>
                    <a:pt x="7657" y="7475"/>
                    <a:pt x="9873" y="6910"/>
                    <a:pt x="11960" y="5960"/>
                  </a:cubicBezTo>
                  <a:lnTo>
                    <a:pt x="11960" y="5960"/>
                  </a:lnTo>
                  <a:cubicBezTo>
                    <a:pt x="9694" y="7298"/>
                    <a:pt x="7222" y="8165"/>
                    <a:pt x="4707" y="8514"/>
                  </a:cubicBezTo>
                  <a:cubicBezTo>
                    <a:pt x="6984" y="8454"/>
                    <a:pt x="9252" y="7984"/>
                    <a:pt x="11408" y="7114"/>
                  </a:cubicBezTo>
                  <a:lnTo>
                    <a:pt x="11408" y="7114"/>
                  </a:lnTo>
                  <a:cubicBezTo>
                    <a:pt x="9061" y="8365"/>
                    <a:pt x="6528" y="9129"/>
                    <a:pt x="3974" y="9368"/>
                  </a:cubicBezTo>
                  <a:cubicBezTo>
                    <a:pt x="4091" y="9370"/>
                    <a:pt x="4208" y="9371"/>
                    <a:pt x="4326" y="9371"/>
                  </a:cubicBezTo>
                  <a:cubicBezTo>
                    <a:pt x="6516" y="9371"/>
                    <a:pt x="8711" y="8998"/>
                    <a:pt x="10818" y="8254"/>
                  </a:cubicBezTo>
                  <a:lnTo>
                    <a:pt x="10818" y="8254"/>
                  </a:lnTo>
                  <a:cubicBezTo>
                    <a:pt x="8394" y="9415"/>
                    <a:pt x="5807" y="10073"/>
                    <a:pt x="3219" y="10198"/>
                  </a:cubicBezTo>
                  <a:cubicBezTo>
                    <a:pt x="3626" y="10223"/>
                    <a:pt x="4033" y="10236"/>
                    <a:pt x="4440" y="10236"/>
                  </a:cubicBezTo>
                  <a:cubicBezTo>
                    <a:pt x="6372" y="10236"/>
                    <a:pt x="8311" y="9950"/>
                    <a:pt x="10197" y="9375"/>
                  </a:cubicBezTo>
                  <a:lnTo>
                    <a:pt x="10197" y="9375"/>
                  </a:lnTo>
                  <a:cubicBezTo>
                    <a:pt x="7700" y="10442"/>
                    <a:pt x="5061" y="10992"/>
                    <a:pt x="2444" y="11003"/>
                  </a:cubicBezTo>
                  <a:cubicBezTo>
                    <a:pt x="3142" y="11078"/>
                    <a:pt x="3845" y="11115"/>
                    <a:pt x="4548" y="11115"/>
                  </a:cubicBezTo>
                  <a:cubicBezTo>
                    <a:pt x="6217" y="11115"/>
                    <a:pt x="7892" y="10904"/>
                    <a:pt x="9540" y="10478"/>
                  </a:cubicBezTo>
                  <a:lnTo>
                    <a:pt x="9540" y="10478"/>
                  </a:lnTo>
                  <a:cubicBezTo>
                    <a:pt x="7221" y="11355"/>
                    <a:pt x="4805" y="11799"/>
                    <a:pt x="2415" y="11799"/>
                  </a:cubicBezTo>
                  <a:cubicBezTo>
                    <a:pt x="2160" y="11799"/>
                    <a:pt x="1904" y="11794"/>
                    <a:pt x="1650" y="11783"/>
                  </a:cubicBezTo>
                  <a:lnTo>
                    <a:pt x="1650" y="11783"/>
                  </a:lnTo>
                  <a:cubicBezTo>
                    <a:pt x="2641" y="11934"/>
                    <a:pt x="3643" y="12010"/>
                    <a:pt x="4649" y="12010"/>
                  </a:cubicBezTo>
                  <a:cubicBezTo>
                    <a:pt x="6049" y="12010"/>
                    <a:pt x="7456" y="11863"/>
                    <a:pt x="8850" y="11566"/>
                  </a:cubicBezTo>
                  <a:lnTo>
                    <a:pt x="8850" y="11566"/>
                  </a:lnTo>
                  <a:cubicBezTo>
                    <a:pt x="6752" y="12258"/>
                    <a:pt x="4595" y="12606"/>
                    <a:pt x="2460" y="12606"/>
                  </a:cubicBezTo>
                  <a:cubicBezTo>
                    <a:pt x="1916" y="12606"/>
                    <a:pt x="1374" y="12583"/>
                    <a:pt x="834" y="12538"/>
                  </a:cubicBezTo>
                  <a:lnTo>
                    <a:pt x="834" y="12538"/>
                  </a:lnTo>
                  <a:cubicBezTo>
                    <a:pt x="2117" y="12790"/>
                    <a:pt x="3423" y="12918"/>
                    <a:pt x="4738" y="12918"/>
                  </a:cubicBezTo>
                  <a:cubicBezTo>
                    <a:pt x="5866" y="12918"/>
                    <a:pt x="6999" y="12824"/>
                    <a:pt x="8129" y="12632"/>
                  </a:cubicBezTo>
                  <a:lnTo>
                    <a:pt x="8129" y="12632"/>
                  </a:lnTo>
                  <a:cubicBezTo>
                    <a:pt x="6269" y="13162"/>
                    <a:pt x="4375" y="13425"/>
                    <a:pt x="2500" y="13425"/>
                  </a:cubicBezTo>
                  <a:cubicBezTo>
                    <a:pt x="1661" y="13425"/>
                    <a:pt x="827" y="13373"/>
                    <a:pt x="1" y="13267"/>
                  </a:cubicBezTo>
                  <a:lnTo>
                    <a:pt x="1" y="13267"/>
                  </a:lnTo>
                  <a:cubicBezTo>
                    <a:pt x="1568" y="13646"/>
                    <a:pt x="3177" y="13841"/>
                    <a:pt x="4803" y="13841"/>
                  </a:cubicBezTo>
                  <a:cubicBezTo>
                    <a:pt x="5781" y="13841"/>
                    <a:pt x="6765" y="13771"/>
                    <a:pt x="7749" y="13627"/>
                  </a:cubicBezTo>
                  <a:lnTo>
                    <a:pt x="7749" y="13627"/>
                  </a:lnTo>
                  <a:cubicBezTo>
                    <a:pt x="5760" y="14225"/>
                    <a:pt x="3733" y="14523"/>
                    <a:pt x="1734" y="14523"/>
                  </a:cubicBezTo>
                  <a:cubicBezTo>
                    <a:pt x="1189" y="14523"/>
                    <a:pt x="646" y="14501"/>
                    <a:pt x="106" y="14457"/>
                  </a:cubicBezTo>
                  <a:lnTo>
                    <a:pt x="106" y="14457"/>
                  </a:lnTo>
                  <a:cubicBezTo>
                    <a:pt x="1454" y="14736"/>
                    <a:pt x="2834" y="14878"/>
                    <a:pt x="4228" y="14878"/>
                  </a:cubicBezTo>
                  <a:cubicBezTo>
                    <a:pt x="5044" y="14878"/>
                    <a:pt x="5864" y="14829"/>
                    <a:pt x="6686" y="14730"/>
                  </a:cubicBezTo>
                  <a:lnTo>
                    <a:pt x="6686" y="14730"/>
                  </a:lnTo>
                  <a:cubicBezTo>
                    <a:pt x="4605" y="15371"/>
                    <a:pt x="2484" y="15694"/>
                    <a:pt x="403" y="15694"/>
                  </a:cubicBezTo>
                  <a:cubicBezTo>
                    <a:pt x="369" y="15694"/>
                    <a:pt x="336" y="15694"/>
                    <a:pt x="302" y="15693"/>
                  </a:cubicBezTo>
                  <a:lnTo>
                    <a:pt x="302" y="15693"/>
                  </a:lnTo>
                  <a:cubicBezTo>
                    <a:pt x="1215" y="15819"/>
                    <a:pt x="2142" y="15883"/>
                    <a:pt x="3076" y="15883"/>
                  </a:cubicBezTo>
                  <a:cubicBezTo>
                    <a:pt x="4119" y="15883"/>
                    <a:pt x="5172" y="15804"/>
                    <a:pt x="6226" y="15644"/>
                  </a:cubicBezTo>
                  <a:lnTo>
                    <a:pt x="6226" y="15644"/>
                  </a:lnTo>
                  <a:cubicBezTo>
                    <a:pt x="4228" y="16235"/>
                    <a:pt x="2199" y="16541"/>
                    <a:pt x="206" y="16551"/>
                  </a:cubicBezTo>
                  <a:cubicBezTo>
                    <a:pt x="1152" y="16685"/>
                    <a:pt x="2113" y="16752"/>
                    <a:pt x="3082" y="16752"/>
                  </a:cubicBezTo>
                  <a:cubicBezTo>
                    <a:pt x="3958" y="16752"/>
                    <a:pt x="4841" y="16697"/>
                    <a:pt x="5726" y="16586"/>
                  </a:cubicBezTo>
                  <a:lnTo>
                    <a:pt x="5726" y="16586"/>
                  </a:lnTo>
                  <a:cubicBezTo>
                    <a:pt x="3960" y="17107"/>
                    <a:pt x="2170" y="17411"/>
                    <a:pt x="406" y="17491"/>
                  </a:cubicBezTo>
                  <a:cubicBezTo>
                    <a:pt x="1279" y="17602"/>
                    <a:pt x="2164" y="17659"/>
                    <a:pt x="3058" y="17659"/>
                  </a:cubicBezTo>
                  <a:cubicBezTo>
                    <a:pt x="3886" y="17659"/>
                    <a:pt x="4721" y="17610"/>
                    <a:pt x="5559" y="17512"/>
                  </a:cubicBezTo>
                  <a:lnTo>
                    <a:pt x="5559" y="17512"/>
                  </a:lnTo>
                  <a:cubicBezTo>
                    <a:pt x="5537" y="17539"/>
                    <a:pt x="5516" y="17563"/>
                    <a:pt x="5493" y="17590"/>
                  </a:cubicBezTo>
                  <a:cubicBezTo>
                    <a:pt x="3868" y="18049"/>
                    <a:pt x="2228" y="18326"/>
                    <a:pt x="609" y="18421"/>
                  </a:cubicBezTo>
                  <a:cubicBezTo>
                    <a:pt x="1755" y="18623"/>
                    <a:pt x="2928" y="18730"/>
                    <a:pt x="4116" y="18739"/>
                  </a:cubicBezTo>
                  <a:cubicBezTo>
                    <a:pt x="3084" y="19049"/>
                    <a:pt x="2048" y="19291"/>
                    <a:pt x="1013" y="19460"/>
                  </a:cubicBezTo>
                  <a:cubicBezTo>
                    <a:pt x="1867" y="19591"/>
                    <a:pt x="2734" y="19668"/>
                    <a:pt x="3612" y="19693"/>
                  </a:cubicBezTo>
                  <a:cubicBezTo>
                    <a:pt x="3591" y="19714"/>
                    <a:pt x="3572" y="19737"/>
                    <a:pt x="3553" y="19756"/>
                  </a:cubicBezTo>
                  <a:cubicBezTo>
                    <a:pt x="2770" y="20019"/>
                    <a:pt x="1985" y="20242"/>
                    <a:pt x="1199" y="20424"/>
                  </a:cubicBezTo>
                  <a:cubicBezTo>
                    <a:pt x="1417" y="20505"/>
                    <a:pt x="1711" y="20581"/>
                    <a:pt x="2041" y="20581"/>
                  </a:cubicBezTo>
                  <a:cubicBezTo>
                    <a:pt x="2332" y="20581"/>
                    <a:pt x="2651" y="20522"/>
                    <a:pt x="2972" y="20354"/>
                  </a:cubicBezTo>
                  <a:lnTo>
                    <a:pt x="2972" y="20354"/>
                  </a:lnTo>
                  <a:cubicBezTo>
                    <a:pt x="2790" y="20539"/>
                    <a:pt x="2711" y="20630"/>
                    <a:pt x="2724" y="20630"/>
                  </a:cubicBezTo>
                  <a:cubicBezTo>
                    <a:pt x="2739" y="20630"/>
                    <a:pt x="2860" y="20524"/>
                    <a:pt x="3074" y="20317"/>
                  </a:cubicBezTo>
                  <a:lnTo>
                    <a:pt x="3074" y="20317"/>
                  </a:lnTo>
                  <a:cubicBezTo>
                    <a:pt x="3025" y="20368"/>
                    <a:pt x="2965" y="20428"/>
                    <a:pt x="2890" y="20500"/>
                  </a:cubicBezTo>
                  <a:cubicBezTo>
                    <a:pt x="2641" y="21173"/>
                    <a:pt x="2753" y="21693"/>
                    <a:pt x="2891" y="22117"/>
                  </a:cubicBezTo>
                  <a:cubicBezTo>
                    <a:pt x="3135" y="21340"/>
                    <a:pt x="3367" y="20573"/>
                    <a:pt x="3588" y="19816"/>
                  </a:cubicBezTo>
                  <a:cubicBezTo>
                    <a:pt x="3614" y="19788"/>
                    <a:pt x="3640" y="19761"/>
                    <a:pt x="3669" y="19733"/>
                  </a:cubicBezTo>
                  <a:cubicBezTo>
                    <a:pt x="3756" y="20580"/>
                    <a:pt x="3844" y="21438"/>
                    <a:pt x="3935" y="22306"/>
                  </a:cubicBezTo>
                  <a:cubicBezTo>
                    <a:pt x="4182" y="21243"/>
                    <a:pt x="4412" y="20198"/>
                    <a:pt x="4625" y="19168"/>
                  </a:cubicBezTo>
                  <a:cubicBezTo>
                    <a:pt x="4767" y="20307"/>
                    <a:pt x="4910" y="21466"/>
                    <a:pt x="5063" y="22645"/>
                  </a:cubicBezTo>
                  <a:cubicBezTo>
                    <a:pt x="5275" y="20938"/>
                    <a:pt x="5458" y="19277"/>
                    <a:pt x="5612" y="17662"/>
                  </a:cubicBezTo>
                  <a:cubicBezTo>
                    <a:pt x="5635" y="17637"/>
                    <a:pt x="5656" y="17614"/>
                    <a:pt x="5677" y="17590"/>
                  </a:cubicBezTo>
                  <a:cubicBezTo>
                    <a:pt x="5819" y="19256"/>
                    <a:pt x="5958" y="20977"/>
                    <a:pt x="6110" y="22734"/>
                  </a:cubicBezTo>
                  <a:cubicBezTo>
                    <a:pt x="6307" y="20840"/>
                    <a:pt x="6470" y="18998"/>
                    <a:pt x="6605" y="17212"/>
                  </a:cubicBezTo>
                  <a:cubicBezTo>
                    <a:pt x="6793" y="19012"/>
                    <a:pt x="6984" y="20872"/>
                    <a:pt x="7193" y="22773"/>
                  </a:cubicBezTo>
                  <a:cubicBezTo>
                    <a:pt x="7308" y="20610"/>
                    <a:pt x="7398" y="18514"/>
                    <a:pt x="7456" y="16490"/>
                  </a:cubicBezTo>
                  <a:cubicBezTo>
                    <a:pt x="7698" y="18419"/>
                    <a:pt x="7943" y="20416"/>
                    <a:pt x="8217" y="22456"/>
                  </a:cubicBezTo>
                  <a:cubicBezTo>
                    <a:pt x="8254" y="20147"/>
                    <a:pt x="8271" y="17911"/>
                    <a:pt x="8263" y="15757"/>
                  </a:cubicBezTo>
                  <a:lnTo>
                    <a:pt x="8263" y="15757"/>
                  </a:lnTo>
                  <a:cubicBezTo>
                    <a:pt x="8705" y="17867"/>
                    <a:pt x="9173" y="20052"/>
                    <a:pt x="9715" y="22271"/>
                  </a:cubicBezTo>
                  <a:cubicBezTo>
                    <a:pt x="9462" y="19545"/>
                    <a:pt x="9238" y="16898"/>
                    <a:pt x="9006" y="14373"/>
                  </a:cubicBezTo>
                  <a:lnTo>
                    <a:pt x="9006" y="14373"/>
                  </a:lnTo>
                  <a:cubicBezTo>
                    <a:pt x="9652" y="16809"/>
                    <a:pt x="10354" y="19344"/>
                    <a:pt x="11194" y="21898"/>
                  </a:cubicBezTo>
                  <a:cubicBezTo>
                    <a:pt x="10683" y="19035"/>
                    <a:pt x="10252" y="16244"/>
                    <a:pt x="9840" y="13580"/>
                  </a:cubicBezTo>
                  <a:lnTo>
                    <a:pt x="9840" y="13580"/>
                  </a:lnTo>
                  <a:cubicBezTo>
                    <a:pt x="10494" y="15864"/>
                    <a:pt x="11206" y="18226"/>
                    <a:pt x="12043" y="20607"/>
                  </a:cubicBezTo>
                  <a:cubicBezTo>
                    <a:pt x="11481" y="17793"/>
                    <a:pt x="11003" y="15050"/>
                    <a:pt x="10546" y="12429"/>
                  </a:cubicBezTo>
                  <a:lnTo>
                    <a:pt x="10546" y="12429"/>
                  </a:lnTo>
                  <a:cubicBezTo>
                    <a:pt x="11231" y="14662"/>
                    <a:pt x="11978" y="16976"/>
                    <a:pt x="12846" y="19303"/>
                  </a:cubicBezTo>
                  <a:cubicBezTo>
                    <a:pt x="12239" y="16539"/>
                    <a:pt x="11713" y="13841"/>
                    <a:pt x="11217" y="11264"/>
                  </a:cubicBezTo>
                  <a:lnTo>
                    <a:pt x="11217" y="11264"/>
                  </a:lnTo>
                  <a:cubicBezTo>
                    <a:pt x="11930" y="13450"/>
                    <a:pt x="12708" y="15709"/>
                    <a:pt x="13609" y="17984"/>
                  </a:cubicBezTo>
                  <a:cubicBezTo>
                    <a:pt x="12955" y="15267"/>
                    <a:pt x="12385" y="12615"/>
                    <a:pt x="11852" y="10080"/>
                  </a:cubicBezTo>
                  <a:lnTo>
                    <a:pt x="11852" y="10080"/>
                  </a:lnTo>
                  <a:cubicBezTo>
                    <a:pt x="12590" y="12218"/>
                    <a:pt x="13399" y="14429"/>
                    <a:pt x="14325" y="16653"/>
                  </a:cubicBezTo>
                  <a:cubicBezTo>
                    <a:pt x="13630" y="13983"/>
                    <a:pt x="13018" y="11376"/>
                    <a:pt x="12448" y="8882"/>
                  </a:cubicBezTo>
                  <a:lnTo>
                    <a:pt x="12448" y="8882"/>
                  </a:lnTo>
                  <a:cubicBezTo>
                    <a:pt x="13211" y="10975"/>
                    <a:pt x="14046" y="13136"/>
                    <a:pt x="14998" y="15309"/>
                  </a:cubicBezTo>
                  <a:cubicBezTo>
                    <a:pt x="14263" y="12685"/>
                    <a:pt x="13613" y="10124"/>
                    <a:pt x="13009" y="7668"/>
                  </a:cubicBezTo>
                  <a:lnTo>
                    <a:pt x="13009" y="7668"/>
                  </a:lnTo>
                  <a:cubicBezTo>
                    <a:pt x="13793" y="9717"/>
                    <a:pt x="14651" y="11831"/>
                    <a:pt x="15628" y="13953"/>
                  </a:cubicBezTo>
                  <a:cubicBezTo>
                    <a:pt x="14853" y="11378"/>
                    <a:pt x="14167" y="8861"/>
                    <a:pt x="13532" y="6444"/>
                  </a:cubicBezTo>
                  <a:lnTo>
                    <a:pt x="13532" y="6444"/>
                  </a:lnTo>
                  <a:cubicBezTo>
                    <a:pt x="14335" y="8449"/>
                    <a:pt x="15214" y="10515"/>
                    <a:pt x="16212" y="12589"/>
                  </a:cubicBezTo>
                  <a:cubicBezTo>
                    <a:pt x="15402" y="10059"/>
                    <a:pt x="14681" y="7584"/>
                    <a:pt x="14016" y="5207"/>
                  </a:cubicBezTo>
                  <a:lnTo>
                    <a:pt x="14016" y="5207"/>
                  </a:lnTo>
                  <a:cubicBezTo>
                    <a:pt x="14837" y="7170"/>
                    <a:pt x="15737" y="9189"/>
                    <a:pt x="16753" y="11217"/>
                  </a:cubicBezTo>
                  <a:cubicBezTo>
                    <a:pt x="15909" y="8731"/>
                    <a:pt x="15156" y="6300"/>
                    <a:pt x="14462" y="3958"/>
                  </a:cubicBezTo>
                  <a:lnTo>
                    <a:pt x="14462" y="3958"/>
                  </a:lnTo>
                  <a:cubicBezTo>
                    <a:pt x="15298" y="5881"/>
                    <a:pt x="16216" y="7856"/>
                    <a:pt x="17247" y="9835"/>
                  </a:cubicBezTo>
                  <a:cubicBezTo>
                    <a:pt x="16263" y="7086"/>
                    <a:pt x="15395" y="4402"/>
                    <a:pt x="14602" y="1831"/>
                  </a:cubicBezTo>
                  <a:cubicBezTo>
                    <a:pt x="14784" y="1248"/>
                    <a:pt x="14955" y="664"/>
                    <a:pt x="15111" y="73"/>
                  </a:cubicBezTo>
                  <a:cubicBezTo>
                    <a:pt x="14972" y="50"/>
                    <a:pt x="14832" y="27"/>
                    <a:pt x="1469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8706" y="-310928"/>
              <a:ext cx="509767" cy="1052093"/>
            </a:xfrm>
            <a:custGeom>
              <a:avLst/>
              <a:gdLst/>
              <a:ahLst/>
              <a:cxnLst/>
              <a:rect l="l" t="t" r="r" b="b"/>
              <a:pathLst>
                <a:path w="8298" h="17126" extrusionOk="0">
                  <a:moveTo>
                    <a:pt x="5498" y="1"/>
                  </a:moveTo>
                  <a:lnTo>
                    <a:pt x="5293" y="4"/>
                  </a:lnTo>
                  <a:cubicBezTo>
                    <a:pt x="4815" y="967"/>
                    <a:pt x="4410" y="2046"/>
                    <a:pt x="4175" y="3218"/>
                  </a:cubicBezTo>
                  <a:cubicBezTo>
                    <a:pt x="3970" y="3956"/>
                    <a:pt x="3847" y="4693"/>
                    <a:pt x="3775" y="5409"/>
                  </a:cubicBezTo>
                  <a:cubicBezTo>
                    <a:pt x="3645" y="5537"/>
                    <a:pt x="3091" y="6379"/>
                    <a:pt x="3058" y="6484"/>
                  </a:cubicBezTo>
                  <a:cubicBezTo>
                    <a:pt x="3060" y="6463"/>
                    <a:pt x="3068" y="6438"/>
                    <a:pt x="3067" y="6421"/>
                  </a:cubicBezTo>
                  <a:cubicBezTo>
                    <a:pt x="3065" y="6421"/>
                    <a:pt x="3061" y="6419"/>
                    <a:pt x="3061" y="6417"/>
                  </a:cubicBezTo>
                  <a:cubicBezTo>
                    <a:pt x="3061" y="6416"/>
                    <a:pt x="3063" y="6412"/>
                    <a:pt x="3063" y="6412"/>
                  </a:cubicBezTo>
                  <a:cubicBezTo>
                    <a:pt x="3063" y="6410"/>
                    <a:pt x="3054" y="6410"/>
                    <a:pt x="3051" y="6409"/>
                  </a:cubicBezTo>
                  <a:cubicBezTo>
                    <a:pt x="3049" y="6407"/>
                    <a:pt x="3042" y="6403"/>
                    <a:pt x="3042" y="6400"/>
                  </a:cubicBezTo>
                  <a:cubicBezTo>
                    <a:pt x="3040" y="6398"/>
                    <a:pt x="3042" y="6395"/>
                    <a:pt x="3042" y="6393"/>
                  </a:cubicBezTo>
                  <a:cubicBezTo>
                    <a:pt x="2898" y="6163"/>
                    <a:pt x="2319" y="5863"/>
                    <a:pt x="1708" y="5863"/>
                  </a:cubicBezTo>
                  <a:cubicBezTo>
                    <a:pt x="1484" y="5863"/>
                    <a:pt x="1255" y="5903"/>
                    <a:pt x="1042" y="6002"/>
                  </a:cubicBezTo>
                  <a:cubicBezTo>
                    <a:pt x="246" y="6375"/>
                    <a:pt x="0" y="7249"/>
                    <a:pt x="170" y="7873"/>
                  </a:cubicBezTo>
                  <a:cubicBezTo>
                    <a:pt x="280" y="8285"/>
                    <a:pt x="564" y="8542"/>
                    <a:pt x="966" y="8542"/>
                  </a:cubicBezTo>
                  <a:cubicBezTo>
                    <a:pt x="1182" y="8542"/>
                    <a:pt x="1431" y="8468"/>
                    <a:pt x="1707" y="8305"/>
                  </a:cubicBezTo>
                  <a:cubicBezTo>
                    <a:pt x="2314" y="7942"/>
                    <a:pt x="2803" y="7252"/>
                    <a:pt x="2975" y="6765"/>
                  </a:cubicBezTo>
                  <a:cubicBezTo>
                    <a:pt x="3021" y="6663"/>
                    <a:pt x="3047" y="6573"/>
                    <a:pt x="3056" y="6496"/>
                  </a:cubicBezTo>
                  <a:cubicBezTo>
                    <a:pt x="3086" y="6466"/>
                    <a:pt x="3563" y="5770"/>
                    <a:pt x="3763" y="5528"/>
                  </a:cubicBezTo>
                  <a:lnTo>
                    <a:pt x="3763" y="5528"/>
                  </a:lnTo>
                  <a:cubicBezTo>
                    <a:pt x="3665" y="6605"/>
                    <a:pt x="3693" y="7629"/>
                    <a:pt x="3791" y="8545"/>
                  </a:cubicBezTo>
                  <a:lnTo>
                    <a:pt x="3752" y="8542"/>
                  </a:lnTo>
                  <a:cubicBezTo>
                    <a:pt x="3688" y="8554"/>
                    <a:pt x="3465" y="9341"/>
                    <a:pt x="3295" y="9861"/>
                  </a:cubicBezTo>
                  <a:cubicBezTo>
                    <a:pt x="3272" y="9783"/>
                    <a:pt x="3244" y="9719"/>
                    <a:pt x="3210" y="9671"/>
                  </a:cubicBezTo>
                  <a:cubicBezTo>
                    <a:pt x="3210" y="9672"/>
                    <a:pt x="3210" y="9672"/>
                    <a:pt x="3209" y="9672"/>
                  </a:cubicBezTo>
                  <a:cubicBezTo>
                    <a:pt x="3208" y="9672"/>
                    <a:pt x="3206" y="9671"/>
                    <a:pt x="3205" y="9671"/>
                  </a:cubicBezTo>
                  <a:lnTo>
                    <a:pt x="3205" y="9664"/>
                  </a:lnTo>
                  <a:cubicBezTo>
                    <a:pt x="3205" y="9664"/>
                    <a:pt x="3200" y="9668"/>
                    <a:pt x="3198" y="9668"/>
                  </a:cubicBezTo>
                  <a:cubicBezTo>
                    <a:pt x="3191" y="9664"/>
                    <a:pt x="3179" y="9662"/>
                    <a:pt x="3172" y="9659"/>
                  </a:cubicBezTo>
                  <a:cubicBezTo>
                    <a:pt x="3172" y="9659"/>
                    <a:pt x="3170" y="9657"/>
                    <a:pt x="3170" y="9657"/>
                  </a:cubicBezTo>
                  <a:cubicBezTo>
                    <a:pt x="3065" y="9598"/>
                    <a:pt x="2898" y="9564"/>
                    <a:pt x="2699" y="9564"/>
                  </a:cubicBezTo>
                  <a:cubicBezTo>
                    <a:pt x="2161" y="9564"/>
                    <a:pt x="1393" y="9818"/>
                    <a:pt x="1004" y="10524"/>
                  </a:cubicBezTo>
                  <a:cubicBezTo>
                    <a:pt x="483" y="11494"/>
                    <a:pt x="693" y="12637"/>
                    <a:pt x="1430" y="13104"/>
                  </a:cubicBezTo>
                  <a:cubicBezTo>
                    <a:pt x="1658" y="13276"/>
                    <a:pt x="1894" y="13363"/>
                    <a:pt x="2120" y="13363"/>
                  </a:cubicBezTo>
                  <a:cubicBezTo>
                    <a:pt x="2546" y="13363"/>
                    <a:pt x="2933" y="13053"/>
                    <a:pt x="3154" y="12423"/>
                  </a:cubicBezTo>
                  <a:cubicBezTo>
                    <a:pt x="3326" y="11690"/>
                    <a:pt x="3466" y="10657"/>
                    <a:pt x="3337" y="10048"/>
                  </a:cubicBezTo>
                  <a:cubicBezTo>
                    <a:pt x="3331" y="10015"/>
                    <a:pt x="3324" y="9985"/>
                    <a:pt x="3319" y="9955"/>
                  </a:cubicBezTo>
                  <a:cubicBezTo>
                    <a:pt x="3496" y="9512"/>
                    <a:pt x="3714" y="8794"/>
                    <a:pt x="3803" y="8649"/>
                  </a:cubicBezTo>
                  <a:cubicBezTo>
                    <a:pt x="4026" y="10622"/>
                    <a:pt x="4551" y="12055"/>
                    <a:pt x="4735" y="12278"/>
                  </a:cubicBezTo>
                  <a:cubicBezTo>
                    <a:pt x="4733" y="12278"/>
                    <a:pt x="4731" y="12276"/>
                    <a:pt x="4729" y="12276"/>
                  </a:cubicBezTo>
                  <a:lnTo>
                    <a:pt x="4729" y="12276"/>
                  </a:lnTo>
                  <a:cubicBezTo>
                    <a:pt x="4729" y="12276"/>
                    <a:pt x="4731" y="12283"/>
                    <a:pt x="4729" y="12285"/>
                  </a:cubicBezTo>
                  <a:cubicBezTo>
                    <a:pt x="4722" y="12292"/>
                    <a:pt x="4715" y="12306"/>
                    <a:pt x="4708" y="12315"/>
                  </a:cubicBezTo>
                  <a:lnTo>
                    <a:pt x="4707" y="12315"/>
                  </a:lnTo>
                  <a:cubicBezTo>
                    <a:pt x="4691" y="12327"/>
                    <a:pt x="4675" y="12362"/>
                    <a:pt x="4659" y="12383"/>
                  </a:cubicBezTo>
                  <a:cubicBezTo>
                    <a:pt x="4654" y="12390"/>
                    <a:pt x="4649" y="12394"/>
                    <a:pt x="4644" y="12402"/>
                  </a:cubicBezTo>
                  <a:cubicBezTo>
                    <a:pt x="4337" y="12848"/>
                    <a:pt x="4021" y="14786"/>
                    <a:pt x="5149" y="16023"/>
                  </a:cubicBezTo>
                  <a:cubicBezTo>
                    <a:pt x="5851" y="16805"/>
                    <a:pt x="6508" y="17125"/>
                    <a:pt x="7022" y="17125"/>
                  </a:cubicBezTo>
                  <a:cubicBezTo>
                    <a:pt x="7368" y="17125"/>
                    <a:pt x="7648" y="16979"/>
                    <a:pt x="7833" y="16732"/>
                  </a:cubicBezTo>
                  <a:cubicBezTo>
                    <a:pt x="8289" y="16116"/>
                    <a:pt x="8297" y="15039"/>
                    <a:pt x="7424" y="14118"/>
                  </a:cubicBezTo>
                  <a:lnTo>
                    <a:pt x="7426" y="14118"/>
                  </a:lnTo>
                  <a:cubicBezTo>
                    <a:pt x="6794" y="13393"/>
                    <a:pt x="5903" y="12662"/>
                    <a:pt x="5229" y="12406"/>
                  </a:cubicBezTo>
                  <a:cubicBezTo>
                    <a:pt x="5053" y="12323"/>
                    <a:pt x="4893" y="12273"/>
                    <a:pt x="4777" y="12273"/>
                  </a:cubicBezTo>
                  <a:cubicBezTo>
                    <a:pt x="4766" y="12273"/>
                    <a:pt x="4755" y="12273"/>
                    <a:pt x="4745" y="12274"/>
                  </a:cubicBezTo>
                  <a:cubicBezTo>
                    <a:pt x="4614" y="12074"/>
                    <a:pt x="4237" y="11006"/>
                    <a:pt x="4005" y="9484"/>
                  </a:cubicBezTo>
                  <a:lnTo>
                    <a:pt x="4005" y="9484"/>
                  </a:lnTo>
                  <a:cubicBezTo>
                    <a:pt x="4186" y="9669"/>
                    <a:pt x="4594" y="10031"/>
                    <a:pt x="4726" y="10076"/>
                  </a:cubicBezTo>
                  <a:cubicBezTo>
                    <a:pt x="4703" y="10150"/>
                    <a:pt x="4715" y="10266"/>
                    <a:pt x="4752" y="10404"/>
                  </a:cubicBezTo>
                  <a:cubicBezTo>
                    <a:pt x="4815" y="10896"/>
                    <a:pt x="5126" y="11660"/>
                    <a:pt x="5861" y="11962"/>
                  </a:cubicBezTo>
                  <a:cubicBezTo>
                    <a:pt x="6194" y="12118"/>
                    <a:pt x="6492" y="12182"/>
                    <a:pt x="6747" y="12182"/>
                  </a:cubicBezTo>
                  <a:cubicBezTo>
                    <a:pt x="7186" y="12182"/>
                    <a:pt x="7500" y="11994"/>
                    <a:pt x="7659" y="11759"/>
                  </a:cubicBezTo>
                  <a:cubicBezTo>
                    <a:pt x="7934" y="11353"/>
                    <a:pt x="7643" y="10983"/>
                    <a:pt x="6989" y="10478"/>
                  </a:cubicBezTo>
                  <a:cubicBezTo>
                    <a:pt x="6455" y="10137"/>
                    <a:pt x="5664" y="9960"/>
                    <a:pt x="5165" y="9960"/>
                  </a:cubicBezTo>
                  <a:cubicBezTo>
                    <a:pt x="4983" y="9960"/>
                    <a:pt x="4840" y="9983"/>
                    <a:pt x="4763" y="10031"/>
                  </a:cubicBezTo>
                  <a:lnTo>
                    <a:pt x="4761" y="10033"/>
                  </a:lnTo>
                  <a:cubicBezTo>
                    <a:pt x="4751" y="10038"/>
                    <a:pt x="4736" y="10040"/>
                    <a:pt x="4729" y="10045"/>
                  </a:cubicBezTo>
                  <a:cubicBezTo>
                    <a:pt x="4728" y="10047"/>
                    <a:pt x="4729" y="10050"/>
                    <a:pt x="4728" y="10052"/>
                  </a:cubicBezTo>
                  <a:cubicBezTo>
                    <a:pt x="4728" y="10052"/>
                    <a:pt x="4724" y="10050"/>
                    <a:pt x="4724" y="10050"/>
                  </a:cubicBezTo>
                  <a:lnTo>
                    <a:pt x="4724" y="10050"/>
                  </a:lnTo>
                  <a:cubicBezTo>
                    <a:pt x="4724" y="10054"/>
                    <a:pt x="4728" y="10057"/>
                    <a:pt x="4728" y="10059"/>
                  </a:cubicBezTo>
                  <a:cubicBezTo>
                    <a:pt x="4728" y="10061"/>
                    <a:pt x="4728" y="10062"/>
                    <a:pt x="4728" y="10064"/>
                  </a:cubicBezTo>
                  <a:cubicBezTo>
                    <a:pt x="4589" y="9982"/>
                    <a:pt x="4128" y="9541"/>
                    <a:pt x="3991" y="9382"/>
                  </a:cubicBezTo>
                  <a:cubicBezTo>
                    <a:pt x="3838" y="8326"/>
                    <a:pt x="3758" y="7061"/>
                    <a:pt x="3877" y="5716"/>
                  </a:cubicBezTo>
                  <a:lnTo>
                    <a:pt x="3877" y="5716"/>
                  </a:lnTo>
                  <a:cubicBezTo>
                    <a:pt x="4017" y="5998"/>
                    <a:pt x="4328" y="6473"/>
                    <a:pt x="4426" y="6475"/>
                  </a:cubicBezTo>
                  <a:cubicBezTo>
                    <a:pt x="4424" y="6475"/>
                    <a:pt x="4424" y="6477"/>
                    <a:pt x="4424" y="6480"/>
                  </a:cubicBezTo>
                  <a:cubicBezTo>
                    <a:pt x="4424" y="6480"/>
                    <a:pt x="4421" y="6479"/>
                    <a:pt x="4421" y="6479"/>
                  </a:cubicBezTo>
                  <a:lnTo>
                    <a:pt x="4421" y="6479"/>
                  </a:lnTo>
                  <a:cubicBezTo>
                    <a:pt x="4421" y="6480"/>
                    <a:pt x="4424" y="6484"/>
                    <a:pt x="4422" y="6486"/>
                  </a:cubicBezTo>
                  <a:cubicBezTo>
                    <a:pt x="4401" y="6566"/>
                    <a:pt x="4417" y="6701"/>
                    <a:pt x="4465" y="6859"/>
                  </a:cubicBezTo>
                  <a:cubicBezTo>
                    <a:pt x="4572" y="7384"/>
                    <a:pt x="4977" y="8182"/>
                    <a:pt x="5568" y="8582"/>
                  </a:cubicBezTo>
                  <a:cubicBezTo>
                    <a:pt x="5936" y="8813"/>
                    <a:pt x="6277" y="8905"/>
                    <a:pt x="6561" y="8905"/>
                  </a:cubicBezTo>
                  <a:cubicBezTo>
                    <a:pt x="6919" y="8905"/>
                    <a:pt x="7186" y="8759"/>
                    <a:pt x="7303" y="8563"/>
                  </a:cubicBezTo>
                  <a:cubicBezTo>
                    <a:pt x="7590" y="8171"/>
                    <a:pt x="7469" y="7607"/>
                    <a:pt x="6675" y="7024"/>
                  </a:cubicBezTo>
                  <a:cubicBezTo>
                    <a:pt x="6089" y="6591"/>
                    <a:pt x="5306" y="6372"/>
                    <a:pt x="4828" y="6372"/>
                  </a:cubicBezTo>
                  <a:cubicBezTo>
                    <a:pt x="4658" y="6372"/>
                    <a:pt x="4526" y="6400"/>
                    <a:pt x="4456" y="6456"/>
                  </a:cubicBezTo>
                  <a:lnTo>
                    <a:pt x="4456" y="6459"/>
                  </a:lnTo>
                  <a:cubicBezTo>
                    <a:pt x="4449" y="6463"/>
                    <a:pt x="4440" y="6466"/>
                    <a:pt x="4431" y="6470"/>
                  </a:cubicBezTo>
                  <a:cubicBezTo>
                    <a:pt x="4337" y="6456"/>
                    <a:pt x="3980" y="5833"/>
                    <a:pt x="3891" y="5584"/>
                  </a:cubicBezTo>
                  <a:cubicBezTo>
                    <a:pt x="3965" y="4823"/>
                    <a:pt x="4100" y="4042"/>
                    <a:pt x="4324" y="3256"/>
                  </a:cubicBezTo>
                  <a:cubicBezTo>
                    <a:pt x="4575" y="2064"/>
                    <a:pt x="5001" y="969"/>
                    <a:pt x="549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503036" y="-351339"/>
              <a:ext cx="728589" cy="824240"/>
              <a:chOff x="471936" y="-349389"/>
              <a:chExt cx="728589" cy="82424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71936" y="-349389"/>
                <a:ext cx="728589" cy="824240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13417" extrusionOk="0">
                    <a:moveTo>
                      <a:pt x="8099" y="1"/>
                    </a:moveTo>
                    <a:cubicBezTo>
                      <a:pt x="8099" y="1"/>
                      <a:pt x="7978" y="92"/>
                      <a:pt x="7771" y="262"/>
                    </a:cubicBezTo>
                    <a:cubicBezTo>
                      <a:pt x="7674" y="355"/>
                      <a:pt x="7552" y="464"/>
                      <a:pt x="7427" y="602"/>
                    </a:cubicBezTo>
                    <a:cubicBezTo>
                      <a:pt x="7364" y="673"/>
                      <a:pt x="7301" y="748"/>
                      <a:pt x="7232" y="829"/>
                    </a:cubicBezTo>
                    <a:cubicBezTo>
                      <a:pt x="7166" y="909"/>
                      <a:pt x="7103" y="1001"/>
                      <a:pt x="7034" y="1094"/>
                    </a:cubicBezTo>
                    <a:cubicBezTo>
                      <a:pt x="6962" y="1187"/>
                      <a:pt x="6903" y="1290"/>
                      <a:pt x="6836" y="1395"/>
                    </a:cubicBezTo>
                    <a:cubicBezTo>
                      <a:pt x="6804" y="1450"/>
                      <a:pt x="6769" y="1502"/>
                      <a:pt x="6740" y="1560"/>
                    </a:cubicBezTo>
                    <a:cubicBezTo>
                      <a:pt x="6710" y="1616"/>
                      <a:pt x="6680" y="1674"/>
                      <a:pt x="6648" y="1734"/>
                    </a:cubicBezTo>
                    <a:cubicBezTo>
                      <a:pt x="6618" y="1792"/>
                      <a:pt x="6585" y="1851"/>
                      <a:pt x="6557" y="1913"/>
                    </a:cubicBezTo>
                    <a:cubicBezTo>
                      <a:pt x="6554" y="1920"/>
                      <a:pt x="6552" y="1925"/>
                      <a:pt x="6548" y="1930"/>
                    </a:cubicBezTo>
                    <a:cubicBezTo>
                      <a:pt x="5880" y="911"/>
                      <a:pt x="4970" y="667"/>
                      <a:pt x="4252" y="667"/>
                    </a:cubicBezTo>
                    <a:cubicBezTo>
                      <a:pt x="3593" y="667"/>
                      <a:pt x="3096" y="873"/>
                      <a:pt x="3096" y="873"/>
                    </a:cubicBezTo>
                    <a:cubicBezTo>
                      <a:pt x="3162" y="856"/>
                      <a:pt x="3231" y="849"/>
                      <a:pt x="3300" y="849"/>
                    </a:cubicBezTo>
                    <a:cubicBezTo>
                      <a:pt x="3997" y="849"/>
                      <a:pt x="4836" y="1579"/>
                      <a:pt x="4836" y="1579"/>
                    </a:cubicBezTo>
                    <a:cubicBezTo>
                      <a:pt x="4359" y="1322"/>
                      <a:pt x="3924" y="1231"/>
                      <a:pt x="3548" y="1231"/>
                    </a:cubicBezTo>
                    <a:cubicBezTo>
                      <a:pt x="2663" y="1231"/>
                      <a:pt x="2109" y="1734"/>
                      <a:pt x="2109" y="1734"/>
                    </a:cubicBezTo>
                    <a:cubicBezTo>
                      <a:pt x="2261" y="1657"/>
                      <a:pt x="2441" y="1627"/>
                      <a:pt x="2631" y="1627"/>
                    </a:cubicBezTo>
                    <a:cubicBezTo>
                      <a:pt x="3311" y="1627"/>
                      <a:pt x="4103" y="2016"/>
                      <a:pt x="4103" y="2016"/>
                    </a:cubicBezTo>
                    <a:cubicBezTo>
                      <a:pt x="3851" y="1967"/>
                      <a:pt x="3615" y="1946"/>
                      <a:pt x="3395" y="1946"/>
                    </a:cubicBezTo>
                    <a:cubicBezTo>
                      <a:pt x="1712" y="1946"/>
                      <a:pt x="946" y="3207"/>
                      <a:pt x="946" y="3207"/>
                    </a:cubicBezTo>
                    <a:cubicBezTo>
                      <a:pt x="1259" y="2932"/>
                      <a:pt x="1763" y="2878"/>
                      <a:pt x="2111" y="2878"/>
                    </a:cubicBezTo>
                    <a:cubicBezTo>
                      <a:pt x="2336" y="2878"/>
                      <a:pt x="2496" y="2900"/>
                      <a:pt x="2496" y="2900"/>
                    </a:cubicBezTo>
                    <a:cubicBezTo>
                      <a:pt x="121" y="3700"/>
                      <a:pt x="0" y="5233"/>
                      <a:pt x="0" y="5233"/>
                    </a:cubicBezTo>
                    <a:cubicBezTo>
                      <a:pt x="733" y="4221"/>
                      <a:pt x="2849" y="3948"/>
                      <a:pt x="2849" y="3948"/>
                    </a:cubicBezTo>
                    <a:lnTo>
                      <a:pt x="2849" y="3948"/>
                    </a:lnTo>
                    <a:cubicBezTo>
                      <a:pt x="1409" y="4960"/>
                      <a:pt x="1317" y="6352"/>
                      <a:pt x="1317" y="6352"/>
                    </a:cubicBezTo>
                    <a:cubicBezTo>
                      <a:pt x="1837" y="5205"/>
                      <a:pt x="3306" y="4840"/>
                      <a:pt x="3307" y="4840"/>
                    </a:cubicBezTo>
                    <a:lnTo>
                      <a:pt x="3307" y="4840"/>
                    </a:lnTo>
                    <a:cubicBezTo>
                      <a:pt x="1174" y="6788"/>
                      <a:pt x="1858" y="7800"/>
                      <a:pt x="1858" y="7800"/>
                    </a:cubicBezTo>
                    <a:cubicBezTo>
                      <a:pt x="2254" y="6753"/>
                      <a:pt x="3470" y="5891"/>
                      <a:pt x="3470" y="5891"/>
                    </a:cubicBezTo>
                    <a:lnTo>
                      <a:pt x="3470" y="5891"/>
                    </a:lnTo>
                    <a:cubicBezTo>
                      <a:pt x="1858" y="7800"/>
                      <a:pt x="2463" y="8677"/>
                      <a:pt x="2463" y="8677"/>
                    </a:cubicBezTo>
                    <a:cubicBezTo>
                      <a:pt x="2840" y="7656"/>
                      <a:pt x="4033" y="6577"/>
                      <a:pt x="4033" y="6577"/>
                    </a:cubicBezTo>
                    <a:lnTo>
                      <a:pt x="4033" y="6577"/>
                    </a:lnTo>
                    <a:cubicBezTo>
                      <a:pt x="1882" y="9313"/>
                      <a:pt x="3066" y="11008"/>
                      <a:pt x="3066" y="11008"/>
                    </a:cubicBezTo>
                    <a:cubicBezTo>
                      <a:pt x="2770" y="9921"/>
                      <a:pt x="4089" y="7820"/>
                      <a:pt x="4089" y="7819"/>
                    </a:cubicBezTo>
                    <a:lnTo>
                      <a:pt x="4089" y="7819"/>
                    </a:lnTo>
                    <a:cubicBezTo>
                      <a:pt x="3205" y="9394"/>
                      <a:pt x="4217" y="11410"/>
                      <a:pt x="4217" y="11410"/>
                    </a:cubicBezTo>
                    <a:cubicBezTo>
                      <a:pt x="3749" y="10242"/>
                      <a:pt x="4380" y="9051"/>
                      <a:pt x="4380" y="9050"/>
                    </a:cubicBezTo>
                    <a:lnTo>
                      <a:pt x="4380" y="9050"/>
                    </a:lnTo>
                    <a:cubicBezTo>
                      <a:pt x="3884" y="10643"/>
                      <a:pt x="5331" y="12187"/>
                      <a:pt x="5331" y="12187"/>
                    </a:cubicBezTo>
                    <a:cubicBezTo>
                      <a:pt x="4915" y="11576"/>
                      <a:pt x="4896" y="10187"/>
                      <a:pt x="4896" y="10187"/>
                    </a:cubicBezTo>
                    <a:lnTo>
                      <a:pt x="4896" y="10187"/>
                    </a:lnTo>
                    <a:cubicBezTo>
                      <a:pt x="5196" y="11825"/>
                      <a:pt x="6383" y="12480"/>
                      <a:pt x="6383" y="12480"/>
                    </a:cubicBezTo>
                    <a:cubicBezTo>
                      <a:pt x="5954" y="11927"/>
                      <a:pt x="5898" y="10992"/>
                      <a:pt x="5898" y="10992"/>
                    </a:cubicBezTo>
                    <a:lnTo>
                      <a:pt x="5898" y="10992"/>
                    </a:lnTo>
                    <a:cubicBezTo>
                      <a:pt x="6487" y="12446"/>
                      <a:pt x="7688" y="12811"/>
                      <a:pt x="7688" y="12811"/>
                    </a:cubicBezTo>
                    <a:cubicBezTo>
                      <a:pt x="6755" y="11738"/>
                      <a:pt x="6447" y="10601"/>
                      <a:pt x="6447" y="10601"/>
                    </a:cubicBezTo>
                    <a:lnTo>
                      <a:pt x="6447" y="10601"/>
                    </a:lnTo>
                    <a:cubicBezTo>
                      <a:pt x="7606" y="13074"/>
                      <a:pt x="9392" y="13416"/>
                      <a:pt x="9392" y="13416"/>
                    </a:cubicBezTo>
                    <a:cubicBezTo>
                      <a:pt x="7480" y="11301"/>
                      <a:pt x="7539" y="10134"/>
                      <a:pt x="7539" y="10134"/>
                    </a:cubicBezTo>
                    <a:cubicBezTo>
                      <a:pt x="7545" y="10134"/>
                      <a:pt x="7550" y="10134"/>
                      <a:pt x="7555" y="10134"/>
                    </a:cubicBezTo>
                    <a:cubicBezTo>
                      <a:pt x="8339" y="10134"/>
                      <a:pt x="10034" y="11673"/>
                      <a:pt x="10034" y="11673"/>
                    </a:cubicBezTo>
                    <a:cubicBezTo>
                      <a:pt x="10099" y="10451"/>
                      <a:pt x="7906" y="9079"/>
                      <a:pt x="7903" y="9077"/>
                    </a:cubicBezTo>
                    <a:lnTo>
                      <a:pt x="7903" y="9077"/>
                    </a:lnTo>
                    <a:cubicBezTo>
                      <a:pt x="8543" y="9475"/>
                      <a:pt x="9287" y="9572"/>
                      <a:pt x="9856" y="9572"/>
                    </a:cubicBezTo>
                    <a:cubicBezTo>
                      <a:pt x="10390" y="9572"/>
                      <a:pt x="10771" y="9487"/>
                      <a:pt x="10771" y="9487"/>
                    </a:cubicBezTo>
                    <a:cubicBezTo>
                      <a:pt x="8439" y="8422"/>
                      <a:pt x="7650" y="7524"/>
                      <a:pt x="7650" y="7524"/>
                    </a:cubicBezTo>
                    <a:lnTo>
                      <a:pt x="7650" y="7524"/>
                    </a:lnTo>
                    <a:cubicBezTo>
                      <a:pt x="8062" y="7693"/>
                      <a:pt x="8462" y="7756"/>
                      <a:pt x="8831" y="7756"/>
                    </a:cubicBezTo>
                    <a:cubicBezTo>
                      <a:pt x="9951" y="7756"/>
                      <a:pt x="10783" y="7172"/>
                      <a:pt x="10783" y="7172"/>
                    </a:cubicBezTo>
                    <a:lnTo>
                      <a:pt x="10783" y="7172"/>
                    </a:lnTo>
                    <a:cubicBezTo>
                      <a:pt x="10696" y="7176"/>
                      <a:pt x="10610" y="7179"/>
                      <a:pt x="10526" y="7179"/>
                    </a:cubicBezTo>
                    <a:cubicBezTo>
                      <a:pt x="8638" y="7179"/>
                      <a:pt x="7359" y="6065"/>
                      <a:pt x="7359" y="6065"/>
                    </a:cubicBezTo>
                    <a:lnTo>
                      <a:pt x="7359" y="6065"/>
                    </a:lnTo>
                    <a:cubicBezTo>
                      <a:pt x="7741" y="6153"/>
                      <a:pt x="8179" y="6184"/>
                      <a:pt x="8608" y="6184"/>
                    </a:cubicBezTo>
                    <a:cubicBezTo>
                      <a:pt x="9650" y="6184"/>
                      <a:pt x="10637" y="6000"/>
                      <a:pt x="10637" y="6000"/>
                    </a:cubicBezTo>
                    <a:cubicBezTo>
                      <a:pt x="9957" y="5098"/>
                      <a:pt x="6975" y="4700"/>
                      <a:pt x="6975" y="4700"/>
                    </a:cubicBezTo>
                    <a:cubicBezTo>
                      <a:pt x="7124" y="4664"/>
                      <a:pt x="7312" y="4648"/>
                      <a:pt x="7527" y="4648"/>
                    </a:cubicBezTo>
                    <a:cubicBezTo>
                      <a:pt x="9020" y="4648"/>
                      <a:pt x="11793" y="5418"/>
                      <a:pt x="11793" y="5418"/>
                    </a:cubicBezTo>
                    <a:cubicBezTo>
                      <a:pt x="10611" y="3818"/>
                      <a:pt x="7766" y="3756"/>
                      <a:pt x="7766" y="3756"/>
                    </a:cubicBezTo>
                    <a:cubicBezTo>
                      <a:pt x="8002" y="3661"/>
                      <a:pt x="8276" y="3621"/>
                      <a:pt x="8570" y="3621"/>
                    </a:cubicBezTo>
                    <a:cubicBezTo>
                      <a:pt x="9994" y="3621"/>
                      <a:pt x="11860" y="4554"/>
                      <a:pt x="11860" y="4554"/>
                    </a:cubicBezTo>
                    <a:cubicBezTo>
                      <a:pt x="10603" y="2647"/>
                      <a:pt x="8781" y="2548"/>
                      <a:pt x="8418" y="2548"/>
                    </a:cubicBezTo>
                    <a:cubicBezTo>
                      <a:pt x="8376" y="2548"/>
                      <a:pt x="8353" y="2550"/>
                      <a:pt x="8353" y="2550"/>
                    </a:cubicBezTo>
                    <a:cubicBezTo>
                      <a:pt x="8959" y="2253"/>
                      <a:pt x="9583" y="2162"/>
                      <a:pt x="10119" y="2162"/>
                    </a:cubicBezTo>
                    <a:cubicBezTo>
                      <a:pt x="10960" y="2162"/>
                      <a:pt x="11584" y="2385"/>
                      <a:pt x="11584" y="2385"/>
                    </a:cubicBezTo>
                    <a:cubicBezTo>
                      <a:pt x="10818" y="1345"/>
                      <a:pt x="9192" y="1293"/>
                      <a:pt x="8872" y="1293"/>
                    </a:cubicBezTo>
                    <a:cubicBezTo>
                      <a:pt x="8836" y="1293"/>
                      <a:pt x="8816" y="1294"/>
                      <a:pt x="8816" y="1294"/>
                    </a:cubicBezTo>
                    <a:cubicBezTo>
                      <a:pt x="9419" y="1038"/>
                      <a:pt x="10173" y="975"/>
                      <a:pt x="10767" y="975"/>
                    </a:cubicBezTo>
                    <a:cubicBezTo>
                      <a:pt x="11333" y="975"/>
                      <a:pt x="11753" y="1032"/>
                      <a:pt x="11753" y="1032"/>
                    </a:cubicBezTo>
                    <a:cubicBezTo>
                      <a:pt x="11018" y="512"/>
                      <a:pt x="10333" y="317"/>
                      <a:pt x="9719" y="317"/>
                    </a:cubicBezTo>
                    <a:cubicBezTo>
                      <a:pt x="8497" y="317"/>
                      <a:pt x="7554" y="1090"/>
                      <a:pt x="7054" y="1618"/>
                    </a:cubicBezTo>
                    <a:cubicBezTo>
                      <a:pt x="7066" y="1592"/>
                      <a:pt x="7080" y="1565"/>
                      <a:pt x="7094" y="1539"/>
                    </a:cubicBezTo>
                    <a:cubicBezTo>
                      <a:pt x="7148" y="1434"/>
                      <a:pt x="7197" y="1329"/>
                      <a:pt x="7255" y="1236"/>
                    </a:cubicBezTo>
                    <a:cubicBezTo>
                      <a:pt x="7313" y="1141"/>
                      <a:pt x="7364" y="1046"/>
                      <a:pt x="7418" y="962"/>
                    </a:cubicBezTo>
                    <a:cubicBezTo>
                      <a:pt x="7473" y="878"/>
                      <a:pt x="7529" y="799"/>
                      <a:pt x="7578" y="722"/>
                    </a:cubicBezTo>
                    <a:cubicBezTo>
                      <a:pt x="7590" y="702"/>
                      <a:pt x="7601" y="685"/>
                      <a:pt x="7613" y="666"/>
                    </a:cubicBezTo>
                    <a:cubicBezTo>
                      <a:pt x="7627" y="648"/>
                      <a:pt x="7639" y="631"/>
                      <a:pt x="7652" y="615"/>
                    </a:cubicBezTo>
                    <a:cubicBezTo>
                      <a:pt x="7678" y="581"/>
                      <a:pt x="7703" y="548"/>
                      <a:pt x="7727" y="516"/>
                    </a:cubicBezTo>
                    <a:cubicBezTo>
                      <a:pt x="7773" y="453"/>
                      <a:pt x="7817" y="395"/>
                      <a:pt x="7855" y="343"/>
                    </a:cubicBezTo>
                    <a:cubicBezTo>
                      <a:pt x="8025" y="145"/>
                      <a:pt x="8120" y="25"/>
                      <a:pt x="8120" y="25"/>
                    </a:cubicBezTo>
                    <a:lnTo>
                      <a:pt x="8099" y="1"/>
                    </a:ln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936" y="-308843"/>
                <a:ext cx="535814" cy="767169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2488" extrusionOk="0">
                    <a:moveTo>
                      <a:pt x="4251" y="1"/>
                    </a:moveTo>
                    <a:cubicBezTo>
                      <a:pt x="3593" y="1"/>
                      <a:pt x="3096" y="206"/>
                      <a:pt x="3096" y="206"/>
                    </a:cubicBezTo>
                    <a:cubicBezTo>
                      <a:pt x="3162" y="190"/>
                      <a:pt x="3230" y="182"/>
                      <a:pt x="3299" y="182"/>
                    </a:cubicBezTo>
                    <a:cubicBezTo>
                      <a:pt x="3996" y="182"/>
                      <a:pt x="4836" y="912"/>
                      <a:pt x="4836" y="912"/>
                    </a:cubicBezTo>
                    <a:cubicBezTo>
                      <a:pt x="4359" y="655"/>
                      <a:pt x="3924" y="564"/>
                      <a:pt x="3548" y="564"/>
                    </a:cubicBezTo>
                    <a:cubicBezTo>
                      <a:pt x="2663" y="564"/>
                      <a:pt x="2109" y="1067"/>
                      <a:pt x="2109" y="1067"/>
                    </a:cubicBezTo>
                    <a:cubicBezTo>
                      <a:pt x="2261" y="990"/>
                      <a:pt x="2441" y="960"/>
                      <a:pt x="2630" y="960"/>
                    </a:cubicBezTo>
                    <a:cubicBezTo>
                      <a:pt x="3310" y="960"/>
                      <a:pt x="4103" y="1349"/>
                      <a:pt x="4103" y="1349"/>
                    </a:cubicBezTo>
                    <a:cubicBezTo>
                      <a:pt x="3851" y="1300"/>
                      <a:pt x="3615" y="1279"/>
                      <a:pt x="3395" y="1279"/>
                    </a:cubicBezTo>
                    <a:cubicBezTo>
                      <a:pt x="1712" y="1279"/>
                      <a:pt x="946" y="2540"/>
                      <a:pt x="946" y="2540"/>
                    </a:cubicBezTo>
                    <a:cubicBezTo>
                      <a:pt x="1259" y="2265"/>
                      <a:pt x="1763" y="2211"/>
                      <a:pt x="2111" y="2211"/>
                    </a:cubicBezTo>
                    <a:cubicBezTo>
                      <a:pt x="2336" y="2211"/>
                      <a:pt x="2496" y="2233"/>
                      <a:pt x="2496" y="2233"/>
                    </a:cubicBezTo>
                    <a:cubicBezTo>
                      <a:pt x="121" y="3035"/>
                      <a:pt x="0" y="4566"/>
                      <a:pt x="0" y="4566"/>
                    </a:cubicBezTo>
                    <a:cubicBezTo>
                      <a:pt x="733" y="3556"/>
                      <a:pt x="2849" y="3281"/>
                      <a:pt x="2849" y="3281"/>
                    </a:cubicBezTo>
                    <a:lnTo>
                      <a:pt x="2849" y="3281"/>
                    </a:lnTo>
                    <a:cubicBezTo>
                      <a:pt x="1407" y="4293"/>
                      <a:pt x="1317" y="5687"/>
                      <a:pt x="1317" y="5687"/>
                    </a:cubicBezTo>
                    <a:cubicBezTo>
                      <a:pt x="1837" y="4538"/>
                      <a:pt x="3306" y="4175"/>
                      <a:pt x="3307" y="4175"/>
                    </a:cubicBezTo>
                    <a:lnTo>
                      <a:pt x="3307" y="4175"/>
                    </a:lnTo>
                    <a:cubicBezTo>
                      <a:pt x="1174" y="6120"/>
                      <a:pt x="1858" y="7133"/>
                      <a:pt x="1858" y="7133"/>
                    </a:cubicBezTo>
                    <a:cubicBezTo>
                      <a:pt x="2254" y="6087"/>
                      <a:pt x="3470" y="5224"/>
                      <a:pt x="3470" y="5224"/>
                    </a:cubicBezTo>
                    <a:lnTo>
                      <a:pt x="3470" y="5224"/>
                    </a:lnTo>
                    <a:cubicBezTo>
                      <a:pt x="1858" y="7133"/>
                      <a:pt x="2463" y="8010"/>
                      <a:pt x="2463" y="8010"/>
                    </a:cubicBezTo>
                    <a:cubicBezTo>
                      <a:pt x="2840" y="6991"/>
                      <a:pt x="4033" y="5912"/>
                      <a:pt x="4033" y="5912"/>
                    </a:cubicBezTo>
                    <a:lnTo>
                      <a:pt x="4033" y="5912"/>
                    </a:lnTo>
                    <a:cubicBezTo>
                      <a:pt x="1884" y="8648"/>
                      <a:pt x="3066" y="10343"/>
                      <a:pt x="3066" y="10343"/>
                    </a:cubicBezTo>
                    <a:cubicBezTo>
                      <a:pt x="2772" y="9254"/>
                      <a:pt x="4089" y="7154"/>
                      <a:pt x="4089" y="7154"/>
                    </a:cubicBezTo>
                    <a:lnTo>
                      <a:pt x="4089" y="7154"/>
                    </a:lnTo>
                    <a:cubicBezTo>
                      <a:pt x="3205" y="8727"/>
                      <a:pt x="4217" y="10743"/>
                      <a:pt x="4217" y="10743"/>
                    </a:cubicBezTo>
                    <a:cubicBezTo>
                      <a:pt x="3749" y="9575"/>
                      <a:pt x="4380" y="8385"/>
                      <a:pt x="4380" y="8385"/>
                    </a:cubicBezTo>
                    <a:lnTo>
                      <a:pt x="4380" y="8385"/>
                    </a:lnTo>
                    <a:cubicBezTo>
                      <a:pt x="3884" y="9976"/>
                      <a:pt x="5331" y="11521"/>
                      <a:pt x="5331" y="11521"/>
                    </a:cubicBezTo>
                    <a:cubicBezTo>
                      <a:pt x="4915" y="10911"/>
                      <a:pt x="4896" y="9520"/>
                      <a:pt x="4896" y="9520"/>
                    </a:cubicBezTo>
                    <a:lnTo>
                      <a:pt x="4896" y="9520"/>
                    </a:lnTo>
                    <a:cubicBezTo>
                      <a:pt x="5196" y="11160"/>
                      <a:pt x="6383" y="11814"/>
                      <a:pt x="6383" y="11814"/>
                    </a:cubicBezTo>
                    <a:cubicBezTo>
                      <a:pt x="5954" y="11260"/>
                      <a:pt x="5898" y="10327"/>
                      <a:pt x="5898" y="10327"/>
                    </a:cubicBezTo>
                    <a:lnTo>
                      <a:pt x="5898" y="10327"/>
                    </a:lnTo>
                    <a:cubicBezTo>
                      <a:pt x="6487" y="11779"/>
                      <a:pt x="7690" y="12144"/>
                      <a:pt x="7690" y="12144"/>
                    </a:cubicBezTo>
                    <a:cubicBezTo>
                      <a:pt x="6755" y="11071"/>
                      <a:pt x="6447" y="9934"/>
                      <a:pt x="6447" y="9934"/>
                    </a:cubicBezTo>
                    <a:lnTo>
                      <a:pt x="6447" y="9934"/>
                    </a:lnTo>
                    <a:cubicBezTo>
                      <a:pt x="7155" y="11444"/>
                      <a:pt x="8095" y="12160"/>
                      <a:pt x="8722" y="12488"/>
                    </a:cubicBezTo>
                    <a:cubicBezTo>
                      <a:pt x="6889" y="10604"/>
                      <a:pt x="5778" y="7731"/>
                      <a:pt x="5917" y="4558"/>
                    </a:cubicBezTo>
                    <a:lnTo>
                      <a:pt x="5915" y="4558"/>
                    </a:lnTo>
                    <a:cubicBezTo>
                      <a:pt x="5966" y="3388"/>
                      <a:pt x="6183" y="2274"/>
                      <a:pt x="6534" y="1244"/>
                    </a:cubicBezTo>
                    <a:cubicBezTo>
                      <a:pt x="5867" y="241"/>
                      <a:pt x="4964" y="1"/>
                      <a:pt x="4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2273132" y="-673909"/>
              <a:ext cx="551602" cy="1212616"/>
              <a:chOff x="2086282" y="-483559"/>
              <a:chExt cx="551602" cy="1212616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2086282" y="-483559"/>
                <a:ext cx="551602" cy="1212616"/>
              </a:xfrm>
              <a:custGeom>
                <a:avLst/>
                <a:gdLst/>
                <a:ahLst/>
                <a:cxnLst/>
                <a:rect l="l" t="t" r="r" b="b"/>
                <a:pathLst>
                  <a:path w="8979" h="19739" extrusionOk="0">
                    <a:moveTo>
                      <a:pt x="4155" y="1"/>
                    </a:moveTo>
                    <a:cubicBezTo>
                      <a:pt x="3916" y="334"/>
                      <a:pt x="3595" y="943"/>
                      <a:pt x="3649" y="988"/>
                    </a:cubicBezTo>
                    <a:cubicBezTo>
                      <a:pt x="4467" y="1650"/>
                      <a:pt x="5011" y="2943"/>
                      <a:pt x="5326" y="4981"/>
                    </a:cubicBezTo>
                    <a:cubicBezTo>
                      <a:pt x="5114" y="4941"/>
                      <a:pt x="4905" y="4893"/>
                      <a:pt x="4707" y="4823"/>
                    </a:cubicBezTo>
                    <a:cubicBezTo>
                      <a:pt x="4321" y="4685"/>
                      <a:pt x="3924" y="4607"/>
                      <a:pt x="3530" y="4607"/>
                    </a:cubicBezTo>
                    <a:cubicBezTo>
                      <a:pt x="3095" y="4607"/>
                      <a:pt x="2664" y="4703"/>
                      <a:pt x="2255" y="4923"/>
                    </a:cubicBezTo>
                    <a:cubicBezTo>
                      <a:pt x="1406" y="5381"/>
                      <a:pt x="876" y="6232"/>
                      <a:pt x="615" y="7177"/>
                    </a:cubicBezTo>
                    <a:cubicBezTo>
                      <a:pt x="687" y="7173"/>
                      <a:pt x="760" y="7171"/>
                      <a:pt x="834" y="7171"/>
                    </a:cubicBezTo>
                    <a:cubicBezTo>
                      <a:pt x="1074" y="7171"/>
                      <a:pt x="1317" y="7188"/>
                      <a:pt x="1558" y="7188"/>
                    </a:cubicBezTo>
                    <a:cubicBezTo>
                      <a:pt x="1631" y="7188"/>
                      <a:pt x="1705" y="7186"/>
                      <a:pt x="1778" y="7182"/>
                    </a:cubicBezTo>
                    <a:cubicBezTo>
                      <a:pt x="2138" y="7162"/>
                      <a:pt x="2498" y="7131"/>
                      <a:pt x="2858" y="7131"/>
                    </a:cubicBezTo>
                    <a:cubicBezTo>
                      <a:pt x="3037" y="7131"/>
                      <a:pt x="3216" y="7139"/>
                      <a:pt x="3395" y="7159"/>
                    </a:cubicBezTo>
                    <a:cubicBezTo>
                      <a:pt x="3604" y="7184"/>
                      <a:pt x="3837" y="7244"/>
                      <a:pt x="3932" y="7430"/>
                    </a:cubicBezTo>
                    <a:cubicBezTo>
                      <a:pt x="4023" y="7609"/>
                      <a:pt x="3948" y="7821"/>
                      <a:pt x="3872" y="8007"/>
                    </a:cubicBezTo>
                    <a:cubicBezTo>
                      <a:pt x="3825" y="8126"/>
                      <a:pt x="3763" y="8258"/>
                      <a:pt x="3644" y="8307"/>
                    </a:cubicBezTo>
                    <a:lnTo>
                      <a:pt x="3644" y="8308"/>
                    </a:lnTo>
                    <a:cubicBezTo>
                      <a:pt x="3606" y="8324"/>
                      <a:pt x="3564" y="8329"/>
                      <a:pt x="3522" y="8329"/>
                    </a:cubicBezTo>
                    <a:cubicBezTo>
                      <a:pt x="3483" y="8329"/>
                      <a:pt x="3444" y="8325"/>
                      <a:pt x="3406" y="8321"/>
                    </a:cubicBezTo>
                    <a:cubicBezTo>
                      <a:pt x="2429" y="8207"/>
                      <a:pt x="1432" y="7979"/>
                      <a:pt x="524" y="7593"/>
                    </a:cubicBezTo>
                    <a:cubicBezTo>
                      <a:pt x="522" y="7593"/>
                      <a:pt x="518" y="7591"/>
                      <a:pt x="517" y="7591"/>
                    </a:cubicBezTo>
                    <a:cubicBezTo>
                      <a:pt x="446" y="7949"/>
                      <a:pt x="413" y="8315"/>
                      <a:pt x="411" y="8673"/>
                    </a:cubicBezTo>
                    <a:cubicBezTo>
                      <a:pt x="410" y="9205"/>
                      <a:pt x="462" y="9731"/>
                      <a:pt x="536" y="10257"/>
                    </a:cubicBezTo>
                    <a:cubicBezTo>
                      <a:pt x="566" y="10259"/>
                      <a:pt x="595" y="10259"/>
                      <a:pt x="625" y="10259"/>
                    </a:cubicBezTo>
                    <a:cubicBezTo>
                      <a:pt x="891" y="10259"/>
                      <a:pt x="1157" y="10205"/>
                      <a:pt x="1411" y="10133"/>
                    </a:cubicBezTo>
                    <a:cubicBezTo>
                      <a:pt x="1832" y="10010"/>
                      <a:pt x="2239" y="9835"/>
                      <a:pt x="2671" y="9750"/>
                    </a:cubicBezTo>
                    <a:cubicBezTo>
                      <a:pt x="2766" y="9732"/>
                      <a:pt x="2865" y="9718"/>
                      <a:pt x="2962" y="9718"/>
                    </a:cubicBezTo>
                    <a:cubicBezTo>
                      <a:pt x="3040" y="9718"/>
                      <a:pt x="3117" y="9727"/>
                      <a:pt x="3192" y="9749"/>
                    </a:cubicBezTo>
                    <a:cubicBezTo>
                      <a:pt x="3358" y="9798"/>
                      <a:pt x="3513" y="9928"/>
                      <a:pt x="3546" y="10099"/>
                    </a:cubicBezTo>
                    <a:cubicBezTo>
                      <a:pt x="3584" y="10299"/>
                      <a:pt x="3451" y="10503"/>
                      <a:pt x="3274" y="10605"/>
                    </a:cubicBezTo>
                    <a:cubicBezTo>
                      <a:pt x="3097" y="10706"/>
                      <a:pt x="2886" y="10727"/>
                      <a:pt x="2681" y="10741"/>
                    </a:cubicBezTo>
                    <a:cubicBezTo>
                      <a:pt x="2469" y="10755"/>
                      <a:pt x="2256" y="10762"/>
                      <a:pt x="2044" y="10762"/>
                    </a:cubicBezTo>
                    <a:cubicBezTo>
                      <a:pt x="1606" y="10762"/>
                      <a:pt x="1168" y="10734"/>
                      <a:pt x="732" y="10687"/>
                    </a:cubicBezTo>
                    <a:cubicBezTo>
                      <a:pt x="688" y="10682"/>
                      <a:pt x="643" y="10677"/>
                      <a:pt x="599" y="10669"/>
                    </a:cubicBezTo>
                    <a:lnTo>
                      <a:pt x="599" y="10669"/>
                    </a:lnTo>
                    <a:cubicBezTo>
                      <a:pt x="724" y="11452"/>
                      <a:pt x="874" y="12234"/>
                      <a:pt x="941" y="13024"/>
                    </a:cubicBezTo>
                    <a:cubicBezTo>
                      <a:pt x="943" y="13036"/>
                      <a:pt x="943" y="13050"/>
                      <a:pt x="945" y="13062"/>
                    </a:cubicBezTo>
                    <a:cubicBezTo>
                      <a:pt x="971" y="13052"/>
                      <a:pt x="995" y="13043"/>
                      <a:pt x="1013" y="13032"/>
                    </a:cubicBezTo>
                    <a:cubicBezTo>
                      <a:pt x="1285" y="12897"/>
                      <a:pt x="1543" y="12732"/>
                      <a:pt x="1781" y="12541"/>
                    </a:cubicBezTo>
                    <a:cubicBezTo>
                      <a:pt x="2006" y="12360"/>
                      <a:pt x="2222" y="12153"/>
                      <a:pt x="2497" y="12073"/>
                    </a:cubicBezTo>
                    <a:cubicBezTo>
                      <a:pt x="2558" y="12055"/>
                      <a:pt x="2623" y="12046"/>
                      <a:pt x="2688" y="12046"/>
                    </a:cubicBezTo>
                    <a:cubicBezTo>
                      <a:pt x="2918" y="12046"/>
                      <a:pt x="3150" y="12158"/>
                      <a:pt x="3213" y="12373"/>
                    </a:cubicBezTo>
                    <a:cubicBezTo>
                      <a:pt x="3283" y="12613"/>
                      <a:pt x="3109" y="12867"/>
                      <a:pt x="2890" y="12988"/>
                    </a:cubicBezTo>
                    <a:cubicBezTo>
                      <a:pt x="2672" y="13109"/>
                      <a:pt x="2416" y="13138"/>
                      <a:pt x="2172" y="13194"/>
                    </a:cubicBezTo>
                    <a:cubicBezTo>
                      <a:pt x="1986" y="13238"/>
                      <a:pt x="1402" y="13469"/>
                      <a:pt x="981" y="13502"/>
                    </a:cubicBezTo>
                    <a:cubicBezTo>
                      <a:pt x="1034" y="14108"/>
                      <a:pt x="1083" y="14693"/>
                      <a:pt x="1104" y="15264"/>
                    </a:cubicBezTo>
                    <a:cubicBezTo>
                      <a:pt x="1160" y="15255"/>
                      <a:pt x="1213" y="15244"/>
                      <a:pt x="1257" y="15232"/>
                    </a:cubicBezTo>
                    <a:cubicBezTo>
                      <a:pt x="1455" y="15172"/>
                      <a:pt x="1646" y="15092"/>
                      <a:pt x="1827" y="14992"/>
                    </a:cubicBezTo>
                    <a:cubicBezTo>
                      <a:pt x="1908" y="14946"/>
                      <a:pt x="1988" y="14895"/>
                      <a:pt x="2079" y="14871"/>
                    </a:cubicBezTo>
                    <a:cubicBezTo>
                      <a:pt x="2115" y="14860"/>
                      <a:pt x="2154" y="14854"/>
                      <a:pt x="2191" y="14854"/>
                    </a:cubicBezTo>
                    <a:cubicBezTo>
                      <a:pt x="2247" y="14854"/>
                      <a:pt x="2302" y="14867"/>
                      <a:pt x="2348" y="14899"/>
                    </a:cubicBezTo>
                    <a:cubicBezTo>
                      <a:pt x="2429" y="14953"/>
                      <a:pt x="2467" y="15057"/>
                      <a:pt x="2471" y="15155"/>
                    </a:cubicBezTo>
                    <a:cubicBezTo>
                      <a:pt x="2476" y="15320"/>
                      <a:pt x="2399" y="15479"/>
                      <a:pt x="2290" y="15602"/>
                    </a:cubicBezTo>
                    <a:cubicBezTo>
                      <a:pt x="2181" y="15727"/>
                      <a:pt x="2043" y="15821"/>
                      <a:pt x="1906" y="15914"/>
                    </a:cubicBezTo>
                    <a:cubicBezTo>
                      <a:pt x="1832" y="15965"/>
                      <a:pt x="1757" y="16016"/>
                      <a:pt x="1671" y="16032"/>
                    </a:cubicBezTo>
                    <a:cubicBezTo>
                      <a:pt x="1643" y="16038"/>
                      <a:pt x="1616" y="16040"/>
                      <a:pt x="1588" y="16040"/>
                    </a:cubicBezTo>
                    <a:cubicBezTo>
                      <a:pt x="1548" y="16040"/>
                      <a:pt x="1508" y="16035"/>
                      <a:pt x="1467" y="16030"/>
                    </a:cubicBezTo>
                    <a:cubicBezTo>
                      <a:pt x="1394" y="16021"/>
                      <a:pt x="1253" y="15993"/>
                      <a:pt x="1111" y="15944"/>
                    </a:cubicBezTo>
                    <a:cubicBezTo>
                      <a:pt x="1094" y="17277"/>
                      <a:pt x="845" y="18524"/>
                      <a:pt x="1" y="19738"/>
                    </a:cubicBezTo>
                    <a:cubicBezTo>
                      <a:pt x="299" y="19649"/>
                      <a:pt x="1681" y="18865"/>
                      <a:pt x="3304" y="17467"/>
                    </a:cubicBezTo>
                    <a:cubicBezTo>
                      <a:pt x="3211" y="17358"/>
                      <a:pt x="3127" y="17244"/>
                      <a:pt x="3069" y="17160"/>
                    </a:cubicBezTo>
                    <a:cubicBezTo>
                      <a:pt x="2921" y="16942"/>
                      <a:pt x="2857" y="16635"/>
                      <a:pt x="3013" y="16423"/>
                    </a:cubicBezTo>
                    <a:cubicBezTo>
                      <a:pt x="3025" y="16407"/>
                      <a:pt x="3039" y="16390"/>
                      <a:pt x="3058" y="16381"/>
                    </a:cubicBezTo>
                    <a:cubicBezTo>
                      <a:pt x="3101" y="16361"/>
                      <a:pt x="3145" y="16352"/>
                      <a:pt x="3189" y="16352"/>
                    </a:cubicBezTo>
                    <a:cubicBezTo>
                      <a:pt x="3483" y="16352"/>
                      <a:pt x="3801" y="16739"/>
                      <a:pt x="3935" y="16900"/>
                    </a:cubicBezTo>
                    <a:cubicBezTo>
                      <a:pt x="4402" y="16469"/>
                      <a:pt x="4877" y="15988"/>
                      <a:pt x="5346" y="15464"/>
                    </a:cubicBezTo>
                    <a:cubicBezTo>
                      <a:pt x="5191" y="15406"/>
                      <a:pt x="5040" y="15320"/>
                      <a:pt x="4930" y="15248"/>
                    </a:cubicBezTo>
                    <a:cubicBezTo>
                      <a:pt x="4730" y="15116"/>
                      <a:pt x="4572" y="14920"/>
                      <a:pt x="4486" y="14695"/>
                    </a:cubicBezTo>
                    <a:cubicBezTo>
                      <a:pt x="4451" y="14599"/>
                      <a:pt x="4426" y="14494"/>
                      <a:pt x="4446" y="14392"/>
                    </a:cubicBezTo>
                    <a:cubicBezTo>
                      <a:pt x="4465" y="14290"/>
                      <a:pt x="4533" y="14194"/>
                      <a:pt x="4633" y="14164"/>
                    </a:cubicBezTo>
                    <a:cubicBezTo>
                      <a:pt x="4654" y="14158"/>
                      <a:pt x="4675" y="14155"/>
                      <a:pt x="4696" y="14155"/>
                    </a:cubicBezTo>
                    <a:cubicBezTo>
                      <a:pt x="4790" y="14155"/>
                      <a:pt x="4884" y="14209"/>
                      <a:pt x="4953" y="14276"/>
                    </a:cubicBezTo>
                    <a:cubicBezTo>
                      <a:pt x="5037" y="14358"/>
                      <a:pt x="5098" y="14464"/>
                      <a:pt x="5181" y="14548"/>
                    </a:cubicBezTo>
                    <a:cubicBezTo>
                      <a:pt x="5340" y="14711"/>
                      <a:pt x="5565" y="14786"/>
                      <a:pt x="5781" y="14858"/>
                    </a:cubicBezTo>
                    <a:cubicBezTo>
                      <a:pt x="5802" y="14865"/>
                      <a:pt x="5825" y="14872"/>
                      <a:pt x="5846" y="14881"/>
                    </a:cubicBezTo>
                    <a:cubicBezTo>
                      <a:pt x="6110" y="14560"/>
                      <a:pt x="6372" y="14225"/>
                      <a:pt x="6624" y="13874"/>
                    </a:cubicBezTo>
                    <a:cubicBezTo>
                      <a:pt x="6596" y="13855"/>
                      <a:pt x="6570" y="13836"/>
                      <a:pt x="6540" y="13818"/>
                    </a:cubicBezTo>
                    <a:cubicBezTo>
                      <a:pt x="6303" y="13667"/>
                      <a:pt x="6084" y="13487"/>
                      <a:pt x="5891" y="13280"/>
                    </a:cubicBezTo>
                    <a:cubicBezTo>
                      <a:pt x="5732" y="13108"/>
                      <a:pt x="5588" y="12911"/>
                      <a:pt x="5544" y="12681"/>
                    </a:cubicBezTo>
                    <a:cubicBezTo>
                      <a:pt x="5511" y="12506"/>
                      <a:pt x="5542" y="12318"/>
                      <a:pt x="5630" y="12162"/>
                    </a:cubicBezTo>
                    <a:cubicBezTo>
                      <a:pt x="5642" y="12141"/>
                      <a:pt x="5656" y="12120"/>
                      <a:pt x="5679" y="12113"/>
                    </a:cubicBezTo>
                    <a:cubicBezTo>
                      <a:pt x="5683" y="12112"/>
                      <a:pt x="5688" y="12111"/>
                      <a:pt x="5692" y="12111"/>
                    </a:cubicBezTo>
                    <a:cubicBezTo>
                      <a:pt x="5705" y="12111"/>
                      <a:pt x="5719" y="12116"/>
                      <a:pt x="5732" y="12118"/>
                    </a:cubicBezTo>
                    <a:cubicBezTo>
                      <a:pt x="6405" y="12224"/>
                      <a:pt x="6947" y="13046"/>
                      <a:pt x="7087" y="13197"/>
                    </a:cubicBezTo>
                    <a:cubicBezTo>
                      <a:pt x="7500" y="12566"/>
                      <a:pt x="7882" y="11890"/>
                      <a:pt x="8217" y="11176"/>
                    </a:cubicBezTo>
                    <a:cubicBezTo>
                      <a:pt x="7833" y="11138"/>
                      <a:pt x="7449" y="11094"/>
                      <a:pt x="7068" y="11040"/>
                    </a:cubicBezTo>
                    <a:cubicBezTo>
                      <a:pt x="6872" y="11012"/>
                      <a:pt x="6672" y="10980"/>
                      <a:pt x="6493" y="10896"/>
                    </a:cubicBezTo>
                    <a:cubicBezTo>
                      <a:pt x="6312" y="10812"/>
                      <a:pt x="6153" y="10666"/>
                      <a:pt x="6096" y="10477"/>
                    </a:cubicBezTo>
                    <a:cubicBezTo>
                      <a:pt x="6046" y="10306"/>
                      <a:pt x="6088" y="10113"/>
                      <a:pt x="6202" y="9980"/>
                    </a:cubicBezTo>
                    <a:cubicBezTo>
                      <a:pt x="6302" y="9863"/>
                      <a:pt x="6456" y="9794"/>
                      <a:pt x="6610" y="9794"/>
                    </a:cubicBezTo>
                    <a:cubicBezTo>
                      <a:pt x="6632" y="9794"/>
                      <a:pt x="6654" y="9795"/>
                      <a:pt x="6675" y="9798"/>
                    </a:cubicBezTo>
                    <a:cubicBezTo>
                      <a:pt x="6952" y="9836"/>
                      <a:pt x="7151" y="10075"/>
                      <a:pt x="7379" y="10234"/>
                    </a:cubicBezTo>
                    <a:cubicBezTo>
                      <a:pt x="7696" y="10455"/>
                      <a:pt x="8086" y="10527"/>
                      <a:pt x="8466" y="10613"/>
                    </a:cubicBezTo>
                    <a:cubicBezTo>
                      <a:pt x="8598" y="10298"/>
                      <a:pt x="8721" y="9973"/>
                      <a:pt x="8833" y="9643"/>
                    </a:cubicBezTo>
                    <a:cubicBezTo>
                      <a:pt x="8978" y="9205"/>
                      <a:pt x="8966" y="8694"/>
                      <a:pt x="8896" y="8200"/>
                    </a:cubicBezTo>
                    <a:lnTo>
                      <a:pt x="8896" y="8200"/>
                    </a:lnTo>
                    <a:cubicBezTo>
                      <a:pt x="8582" y="8335"/>
                      <a:pt x="8287" y="8535"/>
                      <a:pt x="7940" y="8577"/>
                    </a:cubicBezTo>
                    <a:cubicBezTo>
                      <a:pt x="7900" y="8582"/>
                      <a:pt x="7860" y="8584"/>
                      <a:pt x="7819" y="8584"/>
                    </a:cubicBezTo>
                    <a:cubicBezTo>
                      <a:pt x="7465" y="8584"/>
                      <a:pt x="7112" y="8401"/>
                      <a:pt x="6914" y="8107"/>
                    </a:cubicBezTo>
                    <a:cubicBezTo>
                      <a:pt x="6879" y="8056"/>
                      <a:pt x="6849" y="8000"/>
                      <a:pt x="6842" y="7940"/>
                    </a:cubicBezTo>
                    <a:cubicBezTo>
                      <a:pt x="6835" y="7891"/>
                      <a:pt x="6844" y="7840"/>
                      <a:pt x="6854" y="7789"/>
                    </a:cubicBezTo>
                    <a:cubicBezTo>
                      <a:pt x="6884" y="7651"/>
                      <a:pt x="6928" y="7505"/>
                      <a:pt x="7033" y="7409"/>
                    </a:cubicBezTo>
                    <a:cubicBezTo>
                      <a:pt x="7136" y="7314"/>
                      <a:pt x="7272" y="7287"/>
                      <a:pt x="7414" y="7287"/>
                    </a:cubicBezTo>
                    <a:cubicBezTo>
                      <a:pt x="7523" y="7287"/>
                      <a:pt x="7636" y="7303"/>
                      <a:pt x="7742" y="7317"/>
                    </a:cubicBezTo>
                    <a:cubicBezTo>
                      <a:pt x="7897" y="7338"/>
                      <a:pt x="8054" y="7350"/>
                      <a:pt x="8210" y="7350"/>
                    </a:cubicBezTo>
                    <a:cubicBezTo>
                      <a:pt x="8339" y="7350"/>
                      <a:pt x="8467" y="7342"/>
                      <a:pt x="8594" y="7323"/>
                    </a:cubicBezTo>
                    <a:cubicBezTo>
                      <a:pt x="8636" y="7316"/>
                      <a:pt x="8678" y="7309"/>
                      <a:pt x="8721" y="7302"/>
                    </a:cubicBezTo>
                    <a:cubicBezTo>
                      <a:pt x="8542" y="6596"/>
                      <a:pt x="8119" y="5891"/>
                      <a:pt x="7498" y="5521"/>
                    </a:cubicBezTo>
                    <a:cubicBezTo>
                      <a:pt x="6958" y="5198"/>
                      <a:pt x="6328" y="5132"/>
                      <a:pt x="5711" y="5042"/>
                    </a:cubicBezTo>
                    <a:cubicBezTo>
                      <a:pt x="5467" y="3021"/>
                      <a:pt x="4912" y="739"/>
                      <a:pt x="4155" y="1"/>
                    </a:cubicBezTo>
                    <a:close/>
                  </a:path>
                </a:pathLst>
              </a:custGeom>
              <a:solidFill>
                <a:srgbClr val="378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8972" y="-171354"/>
                <a:ext cx="468607" cy="855140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13920" extrusionOk="0">
                    <a:moveTo>
                      <a:pt x="4368" y="1"/>
                    </a:moveTo>
                    <a:cubicBezTo>
                      <a:pt x="4173" y="1923"/>
                      <a:pt x="3751" y="4112"/>
                      <a:pt x="3093" y="6394"/>
                    </a:cubicBezTo>
                    <a:cubicBezTo>
                      <a:pt x="2240" y="9348"/>
                      <a:pt x="1140" y="11964"/>
                      <a:pt x="0" y="13920"/>
                    </a:cubicBezTo>
                    <a:cubicBezTo>
                      <a:pt x="553" y="13546"/>
                      <a:pt x="1228" y="13046"/>
                      <a:pt x="1953" y="12423"/>
                    </a:cubicBezTo>
                    <a:cubicBezTo>
                      <a:pt x="1858" y="12315"/>
                      <a:pt x="1774" y="12201"/>
                      <a:pt x="1718" y="12116"/>
                    </a:cubicBezTo>
                    <a:cubicBezTo>
                      <a:pt x="1570" y="11899"/>
                      <a:pt x="1505" y="11590"/>
                      <a:pt x="1661" y="11380"/>
                    </a:cubicBezTo>
                    <a:cubicBezTo>
                      <a:pt x="1674" y="11364"/>
                      <a:pt x="1686" y="11346"/>
                      <a:pt x="1705" y="11338"/>
                    </a:cubicBezTo>
                    <a:cubicBezTo>
                      <a:pt x="1748" y="11318"/>
                      <a:pt x="1792" y="11309"/>
                      <a:pt x="1837" y="11309"/>
                    </a:cubicBezTo>
                    <a:cubicBezTo>
                      <a:pt x="2132" y="11309"/>
                      <a:pt x="2450" y="11695"/>
                      <a:pt x="2584" y="11857"/>
                    </a:cubicBezTo>
                    <a:cubicBezTo>
                      <a:pt x="3049" y="11425"/>
                      <a:pt x="3526" y="10945"/>
                      <a:pt x="3993" y="10420"/>
                    </a:cubicBezTo>
                    <a:cubicBezTo>
                      <a:pt x="3840" y="10362"/>
                      <a:pt x="3689" y="10276"/>
                      <a:pt x="3579" y="10204"/>
                    </a:cubicBezTo>
                    <a:cubicBezTo>
                      <a:pt x="3377" y="10073"/>
                      <a:pt x="3219" y="9876"/>
                      <a:pt x="3135" y="9652"/>
                    </a:cubicBezTo>
                    <a:cubicBezTo>
                      <a:pt x="3098" y="9555"/>
                      <a:pt x="3075" y="9450"/>
                      <a:pt x="3093" y="9348"/>
                    </a:cubicBezTo>
                    <a:cubicBezTo>
                      <a:pt x="3112" y="9247"/>
                      <a:pt x="3182" y="9150"/>
                      <a:pt x="3280" y="9122"/>
                    </a:cubicBezTo>
                    <a:cubicBezTo>
                      <a:pt x="3302" y="9116"/>
                      <a:pt x="3324" y="9113"/>
                      <a:pt x="3346" y="9113"/>
                    </a:cubicBezTo>
                    <a:cubicBezTo>
                      <a:pt x="3439" y="9113"/>
                      <a:pt x="3531" y="9166"/>
                      <a:pt x="3600" y="9233"/>
                    </a:cubicBezTo>
                    <a:cubicBezTo>
                      <a:pt x="3686" y="9317"/>
                      <a:pt x="3745" y="9420"/>
                      <a:pt x="3829" y="9504"/>
                    </a:cubicBezTo>
                    <a:cubicBezTo>
                      <a:pt x="3987" y="9668"/>
                      <a:pt x="4214" y="9743"/>
                      <a:pt x="4429" y="9815"/>
                    </a:cubicBezTo>
                    <a:cubicBezTo>
                      <a:pt x="4450" y="9822"/>
                      <a:pt x="4472" y="9831"/>
                      <a:pt x="4493" y="9840"/>
                    </a:cubicBezTo>
                    <a:cubicBezTo>
                      <a:pt x="4757" y="9519"/>
                      <a:pt x="5019" y="9182"/>
                      <a:pt x="5271" y="8831"/>
                    </a:cubicBezTo>
                    <a:cubicBezTo>
                      <a:pt x="5245" y="8813"/>
                      <a:pt x="5217" y="8794"/>
                      <a:pt x="5189" y="8777"/>
                    </a:cubicBezTo>
                    <a:cubicBezTo>
                      <a:pt x="4950" y="8626"/>
                      <a:pt x="4731" y="8443"/>
                      <a:pt x="4540" y="8238"/>
                    </a:cubicBezTo>
                    <a:cubicBezTo>
                      <a:pt x="4380" y="8066"/>
                      <a:pt x="4235" y="7870"/>
                      <a:pt x="4191" y="7640"/>
                    </a:cubicBezTo>
                    <a:cubicBezTo>
                      <a:pt x="4158" y="7463"/>
                      <a:pt x="4189" y="7275"/>
                      <a:pt x="4277" y="7119"/>
                    </a:cubicBezTo>
                    <a:cubicBezTo>
                      <a:pt x="4289" y="7098"/>
                      <a:pt x="4303" y="7077"/>
                      <a:pt x="4326" y="7070"/>
                    </a:cubicBezTo>
                    <a:cubicBezTo>
                      <a:pt x="4329" y="7069"/>
                      <a:pt x="4333" y="7069"/>
                      <a:pt x="4336" y="7069"/>
                    </a:cubicBezTo>
                    <a:cubicBezTo>
                      <a:pt x="4351" y="7069"/>
                      <a:pt x="4366" y="7074"/>
                      <a:pt x="4380" y="7075"/>
                    </a:cubicBezTo>
                    <a:cubicBezTo>
                      <a:pt x="5052" y="7180"/>
                      <a:pt x="5594" y="8005"/>
                      <a:pt x="5736" y="8156"/>
                    </a:cubicBezTo>
                    <a:cubicBezTo>
                      <a:pt x="6148" y="7522"/>
                      <a:pt x="6531" y="6849"/>
                      <a:pt x="6864" y="6133"/>
                    </a:cubicBezTo>
                    <a:cubicBezTo>
                      <a:pt x="6480" y="6096"/>
                      <a:pt x="6098" y="6051"/>
                      <a:pt x="5715" y="5996"/>
                    </a:cubicBezTo>
                    <a:cubicBezTo>
                      <a:pt x="5519" y="5968"/>
                      <a:pt x="5321" y="5938"/>
                      <a:pt x="5140" y="5854"/>
                    </a:cubicBezTo>
                    <a:cubicBezTo>
                      <a:pt x="4961" y="5770"/>
                      <a:pt x="4800" y="5624"/>
                      <a:pt x="4743" y="5433"/>
                    </a:cubicBezTo>
                    <a:cubicBezTo>
                      <a:pt x="4694" y="5265"/>
                      <a:pt x="4735" y="5072"/>
                      <a:pt x="4849" y="4937"/>
                    </a:cubicBezTo>
                    <a:cubicBezTo>
                      <a:pt x="4950" y="4820"/>
                      <a:pt x="5104" y="4752"/>
                      <a:pt x="5258" y="4752"/>
                    </a:cubicBezTo>
                    <a:cubicBezTo>
                      <a:pt x="5280" y="4752"/>
                      <a:pt x="5302" y="4753"/>
                      <a:pt x="5324" y="4756"/>
                    </a:cubicBezTo>
                    <a:cubicBezTo>
                      <a:pt x="5601" y="4793"/>
                      <a:pt x="5798" y="5031"/>
                      <a:pt x="6027" y="5193"/>
                    </a:cubicBezTo>
                    <a:cubicBezTo>
                      <a:pt x="6343" y="5414"/>
                      <a:pt x="6733" y="5484"/>
                      <a:pt x="7113" y="5570"/>
                    </a:cubicBezTo>
                    <a:cubicBezTo>
                      <a:pt x="7247" y="5254"/>
                      <a:pt x="7368" y="4931"/>
                      <a:pt x="7480" y="4600"/>
                    </a:cubicBezTo>
                    <a:cubicBezTo>
                      <a:pt x="7627" y="4163"/>
                      <a:pt x="7613" y="3653"/>
                      <a:pt x="7545" y="3156"/>
                    </a:cubicBezTo>
                    <a:lnTo>
                      <a:pt x="7545" y="3156"/>
                    </a:lnTo>
                    <a:cubicBezTo>
                      <a:pt x="7229" y="3291"/>
                      <a:pt x="6934" y="3493"/>
                      <a:pt x="6589" y="3533"/>
                    </a:cubicBezTo>
                    <a:cubicBezTo>
                      <a:pt x="6548" y="3538"/>
                      <a:pt x="6508" y="3541"/>
                      <a:pt x="6467" y="3541"/>
                    </a:cubicBezTo>
                    <a:cubicBezTo>
                      <a:pt x="6112" y="3541"/>
                      <a:pt x="5759" y="3358"/>
                      <a:pt x="5561" y="3063"/>
                    </a:cubicBezTo>
                    <a:cubicBezTo>
                      <a:pt x="5527" y="3012"/>
                      <a:pt x="5496" y="2958"/>
                      <a:pt x="5489" y="2898"/>
                    </a:cubicBezTo>
                    <a:cubicBezTo>
                      <a:pt x="5482" y="2848"/>
                      <a:pt x="5492" y="2797"/>
                      <a:pt x="5503" y="2748"/>
                    </a:cubicBezTo>
                    <a:cubicBezTo>
                      <a:pt x="5533" y="2607"/>
                      <a:pt x="5577" y="2462"/>
                      <a:pt x="5682" y="2367"/>
                    </a:cubicBezTo>
                    <a:cubicBezTo>
                      <a:pt x="5785" y="2272"/>
                      <a:pt x="5921" y="2245"/>
                      <a:pt x="6064" y="2245"/>
                    </a:cubicBezTo>
                    <a:cubicBezTo>
                      <a:pt x="6172" y="2245"/>
                      <a:pt x="6284" y="2260"/>
                      <a:pt x="6389" y="2274"/>
                    </a:cubicBezTo>
                    <a:cubicBezTo>
                      <a:pt x="6542" y="2295"/>
                      <a:pt x="6698" y="2307"/>
                      <a:pt x="6853" y="2307"/>
                    </a:cubicBezTo>
                    <a:cubicBezTo>
                      <a:pt x="6983" y="2307"/>
                      <a:pt x="7113" y="2298"/>
                      <a:pt x="7241" y="2279"/>
                    </a:cubicBezTo>
                    <a:cubicBezTo>
                      <a:pt x="7283" y="2274"/>
                      <a:pt x="7325" y="2267"/>
                      <a:pt x="7368" y="2258"/>
                    </a:cubicBezTo>
                    <a:cubicBezTo>
                      <a:pt x="7189" y="1553"/>
                      <a:pt x="6766" y="850"/>
                      <a:pt x="6145" y="478"/>
                    </a:cubicBezTo>
                    <a:cubicBezTo>
                      <a:pt x="5606" y="157"/>
                      <a:pt x="4982" y="90"/>
                      <a:pt x="4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1100279" y="-252214"/>
              <a:ext cx="460682" cy="1072550"/>
              <a:chOff x="1056229" y="-534426"/>
              <a:chExt cx="460682" cy="107255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056536" y="-534426"/>
                <a:ext cx="460375" cy="1072550"/>
              </a:xfrm>
              <a:custGeom>
                <a:avLst/>
                <a:gdLst/>
                <a:ahLst/>
                <a:cxnLst/>
                <a:rect l="l" t="t" r="r" b="b"/>
                <a:pathLst>
                  <a:path w="7494" h="17459" extrusionOk="0">
                    <a:moveTo>
                      <a:pt x="6382" y="1"/>
                    </a:moveTo>
                    <a:cubicBezTo>
                      <a:pt x="5563" y="417"/>
                      <a:pt x="4512" y="2167"/>
                      <a:pt x="3789" y="3783"/>
                    </a:cubicBezTo>
                    <a:cubicBezTo>
                      <a:pt x="3432" y="3725"/>
                      <a:pt x="3073" y="3659"/>
                      <a:pt x="2715" y="3659"/>
                    </a:cubicBezTo>
                    <a:cubicBezTo>
                      <a:pt x="2536" y="3659"/>
                      <a:pt x="2358" y="3675"/>
                      <a:pt x="2181" y="3718"/>
                    </a:cubicBezTo>
                    <a:cubicBezTo>
                      <a:pt x="1570" y="3867"/>
                      <a:pt x="1037" y="4342"/>
                      <a:pt x="705" y="4881"/>
                    </a:cubicBezTo>
                    <a:cubicBezTo>
                      <a:pt x="739" y="4898"/>
                      <a:pt x="772" y="4914"/>
                      <a:pt x="805" y="4932"/>
                    </a:cubicBezTo>
                    <a:cubicBezTo>
                      <a:pt x="1028" y="5039"/>
                      <a:pt x="1270" y="5105"/>
                      <a:pt x="1514" y="5146"/>
                    </a:cubicBezTo>
                    <a:cubicBezTo>
                      <a:pt x="1726" y="5183"/>
                      <a:pt x="1970" y="5221"/>
                      <a:pt x="2079" y="5405"/>
                    </a:cubicBezTo>
                    <a:cubicBezTo>
                      <a:pt x="2142" y="5512"/>
                      <a:pt x="2140" y="5644"/>
                      <a:pt x="2130" y="5769"/>
                    </a:cubicBezTo>
                    <a:cubicBezTo>
                      <a:pt x="2125" y="5812"/>
                      <a:pt x="2119" y="5856"/>
                      <a:pt x="2102" y="5897"/>
                    </a:cubicBezTo>
                    <a:cubicBezTo>
                      <a:pt x="2079" y="5944"/>
                      <a:pt x="2040" y="5983"/>
                      <a:pt x="1998" y="6016"/>
                    </a:cubicBezTo>
                    <a:cubicBezTo>
                      <a:pt x="1832" y="6150"/>
                      <a:pt x="1618" y="6220"/>
                      <a:pt x="1404" y="6220"/>
                    </a:cubicBezTo>
                    <a:cubicBezTo>
                      <a:pt x="1274" y="6220"/>
                      <a:pt x="1144" y="6194"/>
                      <a:pt x="1025" y="6140"/>
                    </a:cubicBezTo>
                    <a:cubicBezTo>
                      <a:pt x="748" y="6018"/>
                      <a:pt x="555" y="5774"/>
                      <a:pt x="328" y="5581"/>
                    </a:cubicBezTo>
                    <a:cubicBezTo>
                      <a:pt x="142" y="5974"/>
                      <a:pt x="0" y="6395"/>
                      <a:pt x="9" y="6796"/>
                    </a:cubicBezTo>
                    <a:cubicBezTo>
                      <a:pt x="16" y="7100"/>
                      <a:pt x="34" y="7400"/>
                      <a:pt x="62" y="7696"/>
                    </a:cubicBezTo>
                    <a:cubicBezTo>
                      <a:pt x="237" y="7710"/>
                      <a:pt x="413" y="7728"/>
                      <a:pt x="586" y="7728"/>
                    </a:cubicBezTo>
                    <a:cubicBezTo>
                      <a:pt x="748" y="7728"/>
                      <a:pt x="907" y="7712"/>
                      <a:pt x="1062" y="7663"/>
                    </a:cubicBezTo>
                    <a:cubicBezTo>
                      <a:pt x="1266" y="7598"/>
                      <a:pt x="1466" y="7475"/>
                      <a:pt x="1676" y="7475"/>
                    </a:cubicBezTo>
                    <a:cubicBezTo>
                      <a:pt x="1704" y="7475"/>
                      <a:pt x="1732" y="7478"/>
                      <a:pt x="1760" y="7482"/>
                    </a:cubicBezTo>
                    <a:cubicBezTo>
                      <a:pt x="1911" y="7509"/>
                      <a:pt x="2046" y="7614"/>
                      <a:pt x="2105" y="7754"/>
                    </a:cubicBezTo>
                    <a:cubicBezTo>
                      <a:pt x="2167" y="7896"/>
                      <a:pt x="2151" y="8066"/>
                      <a:pt x="2065" y="8194"/>
                    </a:cubicBezTo>
                    <a:cubicBezTo>
                      <a:pt x="1970" y="8338"/>
                      <a:pt x="1798" y="8417"/>
                      <a:pt x="1628" y="8440"/>
                    </a:cubicBezTo>
                    <a:cubicBezTo>
                      <a:pt x="1580" y="8447"/>
                      <a:pt x="1532" y="8450"/>
                      <a:pt x="1484" y="8450"/>
                    </a:cubicBezTo>
                    <a:cubicBezTo>
                      <a:pt x="1360" y="8450"/>
                      <a:pt x="1235" y="8430"/>
                      <a:pt x="1112" y="8410"/>
                    </a:cubicBezTo>
                    <a:cubicBezTo>
                      <a:pt x="783" y="8358"/>
                      <a:pt x="453" y="8296"/>
                      <a:pt x="125" y="8228"/>
                    </a:cubicBezTo>
                    <a:lnTo>
                      <a:pt x="125" y="8228"/>
                    </a:lnTo>
                    <a:cubicBezTo>
                      <a:pt x="216" y="8907"/>
                      <a:pt x="360" y="9566"/>
                      <a:pt x="539" y="10198"/>
                    </a:cubicBezTo>
                    <a:cubicBezTo>
                      <a:pt x="683" y="10115"/>
                      <a:pt x="1262" y="9643"/>
                      <a:pt x="1812" y="9643"/>
                    </a:cubicBezTo>
                    <a:cubicBezTo>
                      <a:pt x="1857" y="9643"/>
                      <a:pt x="1900" y="9646"/>
                      <a:pt x="1944" y="9652"/>
                    </a:cubicBezTo>
                    <a:cubicBezTo>
                      <a:pt x="1958" y="9654"/>
                      <a:pt x="1975" y="9652"/>
                      <a:pt x="1988" y="9661"/>
                    </a:cubicBezTo>
                    <a:cubicBezTo>
                      <a:pt x="2005" y="9671"/>
                      <a:pt x="2012" y="9694"/>
                      <a:pt x="2018" y="9714"/>
                    </a:cubicBezTo>
                    <a:cubicBezTo>
                      <a:pt x="2049" y="9866"/>
                      <a:pt x="2026" y="10031"/>
                      <a:pt x="1954" y="10168"/>
                    </a:cubicBezTo>
                    <a:cubicBezTo>
                      <a:pt x="1858" y="10347"/>
                      <a:pt x="1688" y="10473"/>
                      <a:pt x="1511" y="10575"/>
                    </a:cubicBezTo>
                    <a:cubicBezTo>
                      <a:pt x="1298" y="10698"/>
                      <a:pt x="1069" y="10791"/>
                      <a:pt x="832" y="10854"/>
                    </a:cubicBezTo>
                    <a:cubicBezTo>
                      <a:pt x="804" y="10863"/>
                      <a:pt x="777" y="10871"/>
                      <a:pt x="749" y="10878"/>
                    </a:cubicBezTo>
                    <a:cubicBezTo>
                      <a:pt x="869" y="11234"/>
                      <a:pt x="998" y="11582"/>
                      <a:pt x="1135" y="11917"/>
                    </a:cubicBezTo>
                    <a:cubicBezTo>
                      <a:pt x="1155" y="11915"/>
                      <a:pt x="1176" y="11913"/>
                      <a:pt x="1195" y="11913"/>
                    </a:cubicBezTo>
                    <a:cubicBezTo>
                      <a:pt x="1393" y="11910"/>
                      <a:pt x="1598" y="11904"/>
                      <a:pt x="1774" y="11811"/>
                    </a:cubicBezTo>
                    <a:cubicBezTo>
                      <a:pt x="1863" y="11762"/>
                      <a:pt x="1940" y="11690"/>
                      <a:pt x="2033" y="11645"/>
                    </a:cubicBezTo>
                    <a:cubicBezTo>
                      <a:pt x="2085" y="11618"/>
                      <a:pt x="2145" y="11600"/>
                      <a:pt x="2203" y="11600"/>
                    </a:cubicBezTo>
                    <a:cubicBezTo>
                      <a:pt x="2247" y="11600"/>
                      <a:pt x="2289" y="11610"/>
                      <a:pt x="2326" y="11634"/>
                    </a:cubicBezTo>
                    <a:cubicBezTo>
                      <a:pt x="2402" y="11683"/>
                      <a:pt x="2433" y="11782"/>
                      <a:pt x="2423" y="11871"/>
                    </a:cubicBezTo>
                    <a:cubicBezTo>
                      <a:pt x="2414" y="11961"/>
                      <a:pt x="2367" y="12041"/>
                      <a:pt x="2310" y="12111"/>
                    </a:cubicBezTo>
                    <a:cubicBezTo>
                      <a:pt x="2182" y="12276"/>
                      <a:pt x="2002" y="12399"/>
                      <a:pt x="1800" y="12455"/>
                    </a:cubicBezTo>
                    <a:cubicBezTo>
                      <a:pt x="1690" y="12487"/>
                      <a:pt x="1542" y="12520"/>
                      <a:pt x="1400" y="12529"/>
                    </a:cubicBezTo>
                    <a:cubicBezTo>
                      <a:pt x="1653" y="13085"/>
                      <a:pt x="1925" y="13606"/>
                      <a:pt x="2200" y="14085"/>
                    </a:cubicBezTo>
                    <a:cubicBezTo>
                      <a:pt x="2332" y="13999"/>
                      <a:pt x="2623" y="13809"/>
                      <a:pt x="2857" y="13809"/>
                    </a:cubicBezTo>
                    <a:cubicBezTo>
                      <a:pt x="2935" y="13809"/>
                      <a:pt x="3006" y="13830"/>
                      <a:pt x="3063" y="13881"/>
                    </a:cubicBezTo>
                    <a:cubicBezTo>
                      <a:pt x="3075" y="13894"/>
                      <a:pt x="3082" y="13911"/>
                      <a:pt x="3089" y="13927"/>
                    </a:cubicBezTo>
                    <a:cubicBezTo>
                      <a:pt x="3163" y="14143"/>
                      <a:pt x="3030" y="14383"/>
                      <a:pt x="2853" y="14525"/>
                    </a:cubicBezTo>
                    <a:cubicBezTo>
                      <a:pt x="2782" y="14580"/>
                      <a:pt x="2682" y="14653"/>
                      <a:pt x="2577" y="14718"/>
                    </a:cubicBezTo>
                    <a:cubicBezTo>
                      <a:pt x="3565" y="16299"/>
                      <a:pt x="4508" y="17307"/>
                      <a:pt x="4733" y="17458"/>
                    </a:cubicBezTo>
                    <a:cubicBezTo>
                      <a:pt x="4345" y="16232"/>
                      <a:pt x="4463" y="15132"/>
                      <a:pt x="4791" y="14022"/>
                    </a:cubicBezTo>
                    <a:lnTo>
                      <a:pt x="4791" y="14022"/>
                    </a:lnTo>
                    <a:cubicBezTo>
                      <a:pt x="4775" y="14022"/>
                      <a:pt x="4760" y="14022"/>
                      <a:pt x="4745" y="14022"/>
                    </a:cubicBezTo>
                    <a:cubicBezTo>
                      <a:pt x="4631" y="14022"/>
                      <a:pt x="4529" y="14011"/>
                      <a:pt x="4473" y="14001"/>
                    </a:cubicBezTo>
                    <a:cubicBezTo>
                      <a:pt x="4415" y="13990"/>
                      <a:pt x="4356" y="13978"/>
                      <a:pt x="4303" y="13950"/>
                    </a:cubicBezTo>
                    <a:cubicBezTo>
                      <a:pt x="4237" y="13913"/>
                      <a:pt x="4187" y="13852"/>
                      <a:pt x="4140" y="13792"/>
                    </a:cubicBezTo>
                    <a:cubicBezTo>
                      <a:pt x="4051" y="13680"/>
                      <a:pt x="3959" y="13564"/>
                      <a:pt x="3901" y="13434"/>
                    </a:cubicBezTo>
                    <a:cubicBezTo>
                      <a:pt x="3844" y="13302"/>
                      <a:pt x="3819" y="13150"/>
                      <a:pt x="3866" y="13013"/>
                    </a:cubicBezTo>
                    <a:cubicBezTo>
                      <a:pt x="3894" y="12932"/>
                      <a:pt x="3952" y="12859"/>
                      <a:pt x="4035" y="12834"/>
                    </a:cubicBezTo>
                    <a:cubicBezTo>
                      <a:pt x="4056" y="12827"/>
                      <a:pt x="4077" y="12824"/>
                      <a:pt x="4099" y="12824"/>
                    </a:cubicBezTo>
                    <a:cubicBezTo>
                      <a:pt x="4157" y="12824"/>
                      <a:pt x="4216" y="12847"/>
                      <a:pt x="4266" y="12880"/>
                    </a:cubicBezTo>
                    <a:cubicBezTo>
                      <a:pt x="4333" y="12924"/>
                      <a:pt x="4387" y="12987"/>
                      <a:pt x="4444" y="13045"/>
                    </a:cubicBezTo>
                    <a:cubicBezTo>
                      <a:pt x="4568" y="13174"/>
                      <a:pt x="4705" y="13292"/>
                      <a:pt x="4854" y="13392"/>
                    </a:cubicBezTo>
                    <a:cubicBezTo>
                      <a:pt x="4887" y="13413"/>
                      <a:pt x="4929" y="13436"/>
                      <a:pt x="4973" y="13459"/>
                    </a:cubicBezTo>
                    <a:cubicBezTo>
                      <a:pt x="5136" y="12990"/>
                      <a:pt x="5329" y="12517"/>
                      <a:pt x="5529" y="12027"/>
                    </a:cubicBezTo>
                    <a:cubicBezTo>
                      <a:pt x="5189" y="11890"/>
                      <a:pt x="4763" y="11547"/>
                      <a:pt x="4621" y="11464"/>
                    </a:cubicBezTo>
                    <a:cubicBezTo>
                      <a:pt x="4433" y="11354"/>
                      <a:pt x="4228" y="11266"/>
                      <a:pt x="4077" y="11108"/>
                    </a:cubicBezTo>
                    <a:cubicBezTo>
                      <a:pt x="3928" y="10950"/>
                      <a:pt x="3849" y="10696"/>
                      <a:pt x="3968" y="10513"/>
                    </a:cubicBezTo>
                    <a:cubicBezTo>
                      <a:pt x="4043" y="10400"/>
                      <a:pt x="4174" y="10350"/>
                      <a:pt x="4310" y="10350"/>
                    </a:cubicBezTo>
                    <a:cubicBezTo>
                      <a:pt x="4425" y="10350"/>
                      <a:pt x="4545" y="10385"/>
                      <a:pt x="4640" y="10449"/>
                    </a:cubicBezTo>
                    <a:cubicBezTo>
                      <a:pt x="4849" y="10587"/>
                      <a:pt x="4975" y="10815"/>
                      <a:pt x="5114" y="11024"/>
                    </a:cubicBezTo>
                    <a:cubicBezTo>
                      <a:pt x="5263" y="11243"/>
                      <a:pt x="5435" y="11447"/>
                      <a:pt x="5626" y="11631"/>
                    </a:cubicBezTo>
                    <a:cubicBezTo>
                      <a:pt x="5638" y="11641"/>
                      <a:pt x="5654" y="11657"/>
                      <a:pt x="5675" y="11671"/>
                    </a:cubicBezTo>
                    <a:cubicBezTo>
                      <a:pt x="5678" y="11661"/>
                      <a:pt x="5682" y="11652"/>
                      <a:pt x="5687" y="11640"/>
                    </a:cubicBezTo>
                    <a:cubicBezTo>
                      <a:pt x="5945" y="11003"/>
                      <a:pt x="6273" y="10392"/>
                      <a:pt x="6580" y="9775"/>
                    </a:cubicBezTo>
                    <a:cubicBezTo>
                      <a:pt x="6540" y="9768"/>
                      <a:pt x="6501" y="9761"/>
                      <a:pt x="6464" y="9754"/>
                    </a:cubicBezTo>
                    <a:cubicBezTo>
                      <a:pt x="5908" y="9645"/>
                      <a:pt x="5359" y="9500"/>
                      <a:pt x="4831" y="9296"/>
                    </a:cubicBezTo>
                    <a:cubicBezTo>
                      <a:pt x="4665" y="9233"/>
                      <a:pt x="4496" y="9159"/>
                      <a:pt x="4375" y="9029"/>
                    </a:cubicBezTo>
                    <a:cubicBezTo>
                      <a:pt x="4254" y="8900"/>
                      <a:pt x="4196" y="8696"/>
                      <a:pt x="4280" y="8540"/>
                    </a:cubicBezTo>
                    <a:cubicBezTo>
                      <a:pt x="4351" y="8408"/>
                      <a:pt x="4510" y="8340"/>
                      <a:pt x="4659" y="8340"/>
                    </a:cubicBezTo>
                    <a:cubicBezTo>
                      <a:pt x="4661" y="8340"/>
                      <a:pt x="4663" y="8340"/>
                      <a:pt x="4665" y="8340"/>
                    </a:cubicBezTo>
                    <a:cubicBezTo>
                      <a:pt x="4817" y="8342"/>
                      <a:pt x="4961" y="8405"/>
                      <a:pt x="5096" y="8477"/>
                    </a:cubicBezTo>
                    <a:cubicBezTo>
                      <a:pt x="5433" y="8658"/>
                      <a:pt x="5724" y="8908"/>
                      <a:pt x="6043" y="9119"/>
                    </a:cubicBezTo>
                    <a:cubicBezTo>
                      <a:pt x="6257" y="9259"/>
                      <a:pt x="6489" y="9384"/>
                      <a:pt x="6738" y="9449"/>
                    </a:cubicBezTo>
                    <a:cubicBezTo>
                      <a:pt x="6934" y="9031"/>
                      <a:pt x="7115" y="8607"/>
                      <a:pt x="7250" y="8165"/>
                    </a:cubicBezTo>
                    <a:cubicBezTo>
                      <a:pt x="7341" y="7868"/>
                      <a:pt x="7408" y="7556"/>
                      <a:pt x="7443" y="7240"/>
                    </a:cubicBezTo>
                    <a:lnTo>
                      <a:pt x="7436" y="7240"/>
                    </a:lnTo>
                    <a:cubicBezTo>
                      <a:pt x="7183" y="7265"/>
                      <a:pt x="6927" y="7277"/>
                      <a:pt x="6670" y="7277"/>
                    </a:cubicBezTo>
                    <a:cubicBezTo>
                      <a:pt x="6061" y="7277"/>
                      <a:pt x="5447" y="7211"/>
                      <a:pt x="4856" y="7100"/>
                    </a:cubicBezTo>
                    <a:cubicBezTo>
                      <a:pt x="4786" y="7086"/>
                      <a:pt x="4715" y="7072"/>
                      <a:pt x="4661" y="7028"/>
                    </a:cubicBezTo>
                    <a:lnTo>
                      <a:pt x="4661" y="7026"/>
                    </a:lnTo>
                    <a:cubicBezTo>
                      <a:pt x="4575" y="6954"/>
                      <a:pt x="4559" y="6830"/>
                      <a:pt x="4549" y="6717"/>
                    </a:cubicBezTo>
                    <a:cubicBezTo>
                      <a:pt x="4535" y="6546"/>
                      <a:pt x="4528" y="6349"/>
                      <a:pt x="4649" y="6225"/>
                    </a:cubicBezTo>
                    <a:cubicBezTo>
                      <a:pt x="4729" y="6143"/>
                      <a:pt x="4841" y="6117"/>
                      <a:pt x="4958" y="6117"/>
                    </a:cubicBezTo>
                    <a:cubicBezTo>
                      <a:pt x="5027" y="6117"/>
                      <a:pt x="5098" y="6126"/>
                      <a:pt x="5164" y="6139"/>
                    </a:cubicBezTo>
                    <a:cubicBezTo>
                      <a:pt x="5628" y="6226"/>
                      <a:pt x="6063" y="6411"/>
                      <a:pt x="6501" y="6575"/>
                    </a:cubicBezTo>
                    <a:cubicBezTo>
                      <a:pt x="6815" y="6693"/>
                      <a:pt x="7155" y="6754"/>
                      <a:pt x="7468" y="6872"/>
                    </a:cubicBezTo>
                    <a:cubicBezTo>
                      <a:pt x="7494" y="6019"/>
                      <a:pt x="7275" y="5177"/>
                      <a:pt x="6689" y="4576"/>
                    </a:cubicBezTo>
                    <a:cubicBezTo>
                      <a:pt x="6185" y="4062"/>
                      <a:pt x="5520" y="3857"/>
                      <a:pt x="4824" y="3857"/>
                    </a:cubicBezTo>
                    <a:cubicBezTo>
                      <a:pt x="4775" y="3857"/>
                      <a:pt x="4727" y="3858"/>
                      <a:pt x="4679" y="3860"/>
                    </a:cubicBezTo>
                    <a:cubicBezTo>
                      <a:pt x="4647" y="3861"/>
                      <a:pt x="4614" y="3862"/>
                      <a:pt x="4582" y="3862"/>
                    </a:cubicBezTo>
                    <a:cubicBezTo>
                      <a:pt x="4431" y="3862"/>
                      <a:pt x="4278" y="3849"/>
                      <a:pt x="4124" y="3830"/>
                    </a:cubicBezTo>
                    <a:cubicBezTo>
                      <a:pt x="4912" y="2220"/>
                      <a:pt x="5696" y="1288"/>
                      <a:pt x="6547" y="950"/>
                    </a:cubicBezTo>
                    <a:cubicBezTo>
                      <a:pt x="6603" y="927"/>
                      <a:pt x="6494" y="338"/>
                      <a:pt x="6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056229" y="-307552"/>
                <a:ext cx="234181" cy="78670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2806" extrusionOk="0">
                    <a:moveTo>
                      <a:pt x="2717" y="0"/>
                    </a:moveTo>
                    <a:cubicBezTo>
                      <a:pt x="2538" y="0"/>
                      <a:pt x="2360" y="17"/>
                      <a:pt x="2182" y="60"/>
                    </a:cubicBezTo>
                    <a:cubicBezTo>
                      <a:pt x="1570" y="207"/>
                      <a:pt x="1037" y="683"/>
                      <a:pt x="707" y="1221"/>
                    </a:cubicBezTo>
                    <a:cubicBezTo>
                      <a:pt x="739" y="1239"/>
                      <a:pt x="772" y="1256"/>
                      <a:pt x="805" y="1272"/>
                    </a:cubicBezTo>
                    <a:cubicBezTo>
                      <a:pt x="1030" y="1379"/>
                      <a:pt x="1270" y="1446"/>
                      <a:pt x="1516" y="1488"/>
                    </a:cubicBezTo>
                    <a:cubicBezTo>
                      <a:pt x="1726" y="1523"/>
                      <a:pt x="1972" y="1562"/>
                      <a:pt x="2079" y="1746"/>
                    </a:cubicBezTo>
                    <a:cubicBezTo>
                      <a:pt x="2142" y="1853"/>
                      <a:pt x="2140" y="1986"/>
                      <a:pt x="2130" y="2109"/>
                    </a:cubicBezTo>
                    <a:cubicBezTo>
                      <a:pt x="2126" y="2153"/>
                      <a:pt x="2121" y="2198"/>
                      <a:pt x="2101" y="2237"/>
                    </a:cubicBezTo>
                    <a:cubicBezTo>
                      <a:pt x="2080" y="2286"/>
                      <a:pt x="2040" y="2323"/>
                      <a:pt x="2000" y="2356"/>
                    </a:cubicBezTo>
                    <a:cubicBezTo>
                      <a:pt x="1833" y="2490"/>
                      <a:pt x="1619" y="2561"/>
                      <a:pt x="1405" y="2561"/>
                    </a:cubicBezTo>
                    <a:cubicBezTo>
                      <a:pt x="1274" y="2561"/>
                      <a:pt x="1144" y="2535"/>
                      <a:pt x="1024" y="2481"/>
                    </a:cubicBezTo>
                    <a:cubicBezTo>
                      <a:pt x="747" y="2358"/>
                      <a:pt x="554" y="2116"/>
                      <a:pt x="328" y="1921"/>
                    </a:cubicBezTo>
                    <a:cubicBezTo>
                      <a:pt x="142" y="2314"/>
                      <a:pt x="0" y="2735"/>
                      <a:pt x="9" y="3137"/>
                    </a:cubicBezTo>
                    <a:cubicBezTo>
                      <a:pt x="16" y="3440"/>
                      <a:pt x="35" y="3740"/>
                      <a:pt x="63" y="4037"/>
                    </a:cubicBezTo>
                    <a:cubicBezTo>
                      <a:pt x="237" y="4051"/>
                      <a:pt x="411" y="4069"/>
                      <a:pt x="583" y="4069"/>
                    </a:cubicBezTo>
                    <a:cubicBezTo>
                      <a:pt x="746" y="4069"/>
                      <a:pt x="907" y="4053"/>
                      <a:pt x="1063" y="4003"/>
                    </a:cubicBezTo>
                    <a:cubicBezTo>
                      <a:pt x="1267" y="3938"/>
                      <a:pt x="1466" y="3816"/>
                      <a:pt x="1676" y="3816"/>
                    </a:cubicBezTo>
                    <a:cubicBezTo>
                      <a:pt x="1703" y="3816"/>
                      <a:pt x="1731" y="3818"/>
                      <a:pt x="1759" y="3823"/>
                    </a:cubicBezTo>
                    <a:cubicBezTo>
                      <a:pt x="1910" y="3849"/>
                      <a:pt x="2045" y="3956"/>
                      <a:pt x="2107" y="4096"/>
                    </a:cubicBezTo>
                    <a:cubicBezTo>
                      <a:pt x="2166" y="4237"/>
                      <a:pt x="2151" y="4409"/>
                      <a:pt x="2065" y="4535"/>
                    </a:cubicBezTo>
                    <a:cubicBezTo>
                      <a:pt x="1970" y="4679"/>
                      <a:pt x="1798" y="4758"/>
                      <a:pt x="1628" y="4782"/>
                    </a:cubicBezTo>
                    <a:cubicBezTo>
                      <a:pt x="1582" y="4788"/>
                      <a:pt x="1536" y="4791"/>
                      <a:pt x="1491" y="4791"/>
                    </a:cubicBezTo>
                    <a:cubicBezTo>
                      <a:pt x="1364" y="4791"/>
                      <a:pt x="1238" y="4771"/>
                      <a:pt x="1112" y="4751"/>
                    </a:cubicBezTo>
                    <a:cubicBezTo>
                      <a:pt x="782" y="4698"/>
                      <a:pt x="453" y="4637"/>
                      <a:pt x="125" y="4568"/>
                    </a:cubicBezTo>
                    <a:lnTo>
                      <a:pt x="125" y="4568"/>
                    </a:lnTo>
                    <a:cubicBezTo>
                      <a:pt x="216" y="5249"/>
                      <a:pt x="360" y="5907"/>
                      <a:pt x="539" y="6538"/>
                    </a:cubicBezTo>
                    <a:cubicBezTo>
                      <a:pt x="683" y="6457"/>
                      <a:pt x="1264" y="5983"/>
                      <a:pt x="1815" y="5983"/>
                    </a:cubicBezTo>
                    <a:cubicBezTo>
                      <a:pt x="1858" y="5983"/>
                      <a:pt x="1901" y="5986"/>
                      <a:pt x="1944" y="5992"/>
                    </a:cubicBezTo>
                    <a:cubicBezTo>
                      <a:pt x="1959" y="5994"/>
                      <a:pt x="1975" y="5992"/>
                      <a:pt x="1989" y="6001"/>
                    </a:cubicBezTo>
                    <a:cubicBezTo>
                      <a:pt x="2007" y="6014"/>
                      <a:pt x="2012" y="6035"/>
                      <a:pt x="2017" y="6056"/>
                    </a:cubicBezTo>
                    <a:cubicBezTo>
                      <a:pt x="2051" y="6208"/>
                      <a:pt x="2028" y="6371"/>
                      <a:pt x="1954" y="6508"/>
                    </a:cubicBezTo>
                    <a:cubicBezTo>
                      <a:pt x="1859" y="6689"/>
                      <a:pt x="1688" y="6815"/>
                      <a:pt x="1510" y="6915"/>
                    </a:cubicBezTo>
                    <a:cubicBezTo>
                      <a:pt x="1298" y="7038"/>
                      <a:pt x="1070" y="7131"/>
                      <a:pt x="833" y="7196"/>
                    </a:cubicBezTo>
                    <a:cubicBezTo>
                      <a:pt x="805" y="7203"/>
                      <a:pt x="777" y="7212"/>
                      <a:pt x="749" y="7220"/>
                    </a:cubicBezTo>
                    <a:cubicBezTo>
                      <a:pt x="868" y="7576"/>
                      <a:pt x="998" y="7922"/>
                      <a:pt x="1137" y="8257"/>
                    </a:cubicBezTo>
                    <a:cubicBezTo>
                      <a:pt x="1156" y="8255"/>
                      <a:pt x="1175" y="8255"/>
                      <a:pt x="1195" y="8254"/>
                    </a:cubicBezTo>
                    <a:cubicBezTo>
                      <a:pt x="1393" y="8250"/>
                      <a:pt x="1600" y="8245"/>
                      <a:pt x="1773" y="8152"/>
                    </a:cubicBezTo>
                    <a:cubicBezTo>
                      <a:pt x="1865" y="8103"/>
                      <a:pt x="1942" y="8033"/>
                      <a:pt x="2033" y="7985"/>
                    </a:cubicBezTo>
                    <a:cubicBezTo>
                      <a:pt x="2085" y="7958"/>
                      <a:pt x="2146" y="7940"/>
                      <a:pt x="2204" y="7940"/>
                    </a:cubicBezTo>
                    <a:cubicBezTo>
                      <a:pt x="2247" y="7940"/>
                      <a:pt x="2290" y="7951"/>
                      <a:pt x="2326" y="7975"/>
                    </a:cubicBezTo>
                    <a:cubicBezTo>
                      <a:pt x="2401" y="8026"/>
                      <a:pt x="2435" y="8124"/>
                      <a:pt x="2424" y="8211"/>
                    </a:cubicBezTo>
                    <a:cubicBezTo>
                      <a:pt x="2414" y="8301"/>
                      <a:pt x="2366" y="8382"/>
                      <a:pt x="2312" y="8454"/>
                    </a:cubicBezTo>
                    <a:cubicBezTo>
                      <a:pt x="2184" y="8618"/>
                      <a:pt x="2002" y="8739"/>
                      <a:pt x="1800" y="8797"/>
                    </a:cubicBezTo>
                    <a:cubicBezTo>
                      <a:pt x="1691" y="8827"/>
                      <a:pt x="1544" y="8860"/>
                      <a:pt x="1400" y="8869"/>
                    </a:cubicBezTo>
                    <a:cubicBezTo>
                      <a:pt x="1654" y="9425"/>
                      <a:pt x="1924" y="9946"/>
                      <a:pt x="2200" y="10427"/>
                    </a:cubicBezTo>
                    <a:cubicBezTo>
                      <a:pt x="2333" y="10340"/>
                      <a:pt x="2623" y="10149"/>
                      <a:pt x="2857" y="10149"/>
                    </a:cubicBezTo>
                    <a:cubicBezTo>
                      <a:pt x="2934" y="10149"/>
                      <a:pt x="3005" y="10170"/>
                      <a:pt x="3063" y="10222"/>
                    </a:cubicBezTo>
                    <a:cubicBezTo>
                      <a:pt x="3077" y="10234"/>
                      <a:pt x="3084" y="10252"/>
                      <a:pt x="3089" y="10267"/>
                    </a:cubicBezTo>
                    <a:cubicBezTo>
                      <a:pt x="3164" y="10483"/>
                      <a:pt x="3031" y="10723"/>
                      <a:pt x="2852" y="10865"/>
                    </a:cubicBezTo>
                    <a:cubicBezTo>
                      <a:pt x="2784" y="10920"/>
                      <a:pt x="2684" y="10994"/>
                      <a:pt x="2577" y="11058"/>
                    </a:cubicBezTo>
                    <a:cubicBezTo>
                      <a:pt x="3017" y="11764"/>
                      <a:pt x="3449" y="12353"/>
                      <a:pt x="3812" y="12806"/>
                    </a:cubicBezTo>
                    <a:cubicBezTo>
                      <a:pt x="3370" y="10888"/>
                      <a:pt x="3131" y="8432"/>
                      <a:pt x="3187" y="5759"/>
                    </a:cubicBezTo>
                    <a:cubicBezTo>
                      <a:pt x="3231" y="3696"/>
                      <a:pt x="3445" y="1769"/>
                      <a:pt x="3780" y="123"/>
                    </a:cubicBezTo>
                    <a:cubicBezTo>
                      <a:pt x="3427" y="66"/>
                      <a:pt x="3071" y="0"/>
                      <a:pt x="2717" y="0"/>
                    </a:cubicBezTo>
                    <a:close/>
                  </a:path>
                </a:pathLst>
              </a:custGeom>
              <a:solidFill>
                <a:srgbClr val="99C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28;p2"/>
            <p:cNvSpPr/>
            <p:nvPr/>
          </p:nvSpPr>
          <p:spPr>
            <a:xfrm>
              <a:off x="3618987" y="-648249"/>
              <a:ext cx="673484" cy="1418046"/>
            </a:xfrm>
            <a:custGeom>
              <a:avLst/>
              <a:gdLst/>
              <a:ahLst/>
              <a:cxnLst/>
              <a:rect l="l" t="t" r="r" b="b"/>
              <a:pathLst>
                <a:path w="10963" h="23083" extrusionOk="0">
                  <a:moveTo>
                    <a:pt x="3378" y="0"/>
                  </a:moveTo>
                  <a:cubicBezTo>
                    <a:pt x="4070" y="1292"/>
                    <a:pt x="4672" y="2751"/>
                    <a:pt x="5042" y="4351"/>
                  </a:cubicBezTo>
                  <a:cubicBezTo>
                    <a:pt x="5363" y="5401"/>
                    <a:pt x="5565" y="6450"/>
                    <a:pt x="5684" y="7470"/>
                  </a:cubicBezTo>
                  <a:cubicBezTo>
                    <a:pt x="5570" y="7808"/>
                    <a:pt x="5107" y="8655"/>
                    <a:pt x="4979" y="8676"/>
                  </a:cubicBezTo>
                  <a:cubicBezTo>
                    <a:pt x="4969" y="8671"/>
                    <a:pt x="4956" y="8668"/>
                    <a:pt x="4948" y="8662"/>
                  </a:cubicBezTo>
                  <a:lnTo>
                    <a:pt x="4948" y="8659"/>
                  </a:lnTo>
                  <a:cubicBezTo>
                    <a:pt x="4857" y="8590"/>
                    <a:pt x="4693" y="8555"/>
                    <a:pt x="4482" y="8555"/>
                  </a:cubicBezTo>
                  <a:cubicBezTo>
                    <a:pt x="3843" y="8555"/>
                    <a:pt x="2769" y="8870"/>
                    <a:pt x="1976" y="9480"/>
                  </a:cubicBezTo>
                  <a:cubicBezTo>
                    <a:pt x="920" y="10285"/>
                    <a:pt x="774" y="11048"/>
                    <a:pt x="1171" y="11567"/>
                  </a:cubicBezTo>
                  <a:cubicBezTo>
                    <a:pt x="1328" y="11823"/>
                    <a:pt x="1678" y="12009"/>
                    <a:pt x="2143" y="12009"/>
                  </a:cubicBezTo>
                  <a:cubicBezTo>
                    <a:pt x="2532" y="12009"/>
                    <a:pt x="3002" y="11878"/>
                    <a:pt x="3506" y="11548"/>
                  </a:cubicBezTo>
                  <a:cubicBezTo>
                    <a:pt x="4290" y="10994"/>
                    <a:pt x="4816" y="9911"/>
                    <a:pt x="4946" y="9201"/>
                  </a:cubicBezTo>
                  <a:cubicBezTo>
                    <a:pt x="5004" y="8989"/>
                    <a:pt x="5023" y="8806"/>
                    <a:pt x="4991" y="8697"/>
                  </a:cubicBezTo>
                  <a:cubicBezTo>
                    <a:pt x="4990" y="8696"/>
                    <a:pt x="4995" y="8690"/>
                    <a:pt x="4995" y="8689"/>
                  </a:cubicBezTo>
                  <a:lnTo>
                    <a:pt x="4995" y="8689"/>
                  </a:lnTo>
                  <a:cubicBezTo>
                    <a:pt x="4995" y="8689"/>
                    <a:pt x="4990" y="8690"/>
                    <a:pt x="4990" y="8692"/>
                  </a:cubicBezTo>
                  <a:cubicBezTo>
                    <a:pt x="4990" y="8687"/>
                    <a:pt x="4990" y="8685"/>
                    <a:pt x="4988" y="8683"/>
                  </a:cubicBezTo>
                  <a:cubicBezTo>
                    <a:pt x="5119" y="8678"/>
                    <a:pt x="5526" y="8031"/>
                    <a:pt x="5707" y="7648"/>
                  </a:cubicBezTo>
                  <a:lnTo>
                    <a:pt x="5707" y="7648"/>
                  </a:lnTo>
                  <a:cubicBezTo>
                    <a:pt x="5904" y="9455"/>
                    <a:pt x="5828" y="11158"/>
                    <a:pt x="5649" y="12583"/>
                  </a:cubicBezTo>
                  <a:cubicBezTo>
                    <a:pt x="5468" y="12800"/>
                    <a:pt x="4860" y="13406"/>
                    <a:pt x="4674" y="13520"/>
                  </a:cubicBezTo>
                  <a:cubicBezTo>
                    <a:pt x="4674" y="13520"/>
                    <a:pt x="4676" y="13516"/>
                    <a:pt x="4674" y="13514"/>
                  </a:cubicBezTo>
                  <a:cubicBezTo>
                    <a:pt x="4674" y="13513"/>
                    <a:pt x="4679" y="13506"/>
                    <a:pt x="4679" y="13502"/>
                  </a:cubicBezTo>
                  <a:lnTo>
                    <a:pt x="4679" y="13502"/>
                  </a:lnTo>
                  <a:cubicBezTo>
                    <a:pt x="4679" y="13502"/>
                    <a:pt x="4676" y="13504"/>
                    <a:pt x="4674" y="13504"/>
                  </a:cubicBezTo>
                  <a:cubicBezTo>
                    <a:pt x="4674" y="13504"/>
                    <a:pt x="4674" y="13504"/>
                    <a:pt x="4674" y="13504"/>
                  </a:cubicBezTo>
                  <a:cubicBezTo>
                    <a:pt x="4672" y="13504"/>
                    <a:pt x="4674" y="13497"/>
                    <a:pt x="4672" y="13493"/>
                  </a:cubicBezTo>
                  <a:cubicBezTo>
                    <a:pt x="4662" y="13488"/>
                    <a:pt x="4642" y="13486"/>
                    <a:pt x="4630" y="13481"/>
                  </a:cubicBezTo>
                  <a:lnTo>
                    <a:pt x="4628" y="13477"/>
                  </a:lnTo>
                  <a:cubicBezTo>
                    <a:pt x="4530" y="13420"/>
                    <a:pt x="4356" y="13392"/>
                    <a:pt x="4137" y="13392"/>
                  </a:cubicBezTo>
                  <a:cubicBezTo>
                    <a:pt x="3469" y="13392"/>
                    <a:pt x="2371" y="13652"/>
                    <a:pt x="1643" y="14135"/>
                  </a:cubicBezTo>
                  <a:cubicBezTo>
                    <a:pt x="776" y="14833"/>
                    <a:pt x="392" y="15340"/>
                    <a:pt x="776" y="15875"/>
                  </a:cubicBezTo>
                  <a:cubicBezTo>
                    <a:pt x="989" y="16181"/>
                    <a:pt x="1403" y="16423"/>
                    <a:pt x="1974" y="16423"/>
                  </a:cubicBezTo>
                  <a:cubicBezTo>
                    <a:pt x="2326" y="16423"/>
                    <a:pt x="2738" y="16331"/>
                    <a:pt x="3199" y="16103"/>
                  </a:cubicBezTo>
                  <a:cubicBezTo>
                    <a:pt x="4181" y="15679"/>
                    <a:pt x="4577" y="14640"/>
                    <a:pt x="4651" y="13979"/>
                  </a:cubicBezTo>
                  <a:cubicBezTo>
                    <a:pt x="4695" y="13793"/>
                    <a:pt x="4709" y="13637"/>
                    <a:pt x="4677" y="13537"/>
                  </a:cubicBezTo>
                  <a:cubicBezTo>
                    <a:pt x="4851" y="13472"/>
                    <a:pt x="5393" y="12976"/>
                    <a:pt x="5633" y="12720"/>
                  </a:cubicBezTo>
                  <a:lnTo>
                    <a:pt x="5633" y="12720"/>
                  </a:lnTo>
                  <a:cubicBezTo>
                    <a:pt x="5361" y="14777"/>
                    <a:pt x="4881" y="16223"/>
                    <a:pt x="4709" y="16495"/>
                  </a:cubicBezTo>
                  <a:cubicBezTo>
                    <a:pt x="4699" y="16494"/>
                    <a:pt x="4689" y="16494"/>
                    <a:pt x="4678" y="16494"/>
                  </a:cubicBezTo>
                  <a:cubicBezTo>
                    <a:pt x="4521" y="16494"/>
                    <a:pt x="4301" y="16566"/>
                    <a:pt x="4060" y="16686"/>
                  </a:cubicBezTo>
                  <a:cubicBezTo>
                    <a:pt x="3162" y="17047"/>
                    <a:pt x="1980" y="18054"/>
                    <a:pt x="1152" y="19047"/>
                  </a:cubicBezTo>
                  <a:cubicBezTo>
                    <a:pt x="1" y="20306"/>
                    <a:pt x="39" y="21755"/>
                    <a:pt x="669" y="22574"/>
                  </a:cubicBezTo>
                  <a:cubicBezTo>
                    <a:pt x="917" y="22895"/>
                    <a:pt x="1287" y="23082"/>
                    <a:pt x="1738" y="23082"/>
                  </a:cubicBezTo>
                  <a:cubicBezTo>
                    <a:pt x="2434" y="23082"/>
                    <a:pt x="3325" y="22637"/>
                    <a:pt x="4263" y="21550"/>
                  </a:cubicBezTo>
                  <a:cubicBezTo>
                    <a:pt x="5747" y="19855"/>
                    <a:pt x="5272" y="17256"/>
                    <a:pt x="4848" y="16665"/>
                  </a:cubicBezTo>
                  <a:cubicBezTo>
                    <a:pt x="4841" y="16652"/>
                    <a:pt x="4834" y="16649"/>
                    <a:pt x="4826" y="16638"/>
                  </a:cubicBezTo>
                  <a:cubicBezTo>
                    <a:pt x="4805" y="16612"/>
                    <a:pt x="4783" y="16565"/>
                    <a:pt x="4762" y="16549"/>
                  </a:cubicBezTo>
                  <a:cubicBezTo>
                    <a:pt x="4760" y="16549"/>
                    <a:pt x="4760" y="16548"/>
                    <a:pt x="4759" y="16548"/>
                  </a:cubicBezTo>
                  <a:cubicBezTo>
                    <a:pt x="4759" y="16548"/>
                    <a:pt x="4759" y="16548"/>
                    <a:pt x="4758" y="16549"/>
                  </a:cubicBezTo>
                  <a:cubicBezTo>
                    <a:pt x="4748" y="16537"/>
                    <a:pt x="4739" y="16519"/>
                    <a:pt x="4730" y="16510"/>
                  </a:cubicBezTo>
                  <a:cubicBezTo>
                    <a:pt x="4728" y="16507"/>
                    <a:pt x="4730" y="16498"/>
                    <a:pt x="4730" y="16498"/>
                  </a:cubicBezTo>
                  <a:cubicBezTo>
                    <a:pt x="4729" y="16498"/>
                    <a:pt x="4729" y="16498"/>
                    <a:pt x="4728" y="16498"/>
                  </a:cubicBezTo>
                  <a:cubicBezTo>
                    <a:pt x="4726" y="16498"/>
                    <a:pt x="4724" y="16500"/>
                    <a:pt x="4723" y="16502"/>
                  </a:cubicBezTo>
                  <a:cubicBezTo>
                    <a:pt x="4965" y="16196"/>
                    <a:pt x="5632" y="14255"/>
                    <a:pt x="5881" y="11592"/>
                  </a:cubicBezTo>
                  <a:cubicBezTo>
                    <a:pt x="6005" y="11786"/>
                    <a:pt x="6317" y="12746"/>
                    <a:pt x="6568" y="13339"/>
                  </a:cubicBezTo>
                  <a:cubicBezTo>
                    <a:pt x="6560" y="13379"/>
                    <a:pt x="6553" y="13420"/>
                    <a:pt x="6547" y="13463"/>
                  </a:cubicBezTo>
                  <a:cubicBezTo>
                    <a:pt x="6388" y="14286"/>
                    <a:pt x="6602" y="15674"/>
                    <a:pt x="6854" y="16654"/>
                  </a:cubicBezTo>
                  <a:cubicBezTo>
                    <a:pt x="7163" y="17486"/>
                    <a:pt x="7683" y="17893"/>
                    <a:pt x="8247" y="17893"/>
                  </a:cubicBezTo>
                  <a:cubicBezTo>
                    <a:pt x="8557" y="17893"/>
                    <a:pt x="8881" y="17771"/>
                    <a:pt x="9191" y="17528"/>
                  </a:cubicBezTo>
                  <a:cubicBezTo>
                    <a:pt x="10170" y="16879"/>
                    <a:pt x="10424" y="15335"/>
                    <a:pt x="9698" y="14044"/>
                  </a:cubicBezTo>
                  <a:cubicBezTo>
                    <a:pt x="9165" y="13122"/>
                    <a:pt x="8155" y="12794"/>
                    <a:pt x="7433" y="12794"/>
                  </a:cubicBezTo>
                  <a:cubicBezTo>
                    <a:pt x="7147" y="12794"/>
                    <a:pt x="6907" y="12845"/>
                    <a:pt x="6760" y="12932"/>
                  </a:cubicBezTo>
                  <a:cubicBezTo>
                    <a:pt x="6760" y="12932"/>
                    <a:pt x="6758" y="12935"/>
                    <a:pt x="6758" y="12935"/>
                  </a:cubicBezTo>
                  <a:cubicBezTo>
                    <a:pt x="6747" y="12941"/>
                    <a:pt x="6731" y="12942"/>
                    <a:pt x="6723" y="12948"/>
                  </a:cubicBezTo>
                  <a:cubicBezTo>
                    <a:pt x="6722" y="12948"/>
                    <a:pt x="6722" y="12948"/>
                    <a:pt x="6722" y="12948"/>
                  </a:cubicBezTo>
                  <a:cubicBezTo>
                    <a:pt x="6719" y="12948"/>
                    <a:pt x="6712" y="12944"/>
                    <a:pt x="6712" y="12944"/>
                  </a:cubicBezTo>
                  <a:cubicBezTo>
                    <a:pt x="6712" y="12944"/>
                    <a:pt x="6712" y="12951"/>
                    <a:pt x="6712" y="12951"/>
                  </a:cubicBezTo>
                  <a:cubicBezTo>
                    <a:pt x="6711" y="12952"/>
                    <a:pt x="6709" y="12954"/>
                    <a:pt x="6707" y="12954"/>
                  </a:cubicBezTo>
                  <a:cubicBezTo>
                    <a:pt x="6706" y="12954"/>
                    <a:pt x="6706" y="12953"/>
                    <a:pt x="6705" y="12953"/>
                  </a:cubicBezTo>
                  <a:cubicBezTo>
                    <a:pt x="6661" y="13016"/>
                    <a:pt x="6626" y="13106"/>
                    <a:pt x="6598" y="13209"/>
                  </a:cubicBezTo>
                  <a:cubicBezTo>
                    <a:pt x="6354" y="12514"/>
                    <a:pt x="6033" y="11462"/>
                    <a:pt x="5946" y="11446"/>
                  </a:cubicBezTo>
                  <a:lnTo>
                    <a:pt x="5893" y="11453"/>
                  </a:lnTo>
                  <a:cubicBezTo>
                    <a:pt x="6002" y="10218"/>
                    <a:pt x="6014" y="8840"/>
                    <a:pt x="5854" y="7392"/>
                  </a:cubicBezTo>
                  <a:lnTo>
                    <a:pt x="5854" y="7392"/>
                  </a:lnTo>
                  <a:cubicBezTo>
                    <a:pt x="6128" y="7713"/>
                    <a:pt x="6789" y="8638"/>
                    <a:pt x="6830" y="8676"/>
                  </a:cubicBezTo>
                  <a:cubicBezTo>
                    <a:pt x="6844" y="8780"/>
                    <a:pt x="6882" y="8899"/>
                    <a:pt x="6947" y="9036"/>
                  </a:cubicBezTo>
                  <a:cubicBezTo>
                    <a:pt x="7189" y="9689"/>
                    <a:pt x="7866" y="10602"/>
                    <a:pt x="8693" y="11074"/>
                  </a:cubicBezTo>
                  <a:cubicBezTo>
                    <a:pt x="9057" y="11282"/>
                    <a:pt x="9387" y="11376"/>
                    <a:pt x="9671" y="11376"/>
                  </a:cubicBezTo>
                  <a:cubicBezTo>
                    <a:pt x="10225" y="11376"/>
                    <a:pt x="10609" y="11020"/>
                    <a:pt x="10748" y="10453"/>
                  </a:cubicBezTo>
                  <a:cubicBezTo>
                    <a:pt x="10962" y="9610"/>
                    <a:pt x="10610" y="8441"/>
                    <a:pt x="9528" y="7959"/>
                  </a:cubicBezTo>
                  <a:cubicBezTo>
                    <a:pt x="9254" y="7839"/>
                    <a:pt x="8963" y="7789"/>
                    <a:pt x="8678" y="7789"/>
                  </a:cubicBezTo>
                  <a:cubicBezTo>
                    <a:pt x="7837" y="7789"/>
                    <a:pt x="7038" y="8218"/>
                    <a:pt x="6847" y="8538"/>
                  </a:cubicBezTo>
                  <a:cubicBezTo>
                    <a:pt x="6847" y="8540"/>
                    <a:pt x="6849" y="8545"/>
                    <a:pt x="6849" y="8548"/>
                  </a:cubicBezTo>
                  <a:cubicBezTo>
                    <a:pt x="6847" y="8552"/>
                    <a:pt x="6838" y="8555"/>
                    <a:pt x="6837" y="8557"/>
                  </a:cubicBezTo>
                  <a:cubicBezTo>
                    <a:pt x="6831" y="8561"/>
                    <a:pt x="6819" y="8562"/>
                    <a:pt x="6819" y="8564"/>
                  </a:cubicBezTo>
                  <a:cubicBezTo>
                    <a:pt x="6819" y="8564"/>
                    <a:pt x="6823" y="8569"/>
                    <a:pt x="6823" y="8569"/>
                  </a:cubicBezTo>
                  <a:cubicBezTo>
                    <a:pt x="6821" y="8573"/>
                    <a:pt x="6817" y="8575"/>
                    <a:pt x="6816" y="8576"/>
                  </a:cubicBezTo>
                  <a:cubicBezTo>
                    <a:pt x="6814" y="8599"/>
                    <a:pt x="6826" y="8633"/>
                    <a:pt x="6828" y="8661"/>
                  </a:cubicBezTo>
                  <a:cubicBezTo>
                    <a:pt x="6782" y="8520"/>
                    <a:pt x="6014" y="7401"/>
                    <a:pt x="5835" y="7231"/>
                  </a:cubicBezTo>
                  <a:cubicBezTo>
                    <a:pt x="5721" y="6270"/>
                    <a:pt x="5537" y="5284"/>
                    <a:pt x="5240" y="4295"/>
                  </a:cubicBezTo>
                  <a:cubicBezTo>
                    <a:pt x="4893" y="2723"/>
                    <a:pt x="4320" y="1283"/>
                    <a:pt x="3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73806" y="-267388"/>
              <a:ext cx="433898" cy="965043"/>
            </a:xfrm>
            <a:custGeom>
              <a:avLst/>
              <a:gdLst/>
              <a:ahLst/>
              <a:cxnLst/>
              <a:rect l="l" t="t" r="r" b="b"/>
              <a:pathLst>
                <a:path w="7063" h="15709" extrusionOk="0">
                  <a:moveTo>
                    <a:pt x="458" y="0"/>
                  </a:moveTo>
                  <a:lnTo>
                    <a:pt x="274" y="37"/>
                  </a:lnTo>
                  <a:cubicBezTo>
                    <a:pt x="909" y="809"/>
                    <a:pt x="1507" y="1705"/>
                    <a:pt x="1967" y="2724"/>
                  </a:cubicBezTo>
                  <a:cubicBezTo>
                    <a:pt x="2321" y="3384"/>
                    <a:pt x="2595" y="4058"/>
                    <a:pt x="2810" y="4724"/>
                  </a:cubicBezTo>
                  <a:cubicBezTo>
                    <a:pt x="2780" y="4964"/>
                    <a:pt x="2582" y="5594"/>
                    <a:pt x="2500" y="5624"/>
                  </a:cubicBezTo>
                  <a:cubicBezTo>
                    <a:pt x="2493" y="5624"/>
                    <a:pt x="2484" y="5622"/>
                    <a:pt x="2477" y="5620"/>
                  </a:cubicBezTo>
                  <a:lnTo>
                    <a:pt x="2477" y="5617"/>
                  </a:lnTo>
                  <a:cubicBezTo>
                    <a:pt x="2440" y="5599"/>
                    <a:pt x="2390" y="5590"/>
                    <a:pt x="2331" y="5590"/>
                  </a:cubicBezTo>
                  <a:cubicBezTo>
                    <a:pt x="1939" y="5590"/>
                    <a:pt x="1118" y="5970"/>
                    <a:pt x="600" y="6562"/>
                  </a:cubicBezTo>
                  <a:cubicBezTo>
                    <a:pt x="0" y="7241"/>
                    <a:pt x="5" y="7771"/>
                    <a:pt x="339" y="8066"/>
                  </a:cubicBezTo>
                  <a:cubicBezTo>
                    <a:pt x="446" y="8180"/>
                    <a:pt x="622" y="8253"/>
                    <a:pt x="838" y="8253"/>
                  </a:cubicBezTo>
                  <a:cubicBezTo>
                    <a:pt x="1141" y="8253"/>
                    <a:pt x="1522" y="8110"/>
                    <a:pt x="1898" y="7741"/>
                  </a:cubicBezTo>
                  <a:cubicBezTo>
                    <a:pt x="2347" y="7266"/>
                    <a:pt x="2556" y="6473"/>
                    <a:pt x="2547" y="5980"/>
                  </a:cubicBezTo>
                  <a:cubicBezTo>
                    <a:pt x="2558" y="5831"/>
                    <a:pt x="2547" y="5706"/>
                    <a:pt x="2510" y="5638"/>
                  </a:cubicBezTo>
                  <a:cubicBezTo>
                    <a:pt x="2510" y="5636"/>
                    <a:pt x="2512" y="5633"/>
                    <a:pt x="2512" y="5631"/>
                  </a:cubicBezTo>
                  <a:lnTo>
                    <a:pt x="2512" y="5631"/>
                  </a:lnTo>
                  <a:cubicBezTo>
                    <a:pt x="2512" y="5631"/>
                    <a:pt x="2509" y="5633"/>
                    <a:pt x="2509" y="5633"/>
                  </a:cubicBezTo>
                  <a:cubicBezTo>
                    <a:pt x="2509" y="5631"/>
                    <a:pt x="2509" y="5629"/>
                    <a:pt x="2507" y="5627"/>
                  </a:cubicBezTo>
                  <a:cubicBezTo>
                    <a:pt x="2595" y="5608"/>
                    <a:pt x="2780" y="5121"/>
                    <a:pt x="2851" y="4842"/>
                  </a:cubicBezTo>
                  <a:cubicBezTo>
                    <a:pt x="3221" y="6022"/>
                    <a:pt x="3398" y="7171"/>
                    <a:pt x="3468" y="8148"/>
                  </a:cubicBezTo>
                  <a:cubicBezTo>
                    <a:pt x="3377" y="8317"/>
                    <a:pt x="3051" y="8804"/>
                    <a:pt x="2942" y="8904"/>
                  </a:cubicBezTo>
                  <a:cubicBezTo>
                    <a:pt x="2942" y="8904"/>
                    <a:pt x="2942" y="8901"/>
                    <a:pt x="2940" y="8899"/>
                  </a:cubicBezTo>
                  <a:cubicBezTo>
                    <a:pt x="2940" y="8899"/>
                    <a:pt x="2944" y="8894"/>
                    <a:pt x="2942" y="8892"/>
                  </a:cubicBezTo>
                  <a:lnTo>
                    <a:pt x="2942" y="8892"/>
                  </a:lnTo>
                  <a:cubicBezTo>
                    <a:pt x="2942" y="8892"/>
                    <a:pt x="2938" y="8894"/>
                    <a:pt x="2938" y="8894"/>
                  </a:cubicBezTo>
                  <a:cubicBezTo>
                    <a:pt x="2938" y="8894"/>
                    <a:pt x="2938" y="8888"/>
                    <a:pt x="2937" y="8887"/>
                  </a:cubicBezTo>
                  <a:cubicBezTo>
                    <a:pt x="2930" y="8885"/>
                    <a:pt x="2916" y="8887"/>
                    <a:pt x="2907" y="8883"/>
                  </a:cubicBezTo>
                  <a:lnTo>
                    <a:pt x="2905" y="8883"/>
                  </a:lnTo>
                  <a:cubicBezTo>
                    <a:pt x="2872" y="8871"/>
                    <a:pt x="2829" y="8866"/>
                    <a:pt x="2778" y="8866"/>
                  </a:cubicBezTo>
                  <a:cubicBezTo>
                    <a:pt x="2378" y="8866"/>
                    <a:pt x="1495" y="9223"/>
                    <a:pt x="997" y="9720"/>
                  </a:cubicBezTo>
                  <a:cubicBezTo>
                    <a:pt x="511" y="10302"/>
                    <a:pt x="321" y="10692"/>
                    <a:pt x="649" y="10999"/>
                  </a:cubicBezTo>
                  <a:cubicBezTo>
                    <a:pt x="792" y="11135"/>
                    <a:pt x="1010" y="11230"/>
                    <a:pt x="1279" y="11230"/>
                  </a:cubicBezTo>
                  <a:cubicBezTo>
                    <a:pt x="1570" y="11230"/>
                    <a:pt x="1921" y="11119"/>
                    <a:pt x="2300" y="10828"/>
                  </a:cubicBezTo>
                  <a:cubicBezTo>
                    <a:pt x="2900" y="10414"/>
                    <a:pt x="3026" y="9667"/>
                    <a:pt x="2987" y="9215"/>
                  </a:cubicBezTo>
                  <a:cubicBezTo>
                    <a:pt x="2993" y="9085"/>
                    <a:pt x="2980" y="8978"/>
                    <a:pt x="2945" y="8915"/>
                  </a:cubicBezTo>
                  <a:cubicBezTo>
                    <a:pt x="3054" y="8848"/>
                    <a:pt x="3349" y="8445"/>
                    <a:pt x="3477" y="8243"/>
                  </a:cubicBezTo>
                  <a:lnTo>
                    <a:pt x="3477" y="8243"/>
                  </a:lnTo>
                  <a:cubicBezTo>
                    <a:pt x="3568" y="9653"/>
                    <a:pt x="3440" y="10685"/>
                    <a:pt x="3361" y="10890"/>
                  </a:cubicBezTo>
                  <a:cubicBezTo>
                    <a:pt x="3254" y="10902"/>
                    <a:pt x="3109" y="10983"/>
                    <a:pt x="2952" y="11102"/>
                  </a:cubicBezTo>
                  <a:cubicBezTo>
                    <a:pt x="2400" y="11463"/>
                    <a:pt x="1744" y="12295"/>
                    <a:pt x="1323" y="13068"/>
                  </a:cubicBezTo>
                  <a:cubicBezTo>
                    <a:pt x="721" y="14065"/>
                    <a:pt x="940" y="15028"/>
                    <a:pt x="1470" y="15491"/>
                  </a:cubicBezTo>
                  <a:cubicBezTo>
                    <a:pt x="1631" y="15631"/>
                    <a:pt x="1830" y="15708"/>
                    <a:pt x="2052" y="15708"/>
                  </a:cubicBezTo>
                  <a:cubicBezTo>
                    <a:pt x="2559" y="15708"/>
                    <a:pt x="3182" y="15304"/>
                    <a:pt x="3736" y="14328"/>
                  </a:cubicBezTo>
                  <a:cubicBezTo>
                    <a:pt x="4503" y="12998"/>
                    <a:pt x="3838" y="11323"/>
                    <a:pt x="3477" y="10985"/>
                  </a:cubicBezTo>
                  <a:cubicBezTo>
                    <a:pt x="3470" y="10978"/>
                    <a:pt x="3465" y="10976"/>
                    <a:pt x="3459" y="10969"/>
                  </a:cubicBezTo>
                  <a:cubicBezTo>
                    <a:pt x="3440" y="10955"/>
                    <a:pt x="3419" y="10925"/>
                    <a:pt x="3403" y="10918"/>
                  </a:cubicBezTo>
                  <a:lnTo>
                    <a:pt x="3401" y="10918"/>
                  </a:lnTo>
                  <a:cubicBezTo>
                    <a:pt x="3393" y="10913"/>
                    <a:pt x="3386" y="10900"/>
                    <a:pt x="3377" y="10897"/>
                  </a:cubicBezTo>
                  <a:cubicBezTo>
                    <a:pt x="3375" y="10893"/>
                    <a:pt x="3375" y="10888"/>
                    <a:pt x="3375" y="10888"/>
                  </a:cubicBezTo>
                  <a:cubicBezTo>
                    <a:pt x="3374" y="10888"/>
                    <a:pt x="3374" y="10888"/>
                    <a:pt x="3373" y="10889"/>
                  </a:cubicBezTo>
                  <a:lnTo>
                    <a:pt x="3373" y="10889"/>
                  </a:lnTo>
                  <a:cubicBezTo>
                    <a:pt x="3494" y="10645"/>
                    <a:pt x="3680" y="9261"/>
                    <a:pt x="3493" y="7455"/>
                  </a:cubicBezTo>
                  <a:lnTo>
                    <a:pt x="3493" y="7455"/>
                  </a:lnTo>
                  <a:cubicBezTo>
                    <a:pt x="3600" y="7568"/>
                    <a:pt x="3938" y="8169"/>
                    <a:pt x="4184" y="8532"/>
                  </a:cubicBezTo>
                  <a:cubicBezTo>
                    <a:pt x="4184" y="8559"/>
                    <a:pt x="4184" y="8587"/>
                    <a:pt x="4186" y="8617"/>
                  </a:cubicBezTo>
                  <a:cubicBezTo>
                    <a:pt x="4189" y="9188"/>
                    <a:pt x="4517" y="10088"/>
                    <a:pt x="4817" y="10709"/>
                  </a:cubicBezTo>
                  <a:cubicBezTo>
                    <a:pt x="5092" y="11155"/>
                    <a:pt x="5429" y="11368"/>
                    <a:pt x="5760" y="11368"/>
                  </a:cubicBezTo>
                  <a:cubicBezTo>
                    <a:pt x="6021" y="11368"/>
                    <a:pt x="6278" y="11236"/>
                    <a:pt x="6496" y="10983"/>
                  </a:cubicBezTo>
                  <a:cubicBezTo>
                    <a:pt x="7062" y="10418"/>
                    <a:pt x="7027" y="9351"/>
                    <a:pt x="6369" y="8585"/>
                  </a:cubicBezTo>
                  <a:cubicBezTo>
                    <a:pt x="5999" y="8164"/>
                    <a:pt x="5485" y="8018"/>
                    <a:pt x="5047" y="8018"/>
                  </a:cubicBezTo>
                  <a:cubicBezTo>
                    <a:pt x="4696" y="8018"/>
                    <a:pt x="4394" y="8112"/>
                    <a:pt x="4257" y="8234"/>
                  </a:cubicBezTo>
                  <a:cubicBezTo>
                    <a:pt x="4257" y="8234"/>
                    <a:pt x="4257" y="8236"/>
                    <a:pt x="4257" y="8236"/>
                  </a:cubicBezTo>
                  <a:cubicBezTo>
                    <a:pt x="4250" y="8241"/>
                    <a:pt x="4240" y="8245"/>
                    <a:pt x="4236" y="8250"/>
                  </a:cubicBezTo>
                  <a:cubicBezTo>
                    <a:pt x="4233" y="8250"/>
                    <a:pt x="4228" y="8248"/>
                    <a:pt x="4228" y="8248"/>
                  </a:cubicBezTo>
                  <a:lnTo>
                    <a:pt x="4228" y="8248"/>
                  </a:lnTo>
                  <a:cubicBezTo>
                    <a:pt x="4228" y="8248"/>
                    <a:pt x="4228" y="8253"/>
                    <a:pt x="4229" y="8253"/>
                  </a:cubicBezTo>
                  <a:cubicBezTo>
                    <a:pt x="4228" y="8255"/>
                    <a:pt x="4226" y="8255"/>
                    <a:pt x="4224" y="8255"/>
                  </a:cubicBezTo>
                  <a:cubicBezTo>
                    <a:pt x="4203" y="8303"/>
                    <a:pt x="4191" y="8367"/>
                    <a:pt x="4186" y="8441"/>
                  </a:cubicBezTo>
                  <a:cubicBezTo>
                    <a:pt x="3932" y="8008"/>
                    <a:pt x="3578" y="7348"/>
                    <a:pt x="3516" y="7348"/>
                  </a:cubicBezTo>
                  <a:cubicBezTo>
                    <a:pt x="3516" y="7348"/>
                    <a:pt x="3516" y="7348"/>
                    <a:pt x="3515" y="7348"/>
                  </a:cubicBezTo>
                  <a:lnTo>
                    <a:pt x="3482" y="7361"/>
                  </a:lnTo>
                  <a:cubicBezTo>
                    <a:pt x="3389" y="6520"/>
                    <a:pt x="3214" y="5596"/>
                    <a:pt x="2916" y="4650"/>
                  </a:cubicBezTo>
                  <a:lnTo>
                    <a:pt x="2916" y="4650"/>
                  </a:lnTo>
                  <a:cubicBezTo>
                    <a:pt x="3140" y="4829"/>
                    <a:pt x="3705" y="5359"/>
                    <a:pt x="3738" y="5378"/>
                  </a:cubicBezTo>
                  <a:cubicBezTo>
                    <a:pt x="3761" y="5447"/>
                    <a:pt x="3803" y="5522"/>
                    <a:pt x="3865" y="5605"/>
                  </a:cubicBezTo>
                  <a:cubicBezTo>
                    <a:pt x="4114" y="6008"/>
                    <a:pt x="4687" y="6529"/>
                    <a:pt x="5303" y="6734"/>
                  </a:cubicBezTo>
                  <a:cubicBezTo>
                    <a:pt x="5487" y="6795"/>
                    <a:pt x="5654" y="6824"/>
                    <a:pt x="5801" y="6824"/>
                  </a:cubicBezTo>
                  <a:cubicBezTo>
                    <a:pt x="6294" y="6824"/>
                    <a:pt x="6574" y="6508"/>
                    <a:pt x="6596" y="6045"/>
                  </a:cubicBezTo>
                  <a:cubicBezTo>
                    <a:pt x="6626" y="5454"/>
                    <a:pt x="6234" y="4719"/>
                    <a:pt x="5447" y="4540"/>
                  </a:cubicBezTo>
                  <a:cubicBezTo>
                    <a:pt x="5350" y="4519"/>
                    <a:pt x="5253" y="4509"/>
                    <a:pt x="5157" y="4509"/>
                  </a:cubicBezTo>
                  <a:cubicBezTo>
                    <a:pt x="4471" y="4509"/>
                    <a:pt x="3831" y="5002"/>
                    <a:pt x="3729" y="5282"/>
                  </a:cubicBezTo>
                  <a:cubicBezTo>
                    <a:pt x="3731" y="5284"/>
                    <a:pt x="3733" y="5287"/>
                    <a:pt x="3733" y="5289"/>
                  </a:cubicBezTo>
                  <a:cubicBezTo>
                    <a:pt x="3731" y="5292"/>
                    <a:pt x="3728" y="5296"/>
                    <a:pt x="3726" y="5298"/>
                  </a:cubicBezTo>
                  <a:cubicBezTo>
                    <a:pt x="3724" y="5299"/>
                    <a:pt x="3714" y="5303"/>
                    <a:pt x="3715" y="5305"/>
                  </a:cubicBezTo>
                  <a:cubicBezTo>
                    <a:pt x="3715" y="5305"/>
                    <a:pt x="3719" y="5306"/>
                    <a:pt x="3719" y="5308"/>
                  </a:cubicBezTo>
                  <a:cubicBezTo>
                    <a:pt x="3717" y="5310"/>
                    <a:pt x="3715" y="5312"/>
                    <a:pt x="3715" y="5313"/>
                  </a:cubicBezTo>
                  <a:cubicBezTo>
                    <a:pt x="3715" y="5329"/>
                    <a:pt x="3729" y="5349"/>
                    <a:pt x="3735" y="5368"/>
                  </a:cubicBezTo>
                  <a:cubicBezTo>
                    <a:pt x="3684" y="5280"/>
                    <a:pt x="3023" y="4633"/>
                    <a:pt x="2880" y="4545"/>
                  </a:cubicBezTo>
                  <a:cubicBezTo>
                    <a:pt x="2675" y="3917"/>
                    <a:pt x="2421" y="3282"/>
                    <a:pt x="2091" y="2661"/>
                  </a:cubicBezTo>
                  <a:cubicBezTo>
                    <a:pt x="1651" y="1656"/>
                    <a:pt x="1075" y="769"/>
                    <a:pt x="458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3299215" y="-413571"/>
              <a:ext cx="707765" cy="779087"/>
              <a:chOff x="2522828" y="-240959"/>
              <a:chExt cx="707765" cy="779087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2522828" y="-240959"/>
                <a:ext cx="707641" cy="779087"/>
              </a:xfrm>
              <a:custGeom>
                <a:avLst/>
                <a:gdLst/>
                <a:ahLst/>
                <a:cxnLst/>
                <a:rect l="l" t="t" r="r" b="b"/>
                <a:pathLst>
                  <a:path w="11519" h="12682" extrusionOk="0">
                    <a:moveTo>
                      <a:pt x="2390" y="1"/>
                    </a:moveTo>
                    <a:cubicBezTo>
                      <a:pt x="1932" y="1"/>
                      <a:pt x="1423" y="105"/>
                      <a:pt x="860" y="358"/>
                    </a:cubicBezTo>
                    <a:lnTo>
                      <a:pt x="859" y="358"/>
                    </a:lnTo>
                    <a:cubicBezTo>
                      <a:pt x="859" y="358"/>
                      <a:pt x="2590" y="458"/>
                      <a:pt x="3627" y="1160"/>
                    </a:cubicBezTo>
                    <a:cubicBezTo>
                      <a:pt x="3627" y="1160"/>
                      <a:pt x="3221" y="1066"/>
                      <a:pt x="2684" y="1066"/>
                    </a:cubicBezTo>
                    <a:cubicBezTo>
                      <a:pt x="2082" y="1066"/>
                      <a:pt x="1314" y="1184"/>
                      <a:pt x="767" y="1686"/>
                    </a:cubicBezTo>
                    <a:cubicBezTo>
                      <a:pt x="767" y="1686"/>
                      <a:pt x="959" y="1658"/>
                      <a:pt x="1265" y="1658"/>
                    </a:cubicBezTo>
                    <a:cubicBezTo>
                      <a:pt x="1875" y="1658"/>
                      <a:pt x="2938" y="1771"/>
                      <a:pt x="3835" y="2451"/>
                    </a:cubicBezTo>
                    <a:cubicBezTo>
                      <a:pt x="3835" y="2451"/>
                      <a:pt x="3569" y="2383"/>
                      <a:pt x="3146" y="2383"/>
                    </a:cubicBezTo>
                    <a:cubicBezTo>
                      <a:pt x="2411" y="2383"/>
                      <a:pt x="1204" y="2589"/>
                      <a:pt x="97" y="3717"/>
                    </a:cubicBezTo>
                    <a:cubicBezTo>
                      <a:pt x="97" y="3717"/>
                      <a:pt x="1367" y="3363"/>
                      <a:pt x="2575" y="3363"/>
                    </a:cubicBezTo>
                    <a:cubicBezTo>
                      <a:pt x="3179" y="3363"/>
                      <a:pt x="3767" y="3452"/>
                      <a:pt x="4174" y="3717"/>
                    </a:cubicBezTo>
                    <a:cubicBezTo>
                      <a:pt x="4174" y="3717"/>
                      <a:pt x="3693" y="3634"/>
                      <a:pt x="3029" y="3634"/>
                    </a:cubicBezTo>
                    <a:cubicBezTo>
                      <a:pt x="2108" y="3634"/>
                      <a:pt x="834" y="3794"/>
                      <a:pt x="1" y="4558"/>
                    </a:cubicBezTo>
                    <a:cubicBezTo>
                      <a:pt x="1" y="4558"/>
                      <a:pt x="1047" y="4476"/>
                      <a:pt x="2188" y="4476"/>
                    </a:cubicBezTo>
                    <a:cubicBezTo>
                      <a:pt x="3182" y="4476"/>
                      <a:pt x="4249" y="4538"/>
                      <a:pt x="4756" y="4772"/>
                    </a:cubicBezTo>
                    <a:cubicBezTo>
                      <a:pt x="4756" y="4772"/>
                      <a:pt x="4448" y="4753"/>
                      <a:pt x="4003" y="4753"/>
                    </a:cubicBezTo>
                    <a:cubicBezTo>
                      <a:pt x="3075" y="4753"/>
                      <a:pt x="1555" y="4834"/>
                      <a:pt x="999" y="5333"/>
                    </a:cubicBezTo>
                    <a:cubicBezTo>
                      <a:pt x="999" y="5333"/>
                      <a:pt x="2710" y="6010"/>
                      <a:pt x="4015" y="6010"/>
                    </a:cubicBezTo>
                    <a:cubicBezTo>
                      <a:pt x="4055" y="6010"/>
                      <a:pt x="4095" y="6010"/>
                      <a:pt x="4134" y="6008"/>
                    </a:cubicBezTo>
                    <a:lnTo>
                      <a:pt x="4134" y="6008"/>
                    </a:lnTo>
                    <a:cubicBezTo>
                      <a:pt x="4133" y="6008"/>
                      <a:pt x="3157" y="6572"/>
                      <a:pt x="1800" y="6572"/>
                    </a:cubicBezTo>
                    <a:cubicBezTo>
                      <a:pt x="1437" y="6572"/>
                      <a:pt x="1047" y="6531"/>
                      <a:pt x="641" y="6429"/>
                    </a:cubicBezTo>
                    <a:lnTo>
                      <a:pt x="641" y="6429"/>
                    </a:lnTo>
                    <a:cubicBezTo>
                      <a:pt x="641" y="6429"/>
                      <a:pt x="1586" y="7412"/>
                      <a:pt x="2990" y="7412"/>
                    </a:cubicBezTo>
                    <a:cubicBezTo>
                      <a:pt x="3179" y="7412"/>
                      <a:pt x="3377" y="7394"/>
                      <a:pt x="3581" y="7354"/>
                    </a:cubicBezTo>
                    <a:lnTo>
                      <a:pt x="3581" y="7354"/>
                    </a:lnTo>
                    <a:cubicBezTo>
                      <a:pt x="3581" y="7354"/>
                      <a:pt x="2655" y="8068"/>
                      <a:pt x="220" y="8654"/>
                    </a:cubicBezTo>
                    <a:cubicBezTo>
                      <a:pt x="220" y="8654"/>
                      <a:pt x="993" y="8990"/>
                      <a:pt x="1922" y="8990"/>
                    </a:cubicBezTo>
                    <a:cubicBezTo>
                      <a:pt x="2286" y="8990"/>
                      <a:pt x="2673" y="8939"/>
                      <a:pt x="3048" y="8796"/>
                    </a:cubicBezTo>
                    <a:lnTo>
                      <a:pt x="3048" y="8796"/>
                    </a:lnTo>
                    <a:cubicBezTo>
                      <a:pt x="3044" y="8797"/>
                      <a:pt x="683" y="9702"/>
                      <a:pt x="517" y="10888"/>
                    </a:cubicBezTo>
                    <a:cubicBezTo>
                      <a:pt x="517" y="10888"/>
                      <a:pt x="2211" y="9862"/>
                      <a:pt x="3037" y="9862"/>
                    </a:cubicBezTo>
                    <a:cubicBezTo>
                      <a:pt x="3095" y="9862"/>
                      <a:pt x="3148" y="9867"/>
                      <a:pt x="3197" y="9878"/>
                    </a:cubicBezTo>
                    <a:cubicBezTo>
                      <a:pt x="3197" y="9878"/>
                      <a:pt x="3037" y="11009"/>
                      <a:pt x="808" y="12681"/>
                    </a:cubicBezTo>
                    <a:cubicBezTo>
                      <a:pt x="808" y="12681"/>
                      <a:pt x="808" y="12681"/>
                      <a:pt x="808" y="12681"/>
                    </a:cubicBezTo>
                    <a:cubicBezTo>
                      <a:pt x="825" y="12681"/>
                      <a:pt x="2591" y="12676"/>
                      <a:pt x="4160" y="10530"/>
                    </a:cubicBezTo>
                    <a:lnTo>
                      <a:pt x="4160" y="10530"/>
                    </a:lnTo>
                    <a:cubicBezTo>
                      <a:pt x="4160" y="10531"/>
                      <a:pt x="3651" y="11564"/>
                      <a:pt x="2553" y="12418"/>
                    </a:cubicBezTo>
                    <a:cubicBezTo>
                      <a:pt x="2553" y="12418"/>
                      <a:pt x="3774" y="12293"/>
                      <a:pt x="4612" y="11009"/>
                    </a:cubicBezTo>
                    <a:lnTo>
                      <a:pt x="4612" y="11009"/>
                    </a:lnTo>
                    <a:cubicBezTo>
                      <a:pt x="4612" y="11010"/>
                      <a:pt x="4383" y="11895"/>
                      <a:pt x="3869" y="12346"/>
                    </a:cubicBezTo>
                    <a:cubicBezTo>
                      <a:pt x="3869" y="12346"/>
                      <a:pt x="5130" y="11939"/>
                      <a:pt x="5723" y="10423"/>
                    </a:cubicBezTo>
                    <a:lnTo>
                      <a:pt x="5723" y="10423"/>
                    </a:lnTo>
                    <a:cubicBezTo>
                      <a:pt x="5723" y="10424"/>
                      <a:pt x="5446" y="11753"/>
                      <a:pt x="4932" y="12262"/>
                    </a:cubicBezTo>
                    <a:cubicBezTo>
                      <a:pt x="4932" y="12262"/>
                      <a:pt x="6610" y="11050"/>
                      <a:pt x="6431" y="9431"/>
                    </a:cubicBezTo>
                    <a:lnTo>
                      <a:pt x="6431" y="9431"/>
                    </a:lnTo>
                    <a:cubicBezTo>
                      <a:pt x="6432" y="9431"/>
                      <a:pt x="6814" y="10690"/>
                      <a:pt x="6147" y="11723"/>
                    </a:cubicBezTo>
                    <a:cubicBezTo>
                      <a:pt x="6147" y="11723"/>
                      <a:pt x="7494" y="9980"/>
                      <a:pt x="6940" y="8303"/>
                    </a:cubicBezTo>
                    <a:lnTo>
                      <a:pt x="6940" y="8303"/>
                    </a:lnTo>
                    <a:cubicBezTo>
                      <a:pt x="6941" y="8304"/>
                      <a:pt x="7812" y="10566"/>
                      <a:pt x="7324" y="11555"/>
                    </a:cubicBezTo>
                    <a:cubicBezTo>
                      <a:pt x="7324" y="11555"/>
                      <a:pt x="8777" y="10150"/>
                      <a:pt x="7228" y="7122"/>
                    </a:cubicBezTo>
                    <a:lnTo>
                      <a:pt x="7228" y="7122"/>
                    </a:lnTo>
                    <a:cubicBezTo>
                      <a:pt x="7228" y="7123"/>
                      <a:pt x="8170" y="8380"/>
                      <a:pt x="8342" y="9429"/>
                    </a:cubicBezTo>
                    <a:cubicBezTo>
                      <a:pt x="8342" y="9429"/>
                      <a:pt x="9085" y="8701"/>
                      <a:pt x="7896" y="6570"/>
                    </a:cubicBezTo>
                    <a:lnTo>
                      <a:pt x="7896" y="6570"/>
                    </a:lnTo>
                    <a:cubicBezTo>
                      <a:pt x="7896" y="6570"/>
                      <a:pt x="8901" y="7624"/>
                      <a:pt x="9085" y="8701"/>
                    </a:cubicBezTo>
                    <a:cubicBezTo>
                      <a:pt x="9085" y="8701"/>
                      <a:pt x="9931" y="7859"/>
                      <a:pt x="8249" y="5593"/>
                    </a:cubicBezTo>
                    <a:lnTo>
                      <a:pt x="8249" y="5593"/>
                    </a:lnTo>
                    <a:cubicBezTo>
                      <a:pt x="8249" y="5593"/>
                      <a:pt x="9591" y="6217"/>
                      <a:pt x="9875" y="7415"/>
                    </a:cubicBezTo>
                    <a:cubicBezTo>
                      <a:pt x="9875" y="7415"/>
                      <a:pt x="10048" y="6061"/>
                      <a:pt x="8856" y="4821"/>
                    </a:cubicBezTo>
                    <a:lnTo>
                      <a:pt x="8856" y="4821"/>
                    </a:lnTo>
                    <a:cubicBezTo>
                      <a:pt x="8856" y="4821"/>
                      <a:pt x="10834" y="5480"/>
                      <a:pt x="11348" y="6587"/>
                    </a:cubicBezTo>
                    <a:cubicBezTo>
                      <a:pt x="11348" y="6587"/>
                      <a:pt x="11518" y="5094"/>
                      <a:pt x="9389" y="3882"/>
                    </a:cubicBezTo>
                    <a:lnTo>
                      <a:pt x="9389" y="3882"/>
                    </a:lnTo>
                    <a:cubicBezTo>
                      <a:pt x="9389" y="3882"/>
                      <a:pt x="10408" y="3935"/>
                      <a:pt x="10819" y="4468"/>
                    </a:cubicBezTo>
                    <a:cubicBezTo>
                      <a:pt x="10819" y="4468"/>
                      <a:pt x="10182" y="2735"/>
                      <a:pt x="8014" y="2733"/>
                    </a:cubicBezTo>
                    <a:cubicBezTo>
                      <a:pt x="8014" y="2733"/>
                      <a:pt x="8520" y="2596"/>
                      <a:pt x="9053" y="2596"/>
                    </a:cubicBezTo>
                    <a:cubicBezTo>
                      <a:pt x="9393" y="2596"/>
                      <a:pt x="9744" y="2652"/>
                      <a:pt x="9980" y="2835"/>
                    </a:cubicBezTo>
                    <a:cubicBezTo>
                      <a:pt x="9980" y="2835"/>
                      <a:pt x="9386" y="2041"/>
                      <a:pt x="8240" y="2041"/>
                    </a:cubicBezTo>
                    <a:cubicBezTo>
                      <a:pt x="7984" y="2041"/>
                      <a:pt x="7701" y="2081"/>
                      <a:pt x="7391" y="2177"/>
                    </a:cubicBezTo>
                    <a:cubicBezTo>
                      <a:pt x="7391" y="2177"/>
                      <a:pt x="8143" y="1745"/>
                      <a:pt x="8780" y="1745"/>
                    </a:cubicBezTo>
                    <a:cubicBezTo>
                      <a:pt x="8927" y="1745"/>
                      <a:pt x="9068" y="1768"/>
                      <a:pt x="9192" y="1825"/>
                    </a:cubicBezTo>
                    <a:cubicBezTo>
                      <a:pt x="9192" y="1825"/>
                      <a:pt x="8486" y="1358"/>
                      <a:pt x="7574" y="1358"/>
                    </a:cubicBezTo>
                    <a:cubicBezTo>
                      <a:pt x="6985" y="1358"/>
                      <a:pt x="6309" y="1553"/>
                      <a:pt x="5682" y="2195"/>
                    </a:cubicBezTo>
                    <a:cubicBezTo>
                      <a:pt x="5681" y="2188"/>
                      <a:pt x="5681" y="2183"/>
                      <a:pt x="5679" y="2176"/>
                    </a:cubicBezTo>
                    <a:cubicBezTo>
                      <a:pt x="5663" y="2112"/>
                      <a:pt x="5642" y="2049"/>
                      <a:pt x="5625" y="1986"/>
                    </a:cubicBezTo>
                    <a:cubicBezTo>
                      <a:pt x="5605" y="1925"/>
                      <a:pt x="5588" y="1863"/>
                      <a:pt x="5570" y="1804"/>
                    </a:cubicBezTo>
                    <a:cubicBezTo>
                      <a:pt x="5551" y="1742"/>
                      <a:pt x="5528" y="1686"/>
                      <a:pt x="5507" y="1628"/>
                    </a:cubicBezTo>
                    <a:cubicBezTo>
                      <a:pt x="5463" y="1514"/>
                      <a:pt x="5425" y="1404"/>
                      <a:pt x="5374" y="1302"/>
                    </a:cubicBezTo>
                    <a:cubicBezTo>
                      <a:pt x="5326" y="1199"/>
                      <a:pt x="5282" y="1100"/>
                      <a:pt x="5233" y="1009"/>
                    </a:cubicBezTo>
                    <a:cubicBezTo>
                      <a:pt x="5182" y="920"/>
                      <a:pt x="5137" y="835"/>
                      <a:pt x="5090" y="756"/>
                    </a:cubicBezTo>
                    <a:cubicBezTo>
                      <a:pt x="4995" y="600"/>
                      <a:pt x="4898" y="472"/>
                      <a:pt x="4823" y="365"/>
                    </a:cubicBezTo>
                    <a:cubicBezTo>
                      <a:pt x="4656" y="164"/>
                      <a:pt x="4558" y="53"/>
                      <a:pt x="4558" y="53"/>
                    </a:cubicBezTo>
                    <a:lnTo>
                      <a:pt x="4532" y="72"/>
                    </a:lnTo>
                    <a:cubicBezTo>
                      <a:pt x="4532" y="72"/>
                      <a:pt x="4600" y="206"/>
                      <a:pt x="4726" y="427"/>
                    </a:cubicBezTo>
                    <a:cubicBezTo>
                      <a:pt x="4754" y="485"/>
                      <a:pt x="4784" y="549"/>
                      <a:pt x="4818" y="620"/>
                    </a:cubicBezTo>
                    <a:cubicBezTo>
                      <a:pt x="4835" y="653"/>
                      <a:pt x="4853" y="690"/>
                      <a:pt x="4870" y="727"/>
                    </a:cubicBezTo>
                    <a:cubicBezTo>
                      <a:pt x="4879" y="744"/>
                      <a:pt x="4890" y="763"/>
                      <a:pt x="4898" y="783"/>
                    </a:cubicBezTo>
                    <a:cubicBezTo>
                      <a:pt x="4907" y="802"/>
                      <a:pt x="4914" y="823"/>
                      <a:pt x="4923" y="842"/>
                    </a:cubicBezTo>
                    <a:cubicBezTo>
                      <a:pt x="4956" y="925"/>
                      <a:pt x="4993" y="1011"/>
                      <a:pt x="5032" y="1102"/>
                    </a:cubicBezTo>
                    <a:cubicBezTo>
                      <a:pt x="5067" y="1193"/>
                      <a:pt x="5098" y="1293"/>
                      <a:pt x="5135" y="1395"/>
                    </a:cubicBezTo>
                    <a:cubicBezTo>
                      <a:pt x="5175" y="1497"/>
                      <a:pt x="5202" y="1605"/>
                      <a:pt x="5233" y="1718"/>
                    </a:cubicBezTo>
                    <a:cubicBezTo>
                      <a:pt x="5242" y="1746"/>
                      <a:pt x="5251" y="1772"/>
                      <a:pt x="5258" y="1800"/>
                    </a:cubicBezTo>
                    <a:cubicBezTo>
                      <a:pt x="4819" y="1112"/>
                      <a:pt x="3881" y="1"/>
                      <a:pt x="2390" y="1"/>
                    </a:cubicBez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14978" y="-157839"/>
                <a:ext cx="615615" cy="68786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11197" extrusionOk="0">
                    <a:moveTo>
                      <a:pt x="6077" y="0"/>
                    </a:moveTo>
                    <a:cubicBezTo>
                      <a:pt x="5493" y="0"/>
                      <a:pt x="4824" y="192"/>
                      <a:pt x="4202" y="821"/>
                    </a:cubicBezTo>
                    <a:cubicBezTo>
                      <a:pt x="4347" y="1873"/>
                      <a:pt x="4347" y="2982"/>
                      <a:pt x="4175" y="4115"/>
                    </a:cubicBezTo>
                    <a:cubicBezTo>
                      <a:pt x="3712" y="7183"/>
                      <a:pt x="2111" y="9734"/>
                      <a:pt x="1" y="11196"/>
                    </a:cubicBezTo>
                    <a:cubicBezTo>
                      <a:pt x="662" y="10998"/>
                      <a:pt x="1699" y="10488"/>
                      <a:pt x="2662" y="9172"/>
                    </a:cubicBezTo>
                    <a:lnTo>
                      <a:pt x="2662" y="9172"/>
                    </a:lnTo>
                    <a:cubicBezTo>
                      <a:pt x="2661" y="9173"/>
                      <a:pt x="2153" y="10206"/>
                      <a:pt x="1055" y="11060"/>
                    </a:cubicBezTo>
                    <a:cubicBezTo>
                      <a:pt x="1055" y="11060"/>
                      <a:pt x="2276" y="10935"/>
                      <a:pt x="3114" y="9651"/>
                    </a:cubicBezTo>
                    <a:lnTo>
                      <a:pt x="3114" y="9651"/>
                    </a:lnTo>
                    <a:cubicBezTo>
                      <a:pt x="3114" y="9651"/>
                      <a:pt x="2884" y="10537"/>
                      <a:pt x="2369" y="10988"/>
                    </a:cubicBezTo>
                    <a:cubicBezTo>
                      <a:pt x="2369" y="10988"/>
                      <a:pt x="3630" y="10583"/>
                      <a:pt x="4225" y="9065"/>
                    </a:cubicBezTo>
                    <a:lnTo>
                      <a:pt x="4225" y="9065"/>
                    </a:lnTo>
                    <a:cubicBezTo>
                      <a:pt x="4224" y="9066"/>
                      <a:pt x="3946" y="10395"/>
                      <a:pt x="3433" y="10904"/>
                    </a:cubicBezTo>
                    <a:cubicBezTo>
                      <a:pt x="3433" y="10904"/>
                      <a:pt x="5110" y="9691"/>
                      <a:pt x="4933" y="8072"/>
                    </a:cubicBezTo>
                    <a:lnTo>
                      <a:pt x="4933" y="8072"/>
                    </a:lnTo>
                    <a:cubicBezTo>
                      <a:pt x="4933" y="8073"/>
                      <a:pt x="5315" y="9332"/>
                      <a:pt x="4647" y="10365"/>
                    </a:cubicBezTo>
                    <a:cubicBezTo>
                      <a:pt x="4647" y="10365"/>
                      <a:pt x="5996" y="8621"/>
                      <a:pt x="5442" y="6946"/>
                    </a:cubicBezTo>
                    <a:lnTo>
                      <a:pt x="5442" y="6946"/>
                    </a:lnTo>
                    <a:cubicBezTo>
                      <a:pt x="5442" y="6947"/>
                      <a:pt x="6314" y="9208"/>
                      <a:pt x="5826" y="10197"/>
                    </a:cubicBezTo>
                    <a:cubicBezTo>
                      <a:pt x="5826" y="10197"/>
                      <a:pt x="7278" y="8792"/>
                      <a:pt x="5728" y="5764"/>
                    </a:cubicBezTo>
                    <a:lnTo>
                      <a:pt x="5728" y="5764"/>
                    </a:lnTo>
                    <a:cubicBezTo>
                      <a:pt x="5728" y="5764"/>
                      <a:pt x="6672" y="7022"/>
                      <a:pt x="6842" y="8072"/>
                    </a:cubicBezTo>
                    <a:cubicBezTo>
                      <a:pt x="6842" y="8072"/>
                      <a:pt x="7585" y="7344"/>
                      <a:pt x="6396" y="5211"/>
                    </a:cubicBezTo>
                    <a:lnTo>
                      <a:pt x="6396" y="5211"/>
                    </a:lnTo>
                    <a:cubicBezTo>
                      <a:pt x="6396" y="5212"/>
                      <a:pt x="7401" y="6266"/>
                      <a:pt x="7585" y="7344"/>
                    </a:cubicBezTo>
                    <a:cubicBezTo>
                      <a:pt x="7585" y="7344"/>
                      <a:pt x="8431" y="6501"/>
                      <a:pt x="6749" y="4234"/>
                    </a:cubicBezTo>
                    <a:lnTo>
                      <a:pt x="6749" y="4234"/>
                    </a:lnTo>
                    <a:cubicBezTo>
                      <a:pt x="6749" y="4234"/>
                      <a:pt x="8092" y="4859"/>
                      <a:pt x="8377" y="6057"/>
                    </a:cubicBezTo>
                    <a:cubicBezTo>
                      <a:pt x="8377" y="6057"/>
                      <a:pt x="8550" y="4704"/>
                      <a:pt x="7356" y="3463"/>
                    </a:cubicBezTo>
                    <a:lnTo>
                      <a:pt x="7356" y="3463"/>
                    </a:lnTo>
                    <a:cubicBezTo>
                      <a:pt x="7356" y="3463"/>
                      <a:pt x="9336" y="4122"/>
                      <a:pt x="9848" y="5231"/>
                    </a:cubicBezTo>
                    <a:cubicBezTo>
                      <a:pt x="9848" y="5231"/>
                      <a:pt x="10020" y="3736"/>
                      <a:pt x="7891" y="2524"/>
                    </a:cubicBezTo>
                    <a:lnTo>
                      <a:pt x="7891" y="2524"/>
                    </a:lnTo>
                    <a:cubicBezTo>
                      <a:pt x="7891" y="2524"/>
                      <a:pt x="8910" y="2577"/>
                      <a:pt x="9320" y="3110"/>
                    </a:cubicBezTo>
                    <a:cubicBezTo>
                      <a:pt x="9320" y="3110"/>
                      <a:pt x="8684" y="1377"/>
                      <a:pt x="6515" y="1375"/>
                    </a:cubicBezTo>
                    <a:cubicBezTo>
                      <a:pt x="6515" y="1375"/>
                      <a:pt x="7020" y="1239"/>
                      <a:pt x="7552" y="1239"/>
                    </a:cubicBezTo>
                    <a:cubicBezTo>
                      <a:pt x="7893" y="1239"/>
                      <a:pt x="8245" y="1295"/>
                      <a:pt x="8482" y="1479"/>
                    </a:cubicBezTo>
                    <a:cubicBezTo>
                      <a:pt x="8482" y="1479"/>
                      <a:pt x="7887" y="683"/>
                      <a:pt x="6741" y="683"/>
                    </a:cubicBezTo>
                    <a:cubicBezTo>
                      <a:pt x="6486" y="683"/>
                      <a:pt x="6204" y="723"/>
                      <a:pt x="5894" y="819"/>
                    </a:cubicBezTo>
                    <a:cubicBezTo>
                      <a:pt x="5894" y="819"/>
                      <a:pt x="6645" y="386"/>
                      <a:pt x="7282" y="386"/>
                    </a:cubicBezTo>
                    <a:cubicBezTo>
                      <a:pt x="7429" y="386"/>
                      <a:pt x="7570" y="409"/>
                      <a:pt x="7694" y="466"/>
                    </a:cubicBezTo>
                    <a:cubicBezTo>
                      <a:pt x="7694" y="466"/>
                      <a:pt x="6989" y="0"/>
                      <a:pt x="60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1761186" y="-262140"/>
              <a:ext cx="867121" cy="954538"/>
              <a:chOff x="1598686" y="-311177"/>
              <a:chExt cx="867121" cy="954538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598686" y="-311177"/>
                <a:ext cx="867120" cy="954538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15538" extrusionOk="0">
                    <a:moveTo>
                      <a:pt x="2929" y="0"/>
                    </a:moveTo>
                    <a:cubicBezTo>
                      <a:pt x="2368" y="0"/>
                      <a:pt x="1744" y="128"/>
                      <a:pt x="1055" y="438"/>
                    </a:cubicBezTo>
                    <a:cubicBezTo>
                      <a:pt x="1055" y="438"/>
                      <a:pt x="3175" y="561"/>
                      <a:pt x="4445" y="1421"/>
                    </a:cubicBezTo>
                    <a:cubicBezTo>
                      <a:pt x="4445" y="1421"/>
                      <a:pt x="3949" y="1306"/>
                      <a:pt x="3292" y="1306"/>
                    </a:cubicBezTo>
                    <a:cubicBezTo>
                      <a:pt x="2553" y="1306"/>
                      <a:pt x="1612" y="1451"/>
                      <a:pt x="942" y="2066"/>
                    </a:cubicBezTo>
                    <a:cubicBezTo>
                      <a:pt x="942" y="2066"/>
                      <a:pt x="1178" y="2031"/>
                      <a:pt x="1553" y="2031"/>
                    </a:cubicBezTo>
                    <a:cubicBezTo>
                      <a:pt x="2300" y="2031"/>
                      <a:pt x="3601" y="2170"/>
                      <a:pt x="4700" y="3003"/>
                    </a:cubicBezTo>
                    <a:cubicBezTo>
                      <a:pt x="4700" y="3003"/>
                      <a:pt x="4374" y="2919"/>
                      <a:pt x="3857" y="2919"/>
                    </a:cubicBezTo>
                    <a:cubicBezTo>
                      <a:pt x="2957" y="2919"/>
                      <a:pt x="1476" y="3172"/>
                      <a:pt x="120" y="4555"/>
                    </a:cubicBezTo>
                    <a:cubicBezTo>
                      <a:pt x="120" y="4555"/>
                      <a:pt x="1676" y="4122"/>
                      <a:pt x="3155" y="4122"/>
                    </a:cubicBezTo>
                    <a:cubicBezTo>
                      <a:pt x="3895" y="4122"/>
                      <a:pt x="4616" y="4230"/>
                      <a:pt x="5114" y="4555"/>
                    </a:cubicBezTo>
                    <a:cubicBezTo>
                      <a:pt x="5114" y="4555"/>
                      <a:pt x="4524" y="4453"/>
                      <a:pt x="3709" y="4453"/>
                    </a:cubicBezTo>
                    <a:cubicBezTo>
                      <a:pt x="2580" y="4453"/>
                      <a:pt x="1020" y="4649"/>
                      <a:pt x="0" y="5583"/>
                    </a:cubicBezTo>
                    <a:cubicBezTo>
                      <a:pt x="0" y="5583"/>
                      <a:pt x="1279" y="5483"/>
                      <a:pt x="2674" y="5483"/>
                    </a:cubicBezTo>
                    <a:cubicBezTo>
                      <a:pt x="3895" y="5483"/>
                      <a:pt x="5206" y="5560"/>
                      <a:pt x="5829" y="5846"/>
                    </a:cubicBezTo>
                    <a:cubicBezTo>
                      <a:pt x="5829" y="5846"/>
                      <a:pt x="5453" y="5824"/>
                      <a:pt x="4911" y="5824"/>
                    </a:cubicBezTo>
                    <a:cubicBezTo>
                      <a:pt x="3774" y="5824"/>
                      <a:pt x="1906" y="5923"/>
                      <a:pt x="1225" y="6534"/>
                    </a:cubicBezTo>
                    <a:cubicBezTo>
                      <a:pt x="1225" y="6534"/>
                      <a:pt x="3321" y="7364"/>
                      <a:pt x="4918" y="7364"/>
                    </a:cubicBezTo>
                    <a:cubicBezTo>
                      <a:pt x="4968" y="7364"/>
                      <a:pt x="5016" y="7363"/>
                      <a:pt x="5065" y="7362"/>
                    </a:cubicBezTo>
                    <a:lnTo>
                      <a:pt x="5065" y="7362"/>
                    </a:lnTo>
                    <a:cubicBezTo>
                      <a:pt x="5064" y="7362"/>
                      <a:pt x="3869" y="8052"/>
                      <a:pt x="2206" y="8052"/>
                    </a:cubicBezTo>
                    <a:cubicBezTo>
                      <a:pt x="1762" y="8052"/>
                      <a:pt x="1284" y="8003"/>
                      <a:pt x="786" y="7878"/>
                    </a:cubicBezTo>
                    <a:lnTo>
                      <a:pt x="786" y="7878"/>
                    </a:lnTo>
                    <a:cubicBezTo>
                      <a:pt x="786" y="7878"/>
                      <a:pt x="1943" y="9082"/>
                      <a:pt x="3663" y="9082"/>
                    </a:cubicBezTo>
                    <a:cubicBezTo>
                      <a:pt x="3895" y="9082"/>
                      <a:pt x="4137" y="9060"/>
                      <a:pt x="4387" y="9011"/>
                    </a:cubicBezTo>
                    <a:lnTo>
                      <a:pt x="4387" y="9011"/>
                    </a:lnTo>
                    <a:cubicBezTo>
                      <a:pt x="4387" y="9011"/>
                      <a:pt x="3252" y="9886"/>
                      <a:pt x="270" y="10603"/>
                    </a:cubicBezTo>
                    <a:cubicBezTo>
                      <a:pt x="270" y="10603"/>
                      <a:pt x="1218" y="11016"/>
                      <a:pt x="2358" y="11016"/>
                    </a:cubicBezTo>
                    <a:cubicBezTo>
                      <a:pt x="2802" y="11016"/>
                      <a:pt x="3276" y="10953"/>
                      <a:pt x="3735" y="10779"/>
                    </a:cubicBezTo>
                    <a:lnTo>
                      <a:pt x="3735" y="10779"/>
                    </a:lnTo>
                    <a:cubicBezTo>
                      <a:pt x="3732" y="10780"/>
                      <a:pt x="837" y="11888"/>
                      <a:pt x="634" y="13342"/>
                    </a:cubicBezTo>
                    <a:cubicBezTo>
                      <a:pt x="634" y="13342"/>
                      <a:pt x="2709" y="12084"/>
                      <a:pt x="3723" y="12084"/>
                    </a:cubicBezTo>
                    <a:cubicBezTo>
                      <a:pt x="3794" y="12084"/>
                      <a:pt x="3860" y="12090"/>
                      <a:pt x="3919" y="12103"/>
                    </a:cubicBezTo>
                    <a:cubicBezTo>
                      <a:pt x="3919" y="12103"/>
                      <a:pt x="3721" y="13489"/>
                      <a:pt x="990" y="15538"/>
                    </a:cubicBezTo>
                    <a:cubicBezTo>
                      <a:pt x="990" y="15538"/>
                      <a:pt x="990" y="15538"/>
                      <a:pt x="990" y="15538"/>
                    </a:cubicBezTo>
                    <a:cubicBezTo>
                      <a:pt x="1007" y="15538"/>
                      <a:pt x="3174" y="15533"/>
                      <a:pt x="5098" y="12903"/>
                    </a:cubicBezTo>
                    <a:lnTo>
                      <a:pt x="5098" y="12903"/>
                    </a:lnTo>
                    <a:cubicBezTo>
                      <a:pt x="5098" y="12903"/>
                      <a:pt x="4473" y="14168"/>
                      <a:pt x="3128" y="15215"/>
                    </a:cubicBezTo>
                    <a:cubicBezTo>
                      <a:pt x="3128" y="15215"/>
                      <a:pt x="4626" y="15062"/>
                      <a:pt x="5652" y="13489"/>
                    </a:cubicBezTo>
                    <a:lnTo>
                      <a:pt x="5652" y="13489"/>
                    </a:lnTo>
                    <a:cubicBezTo>
                      <a:pt x="5652" y="13489"/>
                      <a:pt x="5371" y="14575"/>
                      <a:pt x="4740" y="15127"/>
                    </a:cubicBezTo>
                    <a:cubicBezTo>
                      <a:pt x="4740" y="15127"/>
                      <a:pt x="6285" y="14629"/>
                      <a:pt x="7013" y="12772"/>
                    </a:cubicBezTo>
                    <a:lnTo>
                      <a:pt x="7013" y="12772"/>
                    </a:lnTo>
                    <a:cubicBezTo>
                      <a:pt x="7013" y="12772"/>
                      <a:pt x="6673" y="14401"/>
                      <a:pt x="6043" y="15024"/>
                    </a:cubicBezTo>
                    <a:cubicBezTo>
                      <a:pt x="6043" y="15024"/>
                      <a:pt x="8099" y="13540"/>
                      <a:pt x="7882" y="11556"/>
                    </a:cubicBezTo>
                    <a:lnTo>
                      <a:pt x="7882" y="11556"/>
                    </a:lnTo>
                    <a:cubicBezTo>
                      <a:pt x="7882" y="11556"/>
                      <a:pt x="8350" y="13100"/>
                      <a:pt x="7533" y="14366"/>
                    </a:cubicBezTo>
                    <a:cubicBezTo>
                      <a:pt x="7533" y="14366"/>
                      <a:pt x="9183" y="12228"/>
                      <a:pt x="8504" y="10174"/>
                    </a:cubicBezTo>
                    <a:lnTo>
                      <a:pt x="8504" y="10174"/>
                    </a:lnTo>
                    <a:cubicBezTo>
                      <a:pt x="8505" y="10175"/>
                      <a:pt x="9573" y="12945"/>
                      <a:pt x="8974" y="14157"/>
                    </a:cubicBezTo>
                    <a:cubicBezTo>
                      <a:pt x="8974" y="14157"/>
                      <a:pt x="10755" y="12437"/>
                      <a:pt x="8855" y="8728"/>
                    </a:cubicBezTo>
                    <a:lnTo>
                      <a:pt x="8855" y="8728"/>
                    </a:lnTo>
                    <a:cubicBezTo>
                      <a:pt x="8856" y="8729"/>
                      <a:pt x="10011" y="10269"/>
                      <a:pt x="10220" y="11554"/>
                    </a:cubicBezTo>
                    <a:cubicBezTo>
                      <a:pt x="10220" y="11554"/>
                      <a:pt x="11132" y="10661"/>
                      <a:pt x="9674" y="8049"/>
                    </a:cubicBezTo>
                    <a:lnTo>
                      <a:pt x="9674" y="8049"/>
                    </a:lnTo>
                    <a:cubicBezTo>
                      <a:pt x="9675" y="8050"/>
                      <a:pt x="10908" y="9341"/>
                      <a:pt x="11132" y="10661"/>
                    </a:cubicBezTo>
                    <a:cubicBezTo>
                      <a:pt x="11132" y="10661"/>
                      <a:pt x="12169" y="9630"/>
                      <a:pt x="10108" y="6853"/>
                    </a:cubicBezTo>
                    <a:lnTo>
                      <a:pt x="10108" y="6853"/>
                    </a:lnTo>
                    <a:cubicBezTo>
                      <a:pt x="10108" y="6853"/>
                      <a:pt x="11751" y="7618"/>
                      <a:pt x="12100" y="9086"/>
                    </a:cubicBezTo>
                    <a:cubicBezTo>
                      <a:pt x="12100" y="9086"/>
                      <a:pt x="12313" y="7427"/>
                      <a:pt x="10851" y="5908"/>
                    </a:cubicBezTo>
                    <a:lnTo>
                      <a:pt x="10851" y="5908"/>
                    </a:lnTo>
                    <a:cubicBezTo>
                      <a:pt x="10852" y="5908"/>
                      <a:pt x="13276" y="6715"/>
                      <a:pt x="13905" y="8072"/>
                    </a:cubicBezTo>
                    <a:cubicBezTo>
                      <a:pt x="13905" y="8072"/>
                      <a:pt x="14114" y="6243"/>
                      <a:pt x="11504" y="4757"/>
                    </a:cubicBezTo>
                    <a:lnTo>
                      <a:pt x="11504" y="4757"/>
                    </a:lnTo>
                    <a:cubicBezTo>
                      <a:pt x="11504" y="4757"/>
                      <a:pt x="12753" y="4822"/>
                      <a:pt x="13256" y="5474"/>
                    </a:cubicBezTo>
                    <a:cubicBezTo>
                      <a:pt x="13256" y="5474"/>
                      <a:pt x="12476" y="3352"/>
                      <a:pt x="9820" y="3350"/>
                    </a:cubicBezTo>
                    <a:cubicBezTo>
                      <a:pt x="9820" y="3350"/>
                      <a:pt x="10441" y="3181"/>
                      <a:pt x="11094" y="3181"/>
                    </a:cubicBezTo>
                    <a:cubicBezTo>
                      <a:pt x="11510" y="3181"/>
                      <a:pt x="11940" y="3250"/>
                      <a:pt x="12228" y="3475"/>
                    </a:cubicBezTo>
                    <a:cubicBezTo>
                      <a:pt x="12228" y="3475"/>
                      <a:pt x="11500" y="2501"/>
                      <a:pt x="10097" y="2501"/>
                    </a:cubicBezTo>
                    <a:cubicBezTo>
                      <a:pt x="9784" y="2501"/>
                      <a:pt x="9438" y="2549"/>
                      <a:pt x="9059" y="2668"/>
                    </a:cubicBezTo>
                    <a:cubicBezTo>
                      <a:pt x="9059" y="2668"/>
                      <a:pt x="9977" y="2137"/>
                      <a:pt x="10757" y="2137"/>
                    </a:cubicBezTo>
                    <a:cubicBezTo>
                      <a:pt x="10938" y="2137"/>
                      <a:pt x="11111" y="2166"/>
                      <a:pt x="11264" y="2236"/>
                    </a:cubicBezTo>
                    <a:cubicBezTo>
                      <a:pt x="11264" y="2236"/>
                      <a:pt x="10398" y="1663"/>
                      <a:pt x="9280" y="1663"/>
                    </a:cubicBezTo>
                    <a:cubicBezTo>
                      <a:pt x="8558" y="1663"/>
                      <a:pt x="7731" y="1902"/>
                      <a:pt x="6964" y="2689"/>
                    </a:cubicBezTo>
                    <a:cubicBezTo>
                      <a:pt x="6963" y="2682"/>
                      <a:pt x="6961" y="2673"/>
                      <a:pt x="6959" y="2666"/>
                    </a:cubicBezTo>
                    <a:cubicBezTo>
                      <a:pt x="6940" y="2587"/>
                      <a:pt x="6913" y="2510"/>
                      <a:pt x="6892" y="2434"/>
                    </a:cubicBezTo>
                    <a:cubicBezTo>
                      <a:pt x="6870" y="2359"/>
                      <a:pt x="6847" y="2284"/>
                      <a:pt x="6826" y="2210"/>
                    </a:cubicBezTo>
                    <a:cubicBezTo>
                      <a:pt x="6803" y="2136"/>
                      <a:pt x="6775" y="2064"/>
                      <a:pt x="6748" y="1994"/>
                    </a:cubicBezTo>
                    <a:cubicBezTo>
                      <a:pt x="6694" y="1854"/>
                      <a:pt x="6649" y="1719"/>
                      <a:pt x="6585" y="1594"/>
                    </a:cubicBezTo>
                    <a:cubicBezTo>
                      <a:pt x="6527" y="1468"/>
                      <a:pt x="6473" y="1347"/>
                      <a:pt x="6413" y="1236"/>
                    </a:cubicBezTo>
                    <a:cubicBezTo>
                      <a:pt x="6352" y="1128"/>
                      <a:pt x="6294" y="1022"/>
                      <a:pt x="6236" y="926"/>
                    </a:cubicBezTo>
                    <a:cubicBezTo>
                      <a:pt x="6121" y="735"/>
                      <a:pt x="6001" y="579"/>
                      <a:pt x="5912" y="447"/>
                    </a:cubicBezTo>
                    <a:cubicBezTo>
                      <a:pt x="5707" y="200"/>
                      <a:pt x="5586" y="66"/>
                      <a:pt x="5586" y="66"/>
                    </a:cubicBezTo>
                    <a:lnTo>
                      <a:pt x="5554" y="89"/>
                    </a:lnTo>
                    <a:cubicBezTo>
                      <a:pt x="5554" y="89"/>
                      <a:pt x="5638" y="251"/>
                      <a:pt x="5792" y="522"/>
                    </a:cubicBezTo>
                    <a:cubicBezTo>
                      <a:pt x="5826" y="594"/>
                      <a:pt x="5863" y="672"/>
                      <a:pt x="5905" y="758"/>
                    </a:cubicBezTo>
                    <a:cubicBezTo>
                      <a:pt x="5924" y="800"/>
                      <a:pt x="5947" y="843"/>
                      <a:pt x="5970" y="889"/>
                    </a:cubicBezTo>
                    <a:cubicBezTo>
                      <a:pt x="5980" y="912"/>
                      <a:pt x="5991" y="935"/>
                      <a:pt x="6003" y="957"/>
                    </a:cubicBezTo>
                    <a:cubicBezTo>
                      <a:pt x="6012" y="982"/>
                      <a:pt x="6022" y="1007"/>
                      <a:pt x="6033" y="1033"/>
                    </a:cubicBezTo>
                    <a:cubicBezTo>
                      <a:pt x="6073" y="1133"/>
                      <a:pt x="6119" y="1238"/>
                      <a:pt x="6164" y="1350"/>
                    </a:cubicBezTo>
                    <a:cubicBezTo>
                      <a:pt x="6210" y="1463"/>
                      <a:pt x="6247" y="1585"/>
                      <a:pt x="6292" y="1710"/>
                    </a:cubicBezTo>
                    <a:cubicBezTo>
                      <a:pt x="6342" y="1833"/>
                      <a:pt x="6373" y="1968"/>
                      <a:pt x="6413" y="2103"/>
                    </a:cubicBezTo>
                    <a:cubicBezTo>
                      <a:pt x="6422" y="2138"/>
                      <a:pt x="6435" y="2171"/>
                      <a:pt x="6443" y="2205"/>
                    </a:cubicBezTo>
                    <a:cubicBezTo>
                      <a:pt x="5905" y="1360"/>
                      <a:pt x="4755" y="0"/>
                      <a:pt x="29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711600" y="-209443"/>
                <a:ext cx="754207" cy="842915"/>
              </a:xfrm>
              <a:custGeom>
                <a:avLst/>
                <a:gdLst/>
                <a:ahLst/>
                <a:cxnLst/>
                <a:rect l="l" t="t" r="r" b="b"/>
                <a:pathLst>
                  <a:path w="12277" h="13721" extrusionOk="0">
                    <a:moveTo>
                      <a:pt x="7443" y="1"/>
                    </a:moveTo>
                    <a:cubicBezTo>
                      <a:pt x="6728" y="1"/>
                      <a:pt x="5909" y="235"/>
                      <a:pt x="5147" y="1005"/>
                    </a:cubicBezTo>
                    <a:cubicBezTo>
                      <a:pt x="5326" y="2294"/>
                      <a:pt x="5324" y="3655"/>
                      <a:pt x="5116" y="5043"/>
                    </a:cubicBezTo>
                    <a:cubicBezTo>
                      <a:pt x="4549" y="8804"/>
                      <a:pt x="2586" y="11926"/>
                      <a:pt x="1" y="13720"/>
                    </a:cubicBezTo>
                    <a:cubicBezTo>
                      <a:pt x="811" y="13477"/>
                      <a:pt x="2081" y="12852"/>
                      <a:pt x="3260" y="11238"/>
                    </a:cubicBezTo>
                    <a:lnTo>
                      <a:pt x="3260" y="11238"/>
                    </a:lnTo>
                    <a:cubicBezTo>
                      <a:pt x="3260" y="11239"/>
                      <a:pt x="2637" y="12505"/>
                      <a:pt x="1292" y="13552"/>
                    </a:cubicBezTo>
                    <a:cubicBezTo>
                      <a:pt x="1292" y="13552"/>
                      <a:pt x="2788" y="13399"/>
                      <a:pt x="3814" y="11826"/>
                    </a:cubicBezTo>
                    <a:lnTo>
                      <a:pt x="3814" y="11826"/>
                    </a:lnTo>
                    <a:cubicBezTo>
                      <a:pt x="3814" y="11826"/>
                      <a:pt x="3533" y="12912"/>
                      <a:pt x="2904" y="13464"/>
                    </a:cubicBezTo>
                    <a:cubicBezTo>
                      <a:pt x="2904" y="13464"/>
                      <a:pt x="4449" y="12966"/>
                      <a:pt x="5175" y="11109"/>
                    </a:cubicBezTo>
                    <a:lnTo>
                      <a:pt x="5175" y="11109"/>
                    </a:lnTo>
                    <a:cubicBezTo>
                      <a:pt x="5175" y="11109"/>
                      <a:pt x="4835" y="12738"/>
                      <a:pt x="4207" y="13361"/>
                    </a:cubicBezTo>
                    <a:cubicBezTo>
                      <a:pt x="4207" y="13361"/>
                      <a:pt x="6263" y="11877"/>
                      <a:pt x="6044" y="9891"/>
                    </a:cubicBezTo>
                    <a:lnTo>
                      <a:pt x="6044" y="9891"/>
                    </a:lnTo>
                    <a:cubicBezTo>
                      <a:pt x="6044" y="9892"/>
                      <a:pt x="6512" y="11437"/>
                      <a:pt x="5695" y="12701"/>
                    </a:cubicBezTo>
                    <a:cubicBezTo>
                      <a:pt x="5695" y="12701"/>
                      <a:pt x="7347" y="10565"/>
                      <a:pt x="6668" y="8511"/>
                    </a:cubicBezTo>
                    <a:lnTo>
                      <a:pt x="6668" y="8511"/>
                    </a:lnTo>
                    <a:cubicBezTo>
                      <a:pt x="6669" y="8512"/>
                      <a:pt x="7736" y="11282"/>
                      <a:pt x="7138" y="12494"/>
                    </a:cubicBezTo>
                    <a:cubicBezTo>
                      <a:pt x="7138" y="12494"/>
                      <a:pt x="8917" y="10773"/>
                      <a:pt x="7017" y="7065"/>
                    </a:cubicBezTo>
                    <a:lnTo>
                      <a:pt x="7017" y="7065"/>
                    </a:lnTo>
                    <a:cubicBezTo>
                      <a:pt x="7018" y="7066"/>
                      <a:pt x="8173" y="8606"/>
                      <a:pt x="8384" y="9891"/>
                    </a:cubicBezTo>
                    <a:cubicBezTo>
                      <a:pt x="8384" y="9891"/>
                      <a:pt x="9294" y="8998"/>
                      <a:pt x="7836" y="6386"/>
                    </a:cubicBezTo>
                    <a:lnTo>
                      <a:pt x="7836" y="6386"/>
                    </a:lnTo>
                    <a:cubicBezTo>
                      <a:pt x="7837" y="6387"/>
                      <a:pt x="9070" y="7679"/>
                      <a:pt x="9294" y="8998"/>
                    </a:cubicBezTo>
                    <a:cubicBezTo>
                      <a:pt x="9294" y="8998"/>
                      <a:pt x="10331" y="7967"/>
                      <a:pt x="8270" y="5190"/>
                    </a:cubicBezTo>
                    <a:lnTo>
                      <a:pt x="8270" y="5190"/>
                    </a:lnTo>
                    <a:cubicBezTo>
                      <a:pt x="8270" y="5190"/>
                      <a:pt x="9915" y="5955"/>
                      <a:pt x="10262" y="7423"/>
                    </a:cubicBezTo>
                    <a:cubicBezTo>
                      <a:pt x="10262" y="7423"/>
                      <a:pt x="10475" y="5764"/>
                      <a:pt x="9013" y="4243"/>
                    </a:cubicBezTo>
                    <a:lnTo>
                      <a:pt x="9013" y="4243"/>
                    </a:lnTo>
                    <a:cubicBezTo>
                      <a:pt x="9014" y="4243"/>
                      <a:pt x="11438" y="5052"/>
                      <a:pt x="12067" y="6409"/>
                    </a:cubicBezTo>
                    <a:cubicBezTo>
                      <a:pt x="12067" y="6409"/>
                      <a:pt x="12276" y="4580"/>
                      <a:pt x="9668" y="3094"/>
                    </a:cubicBezTo>
                    <a:lnTo>
                      <a:pt x="9668" y="3094"/>
                    </a:lnTo>
                    <a:cubicBezTo>
                      <a:pt x="9668" y="3094"/>
                      <a:pt x="10917" y="3157"/>
                      <a:pt x="11420" y="3810"/>
                    </a:cubicBezTo>
                    <a:cubicBezTo>
                      <a:pt x="11420" y="3810"/>
                      <a:pt x="10638" y="1687"/>
                      <a:pt x="7982" y="1685"/>
                    </a:cubicBezTo>
                    <a:cubicBezTo>
                      <a:pt x="7982" y="1685"/>
                      <a:pt x="8602" y="1518"/>
                      <a:pt x="9254" y="1518"/>
                    </a:cubicBezTo>
                    <a:cubicBezTo>
                      <a:pt x="9671" y="1518"/>
                      <a:pt x="10102" y="1586"/>
                      <a:pt x="10392" y="1812"/>
                    </a:cubicBezTo>
                    <a:cubicBezTo>
                      <a:pt x="10392" y="1812"/>
                      <a:pt x="9664" y="838"/>
                      <a:pt x="8260" y="838"/>
                    </a:cubicBezTo>
                    <a:cubicBezTo>
                      <a:pt x="7947" y="838"/>
                      <a:pt x="7600" y="886"/>
                      <a:pt x="7221" y="1005"/>
                    </a:cubicBezTo>
                    <a:cubicBezTo>
                      <a:pt x="7221" y="1005"/>
                      <a:pt x="8139" y="474"/>
                      <a:pt x="8920" y="474"/>
                    </a:cubicBezTo>
                    <a:cubicBezTo>
                      <a:pt x="9101" y="474"/>
                      <a:pt x="9274" y="503"/>
                      <a:pt x="9427" y="573"/>
                    </a:cubicBezTo>
                    <a:cubicBezTo>
                      <a:pt x="9427" y="573"/>
                      <a:pt x="8561" y="1"/>
                      <a:pt x="7443" y="1"/>
                    </a:cubicBez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 flipH="1">
              <a:off x="8239217" y="-395759"/>
              <a:ext cx="460675" cy="1428506"/>
            </a:xfrm>
            <a:custGeom>
              <a:avLst/>
              <a:gdLst/>
              <a:ahLst/>
              <a:cxnLst/>
              <a:rect l="l" t="t" r="r" b="b"/>
              <a:pathLst>
                <a:path w="4890" h="15163" extrusionOk="0">
                  <a:moveTo>
                    <a:pt x="1640" y="972"/>
                  </a:moveTo>
                  <a:cubicBezTo>
                    <a:pt x="1393" y="972"/>
                    <a:pt x="1099" y="1105"/>
                    <a:pt x="780" y="1519"/>
                  </a:cubicBezTo>
                  <a:cubicBezTo>
                    <a:pt x="780" y="1519"/>
                    <a:pt x="1289" y="1915"/>
                    <a:pt x="1745" y="1915"/>
                  </a:cubicBezTo>
                  <a:cubicBezTo>
                    <a:pt x="2003" y="1915"/>
                    <a:pt x="2243" y="1789"/>
                    <a:pt x="2365" y="1395"/>
                  </a:cubicBezTo>
                  <a:cubicBezTo>
                    <a:pt x="2365" y="1395"/>
                    <a:pt x="2079" y="972"/>
                    <a:pt x="1640" y="972"/>
                  </a:cubicBezTo>
                  <a:close/>
                  <a:moveTo>
                    <a:pt x="2653" y="1533"/>
                  </a:moveTo>
                  <a:cubicBezTo>
                    <a:pt x="2630" y="1533"/>
                    <a:pt x="2618" y="1535"/>
                    <a:pt x="2618" y="1535"/>
                  </a:cubicBezTo>
                  <a:cubicBezTo>
                    <a:pt x="2434" y="2714"/>
                    <a:pt x="3793" y="3186"/>
                    <a:pt x="3793" y="3186"/>
                  </a:cubicBezTo>
                  <a:cubicBezTo>
                    <a:pt x="3600" y="1623"/>
                    <a:pt x="2827" y="1533"/>
                    <a:pt x="2653" y="1533"/>
                  </a:cubicBezTo>
                  <a:close/>
                  <a:moveTo>
                    <a:pt x="1249" y="2254"/>
                  </a:moveTo>
                  <a:cubicBezTo>
                    <a:pt x="993" y="2254"/>
                    <a:pt x="688" y="2407"/>
                    <a:pt x="381" y="2912"/>
                  </a:cubicBezTo>
                  <a:cubicBezTo>
                    <a:pt x="381" y="2912"/>
                    <a:pt x="839" y="3211"/>
                    <a:pt x="1261" y="3211"/>
                  </a:cubicBezTo>
                  <a:cubicBezTo>
                    <a:pt x="1548" y="3211"/>
                    <a:pt x="1818" y="3073"/>
                    <a:pt x="1916" y="2607"/>
                  </a:cubicBezTo>
                  <a:cubicBezTo>
                    <a:pt x="1916" y="2607"/>
                    <a:pt x="1639" y="2254"/>
                    <a:pt x="1249" y="2254"/>
                  </a:cubicBezTo>
                  <a:close/>
                  <a:moveTo>
                    <a:pt x="2276" y="2712"/>
                  </a:moveTo>
                  <a:cubicBezTo>
                    <a:pt x="2213" y="2712"/>
                    <a:pt x="2176" y="2721"/>
                    <a:pt x="2176" y="2721"/>
                  </a:cubicBezTo>
                  <a:cubicBezTo>
                    <a:pt x="2090" y="3942"/>
                    <a:pt x="3453" y="4268"/>
                    <a:pt x="3453" y="4268"/>
                  </a:cubicBezTo>
                  <a:cubicBezTo>
                    <a:pt x="3170" y="2854"/>
                    <a:pt x="2524" y="2712"/>
                    <a:pt x="2276" y="2712"/>
                  </a:cubicBezTo>
                  <a:close/>
                  <a:moveTo>
                    <a:pt x="960" y="3562"/>
                  </a:moveTo>
                  <a:cubicBezTo>
                    <a:pt x="692" y="3562"/>
                    <a:pt x="374" y="3735"/>
                    <a:pt x="99" y="4361"/>
                  </a:cubicBezTo>
                  <a:cubicBezTo>
                    <a:pt x="99" y="4361"/>
                    <a:pt x="473" y="4551"/>
                    <a:pt x="842" y="4551"/>
                  </a:cubicBezTo>
                  <a:cubicBezTo>
                    <a:pt x="1170" y="4551"/>
                    <a:pt x="1495" y="4401"/>
                    <a:pt x="1551" y="3833"/>
                  </a:cubicBezTo>
                  <a:cubicBezTo>
                    <a:pt x="1551" y="3833"/>
                    <a:pt x="1294" y="3562"/>
                    <a:pt x="960" y="3562"/>
                  </a:cubicBezTo>
                  <a:close/>
                  <a:moveTo>
                    <a:pt x="843" y="4887"/>
                  </a:moveTo>
                  <a:cubicBezTo>
                    <a:pt x="567" y="4887"/>
                    <a:pt x="239" y="5074"/>
                    <a:pt x="1" y="5797"/>
                  </a:cubicBezTo>
                  <a:cubicBezTo>
                    <a:pt x="1" y="5797"/>
                    <a:pt x="296" y="5916"/>
                    <a:pt x="613" y="5916"/>
                  </a:cubicBezTo>
                  <a:cubicBezTo>
                    <a:pt x="975" y="5916"/>
                    <a:pt x="1364" y="5762"/>
                    <a:pt x="1374" y="5101"/>
                  </a:cubicBezTo>
                  <a:cubicBezTo>
                    <a:pt x="1374" y="5101"/>
                    <a:pt x="1139" y="4887"/>
                    <a:pt x="843" y="4887"/>
                  </a:cubicBezTo>
                  <a:close/>
                  <a:moveTo>
                    <a:pt x="1891" y="5098"/>
                  </a:moveTo>
                  <a:cubicBezTo>
                    <a:pt x="1735" y="5098"/>
                    <a:pt x="1636" y="5154"/>
                    <a:pt x="1636" y="5154"/>
                  </a:cubicBezTo>
                  <a:cubicBezTo>
                    <a:pt x="1773" y="6415"/>
                    <a:pt x="3080" y="6420"/>
                    <a:pt x="3102" y="6420"/>
                  </a:cubicBezTo>
                  <a:cubicBezTo>
                    <a:pt x="3102" y="6420"/>
                    <a:pt x="3102" y="6420"/>
                    <a:pt x="3102" y="6420"/>
                  </a:cubicBezTo>
                  <a:cubicBezTo>
                    <a:pt x="2681" y="5294"/>
                    <a:pt x="2185" y="5098"/>
                    <a:pt x="1891" y="5098"/>
                  </a:cubicBezTo>
                  <a:close/>
                  <a:moveTo>
                    <a:pt x="908" y="6320"/>
                  </a:moveTo>
                  <a:cubicBezTo>
                    <a:pt x="620" y="6320"/>
                    <a:pt x="266" y="6520"/>
                    <a:pt x="113" y="7413"/>
                  </a:cubicBezTo>
                  <a:cubicBezTo>
                    <a:pt x="113" y="7413"/>
                    <a:pt x="261" y="7447"/>
                    <a:pt x="454" y="7447"/>
                  </a:cubicBezTo>
                  <a:cubicBezTo>
                    <a:pt x="847" y="7447"/>
                    <a:pt x="1429" y="7306"/>
                    <a:pt x="1334" y="6453"/>
                  </a:cubicBezTo>
                  <a:cubicBezTo>
                    <a:pt x="1334" y="6453"/>
                    <a:pt x="1143" y="6320"/>
                    <a:pt x="908" y="6320"/>
                  </a:cubicBezTo>
                  <a:close/>
                  <a:moveTo>
                    <a:pt x="1940" y="6347"/>
                  </a:moveTo>
                  <a:cubicBezTo>
                    <a:pt x="1723" y="6347"/>
                    <a:pt x="1590" y="6461"/>
                    <a:pt x="1590" y="6461"/>
                  </a:cubicBezTo>
                  <a:cubicBezTo>
                    <a:pt x="1806" y="7385"/>
                    <a:pt x="2531" y="7512"/>
                    <a:pt x="2913" y="7512"/>
                  </a:cubicBezTo>
                  <a:cubicBezTo>
                    <a:pt x="3059" y="7512"/>
                    <a:pt x="3155" y="7494"/>
                    <a:pt x="3155" y="7494"/>
                  </a:cubicBezTo>
                  <a:cubicBezTo>
                    <a:pt x="2674" y="6549"/>
                    <a:pt x="2231" y="6347"/>
                    <a:pt x="1940" y="6347"/>
                  </a:cubicBezTo>
                  <a:close/>
                  <a:moveTo>
                    <a:pt x="2075" y="7547"/>
                  </a:moveTo>
                  <a:cubicBezTo>
                    <a:pt x="1811" y="7547"/>
                    <a:pt x="1662" y="7718"/>
                    <a:pt x="1662" y="7718"/>
                  </a:cubicBezTo>
                  <a:cubicBezTo>
                    <a:pt x="1910" y="8469"/>
                    <a:pt x="2437" y="8621"/>
                    <a:pt x="2821" y="8621"/>
                  </a:cubicBezTo>
                  <a:cubicBezTo>
                    <a:pt x="3082" y="8621"/>
                    <a:pt x="3277" y="8551"/>
                    <a:pt x="3277" y="8551"/>
                  </a:cubicBezTo>
                  <a:cubicBezTo>
                    <a:pt x="2772" y="7743"/>
                    <a:pt x="2357" y="7547"/>
                    <a:pt x="2075" y="7547"/>
                  </a:cubicBezTo>
                  <a:close/>
                  <a:moveTo>
                    <a:pt x="1077" y="7665"/>
                  </a:moveTo>
                  <a:cubicBezTo>
                    <a:pt x="783" y="7665"/>
                    <a:pt x="394" y="7867"/>
                    <a:pt x="330" y="8899"/>
                  </a:cubicBezTo>
                  <a:cubicBezTo>
                    <a:pt x="330" y="8899"/>
                    <a:pt x="367" y="8902"/>
                    <a:pt x="427" y="8902"/>
                  </a:cubicBezTo>
                  <a:cubicBezTo>
                    <a:pt x="732" y="8902"/>
                    <a:pt x="1636" y="8814"/>
                    <a:pt x="1415" y="7748"/>
                  </a:cubicBezTo>
                  <a:cubicBezTo>
                    <a:pt x="1415" y="7748"/>
                    <a:pt x="1265" y="7665"/>
                    <a:pt x="1077" y="7665"/>
                  </a:cubicBezTo>
                  <a:close/>
                  <a:moveTo>
                    <a:pt x="2341" y="8659"/>
                  </a:moveTo>
                  <a:cubicBezTo>
                    <a:pt x="2022" y="8659"/>
                    <a:pt x="1867" y="8908"/>
                    <a:pt x="1867" y="8908"/>
                  </a:cubicBezTo>
                  <a:cubicBezTo>
                    <a:pt x="2135" y="9509"/>
                    <a:pt x="2539" y="9662"/>
                    <a:pt x="2880" y="9662"/>
                  </a:cubicBezTo>
                  <a:cubicBezTo>
                    <a:pt x="3230" y="9662"/>
                    <a:pt x="3514" y="9500"/>
                    <a:pt x="3514" y="9500"/>
                  </a:cubicBezTo>
                  <a:cubicBezTo>
                    <a:pt x="3001" y="8838"/>
                    <a:pt x="2611" y="8659"/>
                    <a:pt x="2341" y="8659"/>
                  </a:cubicBezTo>
                  <a:close/>
                  <a:moveTo>
                    <a:pt x="1402" y="8937"/>
                  </a:moveTo>
                  <a:cubicBezTo>
                    <a:pt x="1112" y="8937"/>
                    <a:pt x="658" y="9125"/>
                    <a:pt x="723" y="10325"/>
                  </a:cubicBezTo>
                  <a:cubicBezTo>
                    <a:pt x="723" y="10325"/>
                    <a:pt x="2032" y="10239"/>
                    <a:pt x="1632" y="8976"/>
                  </a:cubicBezTo>
                  <a:cubicBezTo>
                    <a:pt x="1632" y="8976"/>
                    <a:pt x="1534" y="8937"/>
                    <a:pt x="1402" y="8937"/>
                  </a:cubicBezTo>
                  <a:close/>
                  <a:moveTo>
                    <a:pt x="2695" y="9761"/>
                  </a:moveTo>
                  <a:cubicBezTo>
                    <a:pt x="2312" y="9761"/>
                    <a:pt x="2167" y="10104"/>
                    <a:pt x="2167" y="10104"/>
                  </a:cubicBezTo>
                  <a:cubicBezTo>
                    <a:pt x="2442" y="10580"/>
                    <a:pt x="2770" y="10720"/>
                    <a:pt x="3062" y="10720"/>
                  </a:cubicBezTo>
                  <a:cubicBezTo>
                    <a:pt x="3478" y="10720"/>
                    <a:pt x="3818" y="10434"/>
                    <a:pt x="3818" y="10434"/>
                  </a:cubicBezTo>
                  <a:cubicBezTo>
                    <a:pt x="3317" y="9916"/>
                    <a:pt x="2952" y="9761"/>
                    <a:pt x="2695" y="9761"/>
                  </a:cubicBezTo>
                  <a:close/>
                  <a:moveTo>
                    <a:pt x="1837" y="10202"/>
                  </a:moveTo>
                  <a:cubicBezTo>
                    <a:pt x="1582" y="10202"/>
                    <a:pt x="1006" y="10350"/>
                    <a:pt x="1241" y="11742"/>
                  </a:cubicBezTo>
                  <a:cubicBezTo>
                    <a:pt x="1241" y="11742"/>
                    <a:pt x="2486" y="11437"/>
                    <a:pt x="1951" y="10213"/>
                  </a:cubicBezTo>
                  <a:cubicBezTo>
                    <a:pt x="1951" y="10213"/>
                    <a:pt x="1906" y="10202"/>
                    <a:pt x="1837" y="10202"/>
                  </a:cubicBezTo>
                  <a:close/>
                  <a:moveTo>
                    <a:pt x="3179" y="10988"/>
                  </a:moveTo>
                  <a:cubicBezTo>
                    <a:pt x="2767" y="10988"/>
                    <a:pt x="2632" y="11372"/>
                    <a:pt x="2632" y="11372"/>
                  </a:cubicBezTo>
                  <a:cubicBezTo>
                    <a:pt x="2906" y="11803"/>
                    <a:pt x="3211" y="11936"/>
                    <a:pt x="3483" y="11936"/>
                  </a:cubicBezTo>
                  <a:cubicBezTo>
                    <a:pt x="3921" y="11936"/>
                    <a:pt x="4274" y="11591"/>
                    <a:pt x="4274" y="11591"/>
                  </a:cubicBezTo>
                  <a:cubicBezTo>
                    <a:pt x="3785" y="11131"/>
                    <a:pt x="3430" y="10988"/>
                    <a:pt x="3179" y="10988"/>
                  </a:cubicBezTo>
                  <a:close/>
                  <a:moveTo>
                    <a:pt x="3806" y="12127"/>
                  </a:moveTo>
                  <a:cubicBezTo>
                    <a:pt x="3382" y="12127"/>
                    <a:pt x="3251" y="12526"/>
                    <a:pt x="3251" y="12526"/>
                  </a:cubicBezTo>
                  <a:cubicBezTo>
                    <a:pt x="3525" y="12941"/>
                    <a:pt x="3823" y="13071"/>
                    <a:pt x="4088" y="13071"/>
                  </a:cubicBezTo>
                  <a:cubicBezTo>
                    <a:pt x="4534" y="13071"/>
                    <a:pt x="4889" y="12705"/>
                    <a:pt x="4889" y="12705"/>
                  </a:cubicBezTo>
                  <a:cubicBezTo>
                    <a:pt x="4405" y="12265"/>
                    <a:pt x="4055" y="12127"/>
                    <a:pt x="3806" y="12127"/>
                  </a:cubicBezTo>
                  <a:close/>
                  <a:moveTo>
                    <a:pt x="2356" y="11496"/>
                  </a:moveTo>
                  <a:cubicBezTo>
                    <a:pt x="2136" y="11496"/>
                    <a:pt x="1480" y="11615"/>
                    <a:pt x="1802" y="13096"/>
                  </a:cubicBezTo>
                  <a:cubicBezTo>
                    <a:pt x="1802" y="13096"/>
                    <a:pt x="3014" y="12700"/>
                    <a:pt x="2425" y="11500"/>
                  </a:cubicBezTo>
                  <a:cubicBezTo>
                    <a:pt x="2425" y="11500"/>
                    <a:pt x="2399" y="11496"/>
                    <a:pt x="2356" y="11496"/>
                  </a:cubicBezTo>
                  <a:close/>
                  <a:moveTo>
                    <a:pt x="2994" y="12655"/>
                  </a:moveTo>
                  <a:cubicBezTo>
                    <a:pt x="2792" y="12655"/>
                    <a:pt x="2101" y="12762"/>
                    <a:pt x="2456" y="14279"/>
                  </a:cubicBezTo>
                  <a:cubicBezTo>
                    <a:pt x="2456" y="14279"/>
                    <a:pt x="3655" y="13851"/>
                    <a:pt x="3048" y="12658"/>
                  </a:cubicBezTo>
                  <a:cubicBezTo>
                    <a:pt x="3048" y="12658"/>
                    <a:pt x="3027" y="12655"/>
                    <a:pt x="2994" y="12655"/>
                  </a:cubicBezTo>
                  <a:close/>
                  <a:moveTo>
                    <a:pt x="3135" y="0"/>
                  </a:moveTo>
                  <a:cubicBezTo>
                    <a:pt x="1390" y="2979"/>
                    <a:pt x="1202" y="5768"/>
                    <a:pt x="1465" y="7836"/>
                  </a:cubicBezTo>
                  <a:cubicBezTo>
                    <a:pt x="1844" y="10802"/>
                    <a:pt x="3202" y="12917"/>
                    <a:pt x="3423" y="13245"/>
                  </a:cubicBezTo>
                  <a:cubicBezTo>
                    <a:pt x="3376" y="13400"/>
                    <a:pt x="3334" y="13712"/>
                    <a:pt x="3551" y="14109"/>
                  </a:cubicBezTo>
                  <a:cubicBezTo>
                    <a:pt x="3863" y="14682"/>
                    <a:pt x="4309" y="14722"/>
                    <a:pt x="4309" y="14722"/>
                  </a:cubicBezTo>
                  <a:cubicBezTo>
                    <a:pt x="4309" y="14722"/>
                    <a:pt x="4709" y="14824"/>
                    <a:pt x="4770" y="15163"/>
                  </a:cubicBezTo>
                  <a:cubicBezTo>
                    <a:pt x="4770" y="15163"/>
                    <a:pt x="4821" y="13274"/>
                    <a:pt x="3574" y="13145"/>
                  </a:cubicBezTo>
                  <a:cubicBezTo>
                    <a:pt x="3411" y="12909"/>
                    <a:pt x="2032" y="10813"/>
                    <a:pt x="1655" y="7839"/>
                  </a:cubicBezTo>
                  <a:cubicBezTo>
                    <a:pt x="1514" y="6727"/>
                    <a:pt x="1507" y="5403"/>
                    <a:pt x="1814" y="3949"/>
                  </a:cubicBezTo>
                  <a:cubicBezTo>
                    <a:pt x="1879" y="5171"/>
                    <a:pt x="3204" y="5310"/>
                    <a:pt x="3204" y="5310"/>
                  </a:cubicBezTo>
                  <a:cubicBezTo>
                    <a:pt x="2834" y="4065"/>
                    <a:pt x="2289" y="3883"/>
                    <a:pt x="2003" y="3883"/>
                  </a:cubicBezTo>
                  <a:cubicBezTo>
                    <a:pt x="1911" y="3883"/>
                    <a:pt x="1846" y="3901"/>
                    <a:pt x="1821" y="3910"/>
                  </a:cubicBezTo>
                  <a:cubicBezTo>
                    <a:pt x="2071" y="2752"/>
                    <a:pt x="2518" y="1514"/>
                    <a:pt x="3255" y="237"/>
                  </a:cubicBezTo>
                  <a:lnTo>
                    <a:pt x="3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8650598" y="-380837"/>
              <a:ext cx="729142" cy="1329768"/>
            </a:xfrm>
            <a:custGeom>
              <a:avLst/>
              <a:gdLst/>
              <a:ahLst/>
              <a:cxnLst/>
              <a:rect l="l" t="t" r="r" b="b"/>
              <a:pathLst>
                <a:path w="11869" h="21646" extrusionOk="0">
                  <a:moveTo>
                    <a:pt x="8136" y="0"/>
                  </a:moveTo>
                  <a:cubicBezTo>
                    <a:pt x="7950" y="498"/>
                    <a:pt x="7776" y="1000"/>
                    <a:pt x="7613" y="1505"/>
                  </a:cubicBezTo>
                  <a:cubicBezTo>
                    <a:pt x="5801" y="2980"/>
                    <a:pt x="3886" y="4501"/>
                    <a:pt x="1856" y="6011"/>
                  </a:cubicBezTo>
                  <a:cubicBezTo>
                    <a:pt x="3536" y="5076"/>
                    <a:pt x="5134" y="4091"/>
                    <a:pt x="6654" y="3101"/>
                  </a:cubicBezTo>
                  <a:lnTo>
                    <a:pt x="6654" y="3101"/>
                  </a:lnTo>
                  <a:cubicBezTo>
                    <a:pt x="5026" y="4459"/>
                    <a:pt x="3312" y="5852"/>
                    <a:pt x="1510" y="7241"/>
                  </a:cubicBezTo>
                  <a:cubicBezTo>
                    <a:pt x="3201" y="6262"/>
                    <a:pt x="4812" y="5236"/>
                    <a:pt x="6340" y="4212"/>
                  </a:cubicBezTo>
                  <a:lnTo>
                    <a:pt x="6340" y="4212"/>
                  </a:lnTo>
                  <a:cubicBezTo>
                    <a:pt x="4712" y="5608"/>
                    <a:pt x="2998" y="7046"/>
                    <a:pt x="1196" y="8485"/>
                  </a:cubicBezTo>
                  <a:cubicBezTo>
                    <a:pt x="2900" y="7466"/>
                    <a:pt x="4519" y="6394"/>
                    <a:pt x="6057" y="5331"/>
                  </a:cubicBezTo>
                  <a:lnTo>
                    <a:pt x="6057" y="5331"/>
                  </a:lnTo>
                  <a:cubicBezTo>
                    <a:pt x="4429" y="6769"/>
                    <a:pt x="2719" y="8257"/>
                    <a:pt x="919" y="9744"/>
                  </a:cubicBezTo>
                  <a:cubicBezTo>
                    <a:pt x="2633" y="8678"/>
                    <a:pt x="4261" y="7564"/>
                    <a:pt x="5806" y="6460"/>
                  </a:cubicBezTo>
                  <a:lnTo>
                    <a:pt x="5806" y="6460"/>
                  </a:lnTo>
                  <a:cubicBezTo>
                    <a:pt x="4182" y="7943"/>
                    <a:pt x="2473" y="9478"/>
                    <a:pt x="675" y="11016"/>
                  </a:cubicBezTo>
                  <a:cubicBezTo>
                    <a:pt x="2398" y="9904"/>
                    <a:pt x="4033" y="8744"/>
                    <a:pt x="5587" y="7597"/>
                  </a:cubicBezTo>
                  <a:lnTo>
                    <a:pt x="5587" y="7597"/>
                  </a:lnTo>
                  <a:cubicBezTo>
                    <a:pt x="3966" y="9125"/>
                    <a:pt x="2261" y="10709"/>
                    <a:pt x="468" y="12302"/>
                  </a:cubicBezTo>
                  <a:cubicBezTo>
                    <a:pt x="2198" y="11140"/>
                    <a:pt x="3840" y="9934"/>
                    <a:pt x="5399" y="8743"/>
                  </a:cubicBezTo>
                  <a:lnTo>
                    <a:pt x="5399" y="8743"/>
                  </a:lnTo>
                  <a:cubicBezTo>
                    <a:pt x="3782" y="10316"/>
                    <a:pt x="2084" y="11954"/>
                    <a:pt x="297" y="13602"/>
                  </a:cubicBezTo>
                  <a:cubicBezTo>
                    <a:pt x="2031" y="12389"/>
                    <a:pt x="3679" y="11130"/>
                    <a:pt x="5245" y="9897"/>
                  </a:cubicBezTo>
                  <a:lnTo>
                    <a:pt x="5245" y="9897"/>
                  </a:lnTo>
                  <a:cubicBezTo>
                    <a:pt x="3633" y="11516"/>
                    <a:pt x="1940" y="13207"/>
                    <a:pt x="160" y="14910"/>
                  </a:cubicBezTo>
                  <a:cubicBezTo>
                    <a:pt x="1903" y="13645"/>
                    <a:pt x="3554" y="12335"/>
                    <a:pt x="5124" y="11053"/>
                  </a:cubicBezTo>
                  <a:lnTo>
                    <a:pt x="5124" y="11053"/>
                  </a:lnTo>
                  <a:cubicBezTo>
                    <a:pt x="3517" y="12721"/>
                    <a:pt x="1835" y="14470"/>
                    <a:pt x="62" y="16229"/>
                  </a:cubicBezTo>
                  <a:cubicBezTo>
                    <a:pt x="1807" y="14912"/>
                    <a:pt x="3461" y="13547"/>
                    <a:pt x="5033" y="12216"/>
                  </a:cubicBezTo>
                  <a:lnTo>
                    <a:pt x="5033" y="12216"/>
                  </a:lnTo>
                  <a:cubicBezTo>
                    <a:pt x="3435" y="13937"/>
                    <a:pt x="1761" y="15740"/>
                    <a:pt x="0" y="17559"/>
                  </a:cubicBezTo>
                  <a:cubicBezTo>
                    <a:pt x="1833" y="16119"/>
                    <a:pt x="3563" y="14628"/>
                    <a:pt x="5206" y="13181"/>
                  </a:cubicBezTo>
                  <a:lnTo>
                    <a:pt x="5206" y="13181"/>
                  </a:lnTo>
                  <a:cubicBezTo>
                    <a:pt x="3801" y="14887"/>
                    <a:pt x="2340" y="16685"/>
                    <a:pt x="818" y="18527"/>
                  </a:cubicBezTo>
                  <a:cubicBezTo>
                    <a:pt x="2284" y="17187"/>
                    <a:pt x="3684" y="15838"/>
                    <a:pt x="5027" y="14526"/>
                  </a:cubicBezTo>
                  <a:lnTo>
                    <a:pt x="5027" y="14526"/>
                  </a:lnTo>
                  <a:cubicBezTo>
                    <a:pt x="3956" y="16073"/>
                    <a:pt x="2863" y="17692"/>
                    <a:pt x="1744" y="19369"/>
                  </a:cubicBezTo>
                  <a:cubicBezTo>
                    <a:pt x="2940" y="18031"/>
                    <a:pt x="4094" y="16712"/>
                    <a:pt x="5212" y="15436"/>
                  </a:cubicBezTo>
                  <a:lnTo>
                    <a:pt x="5212" y="15436"/>
                  </a:lnTo>
                  <a:cubicBezTo>
                    <a:pt x="4252" y="16920"/>
                    <a:pt x="3275" y="18473"/>
                    <a:pt x="2282" y="20083"/>
                  </a:cubicBezTo>
                  <a:cubicBezTo>
                    <a:pt x="3366" y="18813"/>
                    <a:pt x="4415" y="17566"/>
                    <a:pt x="5434" y="16359"/>
                  </a:cubicBezTo>
                  <a:lnTo>
                    <a:pt x="5434" y="16359"/>
                  </a:lnTo>
                  <a:cubicBezTo>
                    <a:pt x="4642" y="17710"/>
                    <a:pt x="3842" y="19111"/>
                    <a:pt x="3037" y="20569"/>
                  </a:cubicBezTo>
                  <a:cubicBezTo>
                    <a:pt x="4010" y="19374"/>
                    <a:pt x="4956" y="18203"/>
                    <a:pt x="5876" y="17069"/>
                  </a:cubicBezTo>
                  <a:cubicBezTo>
                    <a:pt x="5878" y="17097"/>
                    <a:pt x="5882" y="17126"/>
                    <a:pt x="5885" y="17154"/>
                  </a:cubicBezTo>
                  <a:cubicBezTo>
                    <a:pt x="5191" y="18389"/>
                    <a:pt x="4494" y="19671"/>
                    <a:pt x="3793" y="20997"/>
                  </a:cubicBezTo>
                  <a:cubicBezTo>
                    <a:pt x="4478" y="20223"/>
                    <a:pt x="5150" y="19457"/>
                    <a:pt x="5810" y="18704"/>
                  </a:cubicBezTo>
                  <a:lnTo>
                    <a:pt x="5810" y="18704"/>
                  </a:lnTo>
                  <a:cubicBezTo>
                    <a:pt x="5447" y="19546"/>
                    <a:pt x="5084" y="20406"/>
                    <a:pt x="4728" y="21290"/>
                  </a:cubicBezTo>
                  <a:cubicBezTo>
                    <a:pt x="5219" y="20707"/>
                    <a:pt x="5703" y="20130"/>
                    <a:pt x="6180" y="19564"/>
                  </a:cubicBezTo>
                  <a:cubicBezTo>
                    <a:pt x="6185" y="19595"/>
                    <a:pt x="6189" y="19629"/>
                    <a:pt x="6194" y="19660"/>
                  </a:cubicBezTo>
                  <a:cubicBezTo>
                    <a:pt x="5968" y="20311"/>
                    <a:pt x="5747" y="20972"/>
                    <a:pt x="5529" y="21646"/>
                  </a:cubicBezTo>
                  <a:cubicBezTo>
                    <a:pt x="5833" y="21407"/>
                    <a:pt x="6166" y="21086"/>
                    <a:pt x="6329" y="20485"/>
                  </a:cubicBezTo>
                  <a:cubicBezTo>
                    <a:pt x="6313" y="20395"/>
                    <a:pt x="6303" y="20325"/>
                    <a:pt x="6294" y="20264"/>
                  </a:cubicBezTo>
                  <a:lnTo>
                    <a:pt x="6294" y="20264"/>
                  </a:lnTo>
                  <a:cubicBezTo>
                    <a:pt x="6339" y="20521"/>
                    <a:pt x="6370" y="20656"/>
                    <a:pt x="6379" y="20656"/>
                  </a:cubicBezTo>
                  <a:cubicBezTo>
                    <a:pt x="6386" y="20656"/>
                    <a:pt x="6377" y="20553"/>
                    <a:pt x="6345" y="20339"/>
                  </a:cubicBezTo>
                  <a:lnTo>
                    <a:pt x="6345" y="20339"/>
                  </a:lnTo>
                  <a:cubicBezTo>
                    <a:pt x="6634" y="20922"/>
                    <a:pt x="7161" y="21143"/>
                    <a:pt x="7517" y="21228"/>
                  </a:cubicBezTo>
                  <a:cubicBezTo>
                    <a:pt x="7071" y="20727"/>
                    <a:pt x="6648" y="20194"/>
                    <a:pt x="6247" y="19636"/>
                  </a:cubicBezTo>
                  <a:cubicBezTo>
                    <a:pt x="6243" y="19611"/>
                    <a:pt x="6241" y="19585"/>
                    <a:pt x="6238" y="19562"/>
                  </a:cubicBezTo>
                  <a:lnTo>
                    <a:pt x="6238" y="19562"/>
                  </a:lnTo>
                  <a:cubicBezTo>
                    <a:pt x="6847" y="19958"/>
                    <a:pt x="7474" y="20313"/>
                    <a:pt x="8118" y="20623"/>
                  </a:cubicBezTo>
                  <a:cubicBezTo>
                    <a:pt x="7499" y="20013"/>
                    <a:pt x="6913" y="19348"/>
                    <a:pt x="6368" y="18636"/>
                  </a:cubicBezTo>
                  <a:lnTo>
                    <a:pt x="6368" y="18636"/>
                  </a:lnTo>
                  <a:cubicBezTo>
                    <a:pt x="7180" y="19192"/>
                    <a:pt x="8029" y="19669"/>
                    <a:pt x="8908" y="20065"/>
                  </a:cubicBezTo>
                  <a:cubicBezTo>
                    <a:pt x="7853" y="19232"/>
                    <a:pt x="6876" y="18257"/>
                    <a:pt x="6001" y="17157"/>
                  </a:cubicBezTo>
                  <a:cubicBezTo>
                    <a:pt x="5999" y="17130"/>
                    <a:pt x="5998" y="17100"/>
                    <a:pt x="5996" y="17071"/>
                  </a:cubicBezTo>
                  <a:lnTo>
                    <a:pt x="5996" y="17071"/>
                  </a:lnTo>
                  <a:cubicBezTo>
                    <a:pt x="7078" y="18040"/>
                    <a:pt x="8256" y="18852"/>
                    <a:pt x="9502" y="19492"/>
                  </a:cubicBezTo>
                  <a:cubicBezTo>
                    <a:pt x="8345" y="18601"/>
                    <a:pt x="7280" y="17536"/>
                    <a:pt x="6338" y="16324"/>
                  </a:cubicBezTo>
                  <a:lnTo>
                    <a:pt x="6338" y="16324"/>
                  </a:lnTo>
                  <a:cubicBezTo>
                    <a:pt x="7489" y="17375"/>
                    <a:pt x="8755" y="18241"/>
                    <a:pt x="10102" y="18911"/>
                  </a:cubicBezTo>
                  <a:cubicBezTo>
                    <a:pt x="8757" y="17961"/>
                    <a:pt x="7529" y="16780"/>
                    <a:pt x="6466" y="15410"/>
                  </a:cubicBezTo>
                  <a:lnTo>
                    <a:pt x="6466" y="15410"/>
                  </a:lnTo>
                  <a:cubicBezTo>
                    <a:pt x="7671" y="16571"/>
                    <a:pt x="9018" y="17526"/>
                    <a:pt x="10464" y="18248"/>
                  </a:cubicBezTo>
                  <a:cubicBezTo>
                    <a:pt x="9022" y="17255"/>
                    <a:pt x="7718" y="16003"/>
                    <a:pt x="6604" y="14535"/>
                  </a:cubicBezTo>
                  <a:lnTo>
                    <a:pt x="6604" y="14535"/>
                  </a:lnTo>
                  <a:cubicBezTo>
                    <a:pt x="7985" y="15778"/>
                    <a:pt x="9537" y="16757"/>
                    <a:pt x="11209" y="17450"/>
                  </a:cubicBezTo>
                  <a:cubicBezTo>
                    <a:pt x="9397" y="16410"/>
                    <a:pt x="7771" y="14984"/>
                    <a:pt x="6429" y="13240"/>
                  </a:cubicBezTo>
                  <a:lnTo>
                    <a:pt x="6429" y="13240"/>
                  </a:lnTo>
                  <a:cubicBezTo>
                    <a:pt x="8018" y="14750"/>
                    <a:pt x="9864" y="15894"/>
                    <a:pt x="11869" y="16645"/>
                  </a:cubicBezTo>
                  <a:cubicBezTo>
                    <a:pt x="9885" y="15626"/>
                    <a:pt x="8113" y="14168"/>
                    <a:pt x="6664" y="12342"/>
                  </a:cubicBezTo>
                  <a:lnTo>
                    <a:pt x="6664" y="12342"/>
                  </a:lnTo>
                  <a:cubicBezTo>
                    <a:pt x="8120" y="13798"/>
                    <a:pt x="9813" y="14935"/>
                    <a:pt x="11662" y="15726"/>
                  </a:cubicBezTo>
                  <a:cubicBezTo>
                    <a:pt x="9748" y="14628"/>
                    <a:pt x="8059" y="13103"/>
                    <a:pt x="6701" y="11232"/>
                  </a:cubicBezTo>
                  <a:lnTo>
                    <a:pt x="6701" y="11232"/>
                  </a:lnTo>
                  <a:cubicBezTo>
                    <a:pt x="8076" y="12735"/>
                    <a:pt x="9695" y="13935"/>
                    <a:pt x="11483" y="14798"/>
                  </a:cubicBezTo>
                  <a:cubicBezTo>
                    <a:pt x="9637" y="13624"/>
                    <a:pt x="8032" y="12037"/>
                    <a:pt x="6769" y="10125"/>
                  </a:cubicBezTo>
                  <a:lnTo>
                    <a:pt x="6769" y="10125"/>
                  </a:lnTo>
                  <a:cubicBezTo>
                    <a:pt x="8060" y="11668"/>
                    <a:pt x="9606" y="12926"/>
                    <a:pt x="11328" y="13859"/>
                  </a:cubicBezTo>
                  <a:cubicBezTo>
                    <a:pt x="9558" y="12612"/>
                    <a:pt x="8038" y="10969"/>
                    <a:pt x="6871" y="9018"/>
                  </a:cubicBezTo>
                  <a:lnTo>
                    <a:pt x="6871" y="9018"/>
                  </a:lnTo>
                  <a:cubicBezTo>
                    <a:pt x="8076" y="10600"/>
                    <a:pt x="9544" y="11914"/>
                    <a:pt x="11200" y="12912"/>
                  </a:cubicBezTo>
                  <a:cubicBezTo>
                    <a:pt x="9506" y="11598"/>
                    <a:pt x="8074" y="9900"/>
                    <a:pt x="7004" y="7918"/>
                  </a:cubicBezTo>
                  <a:lnTo>
                    <a:pt x="7004" y="7918"/>
                  </a:lnTo>
                  <a:cubicBezTo>
                    <a:pt x="8124" y="9534"/>
                    <a:pt x="9513" y="10897"/>
                    <a:pt x="11100" y="11958"/>
                  </a:cubicBezTo>
                  <a:cubicBezTo>
                    <a:pt x="9483" y="10579"/>
                    <a:pt x="8141" y="8830"/>
                    <a:pt x="7168" y="6818"/>
                  </a:cubicBezTo>
                  <a:lnTo>
                    <a:pt x="7168" y="6818"/>
                  </a:lnTo>
                  <a:cubicBezTo>
                    <a:pt x="8201" y="8465"/>
                    <a:pt x="9509" y="9876"/>
                    <a:pt x="11025" y="10997"/>
                  </a:cubicBezTo>
                  <a:cubicBezTo>
                    <a:pt x="9488" y="9556"/>
                    <a:pt x="8239" y="7762"/>
                    <a:pt x="7362" y="5727"/>
                  </a:cubicBezTo>
                  <a:lnTo>
                    <a:pt x="7362" y="5727"/>
                  </a:lnTo>
                  <a:cubicBezTo>
                    <a:pt x="8309" y="7399"/>
                    <a:pt x="9536" y="8853"/>
                    <a:pt x="10977" y="10028"/>
                  </a:cubicBezTo>
                  <a:cubicBezTo>
                    <a:pt x="9522" y="8530"/>
                    <a:pt x="8366" y="6694"/>
                    <a:pt x="7589" y="4638"/>
                  </a:cubicBezTo>
                  <a:lnTo>
                    <a:pt x="7589" y="4638"/>
                  </a:lnTo>
                  <a:cubicBezTo>
                    <a:pt x="8446" y="6332"/>
                    <a:pt x="9590" y="7827"/>
                    <a:pt x="10958" y="9055"/>
                  </a:cubicBezTo>
                  <a:cubicBezTo>
                    <a:pt x="9586" y="7502"/>
                    <a:pt x="8525" y="5629"/>
                    <a:pt x="7845" y="3557"/>
                  </a:cubicBezTo>
                  <a:lnTo>
                    <a:pt x="7845" y="3557"/>
                  </a:lnTo>
                  <a:cubicBezTo>
                    <a:pt x="8615" y="5269"/>
                    <a:pt x="9674" y="6799"/>
                    <a:pt x="10967" y="8076"/>
                  </a:cubicBezTo>
                  <a:cubicBezTo>
                    <a:pt x="9511" y="6262"/>
                    <a:pt x="8464" y="4059"/>
                    <a:pt x="7925" y="1651"/>
                  </a:cubicBezTo>
                  <a:cubicBezTo>
                    <a:pt x="8092" y="1145"/>
                    <a:pt x="8269" y="644"/>
                    <a:pt x="8455" y="146"/>
                  </a:cubicBezTo>
                  <a:cubicBezTo>
                    <a:pt x="8348" y="98"/>
                    <a:pt x="8243" y="49"/>
                    <a:pt x="8136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38;p2"/>
            <p:cNvGrpSpPr/>
            <p:nvPr/>
          </p:nvGrpSpPr>
          <p:grpSpPr>
            <a:xfrm rot="-3320335">
              <a:off x="3944116" y="-621963"/>
              <a:ext cx="1276780" cy="1552424"/>
              <a:chOff x="2746568" y="-278986"/>
              <a:chExt cx="1276827" cy="1552481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2841913" y="919519"/>
                <a:ext cx="264651" cy="63091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027" extrusionOk="0">
                    <a:moveTo>
                      <a:pt x="4307" y="613"/>
                    </a:moveTo>
                    <a:cubicBezTo>
                      <a:pt x="4307" y="613"/>
                      <a:pt x="3974" y="234"/>
                      <a:pt x="3128" y="116"/>
                    </a:cubicBezTo>
                    <a:cubicBezTo>
                      <a:pt x="2281" y="1"/>
                      <a:pt x="1" y="366"/>
                      <a:pt x="1" y="366"/>
                    </a:cubicBezTo>
                    <a:cubicBezTo>
                      <a:pt x="1" y="366"/>
                      <a:pt x="413" y="590"/>
                      <a:pt x="1088" y="648"/>
                    </a:cubicBezTo>
                    <a:cubicBezTo>
                      <a:pt x="1765" y="704"/>
                      <a:pt x="2878" y="488"/>
                      <a:pt x="3695" y="883"/>
                    </a:cubicBezTo>
                    <a:cubicBezTo>
                      <a:pt x="3991" y="1027"/>
                      <a:pt x="4256" y="822"/>
                      <a:pt x="4256" y="8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895790" y="814345"/>
                <a:ext cx="292357" cy="61801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006" extrusionOk="0">
                    <a:moveTo>
                      <a:pt x="4758" y="746"/>
                    </a:moveTo>
                    <a:cubicBezTo>
                      <a:pt x="4758" y="746"/>
                      <a:pt x="4432" y="337"/>
                      <a:pt x="3511" y="169"/>
                    </a:cubicBezTo>
                    <a:cubicBezTo>
                      <a:pt x="2592" y="1"/>
                      <a:pt x="1" y="192"/>
                      <a:pt x="1" y="192"/>
                    </a:cubicBezTo>
                    <a:cubicBezTo>
                      <a:pt x="1" y="192"/>
                      <a:pt x="457" y="467"/>
                      <a:pt x="1188" y="560"/>
                    </a:cubicBezTo>
                    <a:cubicBezTo>
                      <a:pt x="1922" y="655"/>
                      <a:pt x="3662" y="874"/>
                      <a:pt x="4014" y="939"/>
                    </a:cubicBezTo>
                    <a:cubicBezTo>
                      <a:pt x="4369" y="1006"/>
                      <a:pt x="4704" y="890"/>
                      <a:pt x="4704" y="890"/>
                    </a:cubicBezTo>
                    <a:lnTo>
                      <a:pt x="4758" y="7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67360" y="695164"/>
                <a:ext cx="292419" cy="78204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1273" extrusionOk="0">
                    <a:moveTo>
                      <a:pt x="4675" y="1039"/>
                    </a:moveTo>
                    <a:cubicBezTo>
                      <a:pt x="4675" y="1039"/>
                      <a:pt x="4393" y="599"/>
                      <a:pt x="3495" y="336"/>
                    </a:cubicBezTo>
                    <a:cubicBezTo>
                      <a:pt x="2598" y="74"/>
                      <a:pt x="1" y="1"/>
                      <a:pt x="1" y="1"/>
                    </a:cubicBezTo>
                    <a:cubicBezTo>
                      <a:pt x="1" y="1"/>
                      <a:pt x="425" y="322"/>
                      <a:pt x="1144" y="488"/>
                    </a:cubicBezTo>
                    <a:cubicBezTo>
                      <a:pt x="1863" y="657"/>
                      <a:pt x="3572" y="1055"/>
                      <a:pt x="3916" y="1157"/>
                    </a:cubicBezTo>
                    <a:cubicBezTo>
                      <a:pt x="4261" y="1257"/>
                      <a:pt x="4760" y="1272"/>
                      <a:pt x="4760" y="12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033093" y="582557"/>
                <a:ext cx="286705" cy="97555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1588" extrusionOk="0">
                    <a:moveTo>
                      <a:pt x="4596" y="1348"/>
                    </a:moveTo>
                    <a:cubicBezTo>
                      <a:pt x="4596" y="1348"/>
                      <a:pt x="4344" y="890"/>
                      <a:pt x="3465" y="569"/>
                    </a:cubicBezTo>
                    <a:cubicBezTo>
                      <a:pt x="2588" y="248"/>
                      <a:pt x="1" y="0"/>
                      <a:pt x="1" y="0"/>
                    </a:cubicBezTo>
                    <a:cubicBezTo>
                      <a:pt x="1" y="0"/>
                      <a:pt x="404" y="350"/>
                      <a:pt x="1111" y="565"/>
                    </a:cubicBezTo>
                    <a:cubicBezTo>
                      <a:pt x="1816" y="781"/>
                      <a:pt x="3495" y="1292"/>
                      <a:pt x="3832" y="1414"/>
                    </a:cubicBezTo>
                    <a:cubicBezTo>
                      <a:pt x="4168" y="1539"/>
                      <a:pt x="4667" y="1588"/>
                      <a:pt x="4667" y="1588"/>
                    </a:cubicBezTo>
                    <a:lnTo>
                      <a:pt x="4596" y="13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746568" y="1029117"/>
                <a:ext cx="270303" cy="8963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59" extrusionOk="0">
                    <a:moveTo>
                      <a:pt x="3024" y="171"/>
                    </a:moveTo>
                    <a:cubicBezTo>
                      <a:pt x="2186" y="341"/>
                      <a:pt x="0" y="1383"/>
                      <a:pt x="0" y="1383"/>
                    </a:cubicBezTo>
                    <a:cubicBezTo>
                      <a:pt x="0" y="1383"/>
                      <a:pt x="463" y="1458"/>
                      <a:pt x="1121" y="1288"/>
                    </a:cubicBezTo>
                    <a:cubicBezTo>
                      <a:pt x="1777" y="1118"/>
                      <a:pt x="3335" y="711"/>
                      <a:pt x="3658" y="644"/>
                    </a:cubicBezTo>
                    <a:cubicBezTo>
                      <a:pt x="3979" y="579"/>
                      <a:pt x="4400" y="379"/>
                      <a:pt x="4400" y="379"/>
                    </a:cubicBezTo>
                    <a:cubicBezTo>
                      <a:pt x="4400" y="379"/>
                      <a:pt x="3861" y="1"/>
                      <a:pt x="3024" y="1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6554" y="486782"/>
                <a:ext cx="290514" cy="9454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1539" extrusionOk="0">
                    <a:moveTo>
                      <a:pt x="4728" y="1538"/>
                    </a:moveTo>
                    <a:cubicBezTo>
                      <a:pt x="4728" y="1538"/>
                      <a:pt x="3127" y="1286"/>
                      <a:pt x="2174" y="924"/>
                    </a:cubicBezTo>
                    <a:cubicBezTo>
                      <a:pt x="1223" y="565"/>
                      <a:pt x="1" y="70"/>
                      <a:pt x="1" y="70"/>
                    </a:cubicBezTo>
                    <a:cubicBezTo>
                      <a:pt x="1" y="70"/>
                      <a:pt x="834" y="0"/>
                      <a:pt x="1553" y="149"/>
                    </a:cubicBezTo>
                    <a:cubicBezTo>
                      <a:pt x="2274" y="300"/>
                      <a:pt x="3362" y="574"/>
                      <a:pt x="3839" y="782"/>
                    </a:cubicBezTo>
                    <a:cubicBezTo>
                      <a:pt x="4314" y="993"/>
                      <a:pt x="4726" y="1538"/>
                      <a:pt x="4726" y="15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146131" y="385110"/>
                <a:ext cx="298808" cy="97371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1585" extrusionOk="0">
                    <a:moveTo>
                      <a:pt x="4863" y="1585"/>
                    </a:moveTo>
                    <a:cubicBezTo>
                      <a:pt x="4863" y="1585"/>
                      <a:pt x="3214" y="1324"/>
                      <a:pt x="2235" y="952"/>
                    </a:cubicBezTo>
                    <a:cubicBezTo>
                      <a:pt x="1257" y="582"/>
                      <a:pt x="1" y="73"/>
                      <a:pt x="1" y="73"/>
                    </a:cubicBezTo>
                    <a:cubicBezTo>
                      <a:pt x="1" y="73"/>
                      <a:pt x="857" y="1"/>
                      <a:pt x="1597" y="155"/>
                    </a:cubicBezTo>
                    <a:cubicBezTo>
                      <a:pt x="2339" y="310"/>
                      <a:pt x="3458" y="590"/>
                      <a:pt x="3947" y="806"/>
                    </a:cubicBezTo>
                    <a:cubicBezTo>
                      <a:pt x="4437" y="1024"/>
                      <a:pt x="4863" y="1585"/>
                      <a:pt x="4863" y="15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426451" y="-112931"/>
                <a:ext cx="278166" cy="143076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2329" extrusionOk="0">
                    <a:moveTo>
                      <a:pt x="4528" y="2328"/>
                    </a:moveTo>
                    <a:cubicBezTo>
                      <a:pt x="4528" y="2328"/>
                      <a:pt x="2949" y="1788"/>
                      <a:pt x="2051" y="1253"/>
                    </a:cubicBezTo>
                    <a:cubicBezTo>
                      <a:pt x="1149" y="720"/>
                      <a:pt x="0" y="0"/>
                      <a:pt x="0" y="0"/>
                    </a:cubicBezTo>
                    <a:cubicBezTo>
                      <a:pt x="0" y="0"/>
                      <a:pt x="856" y="78"/>
                      <a:pt x="1560" y="358"/>
                    </a:cubicBezTo>
                    <a:cubicBezTo>
                      <a:pt x="2263" y="639"/>
                      <a:pt x="3114" y="802"/>
                      <a:pt x="3761" y="1405"/>
                    </a:cubicBezTo>
                    <a:cubicBezTo>
                      <a:pt x="4154" y="1770"/>
                      <a:pt x="4528" y="2328"/>
                      <a:pt x="4528" y="2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463065" y="-229348"/>
                <a:ext cx="307715" cy="158250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2576" extrusionOk="0">
                    <a:moveTo>
                      <a:pt x="5009" y="2576"/>
                    </a:moveTo>
                    <a:cubicBezTo>
                      <a:pt x="5009" y="2576"/>
                      <a:pt x="3263" y="1976"/>
                      <a:pt x="2267" y="1387"/>
                    </a:cubicBezTo>
                    <a:cubicBezTo>
                      <a:pt x="1272" y="794"/>
                      <a:pt x="1" y="1"/>
                      <a:pt x="1" y="1"/>
                    </a:cubicBezTo>
                    <a:cubicBezTo>
                      <a:pt x="1" y="1"/>
                      <a:pt x="948" y="85"/>
                      <a:pt x="1725" y="396"/>
                    </a:cubicBezTo>
                    <a:cubicBezTo>
                      <a:pt x="2504" y="704"/>
                      <a:pt x="3446" y="887"/>
                      <a:pt x="4161" y="1553"/>
                    </a:cubicBezTo>
                    <a:cubicBezTo>
                      <a:pt x="4593" y="1958"/>
                      <a:pt x="5009" y="2576"/>
                      <a:pt x="5009" y="25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182806" y="283745"/>
                <a:ext cx="316070" cy="97002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1579" extrusionOk="0">
                    <a:moveTo>
                      <a:pt x="5145" y="1579"/>
                    </a:moveTo>
                    <a:cubicBezTo>
                      <a:pt x="5145" y="1579"/>
                      <a:pt x="3386" y="1377"/>
                      <a:pt x="2407" y="1007"/>
                    </a:cubicBezTo>
                    <a:cubicBezTo>
                      <a:pt x="1426" y="639"/>
                      <a:pt x="0" y="302"/>
                      <a:pt x="0" y="302"/>
                    </a:cubicBezTo>
                    <a:cubicBezTo>
                      <a:pt x="0" y="302"/>
                      <a:pt x="975" y="0"/>
                      <a:pt x="1721" y="141"/>
                    </a:cubicBezTo>
                    <a:cubicBezTo>
                      <a:pt x="2507" y="288"/>
                      <a:pt x="3379" y="523"/>
                      <a:pt x="3868" y="739"/>
                    </a:cubicBezTo>
                    <a:cubicBezTo>
                      <a:pt x="4359" y="956"/>
                      <a:pt x="5145" y="1579"/>
                      <a:pt x="5145" y="15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253025" y="199274"/>
                <a:ext cx="296842" cy="93132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1516" extrusionOk="0">
                    <a:moveTo>
                      <a:pt x="4832" y="1396"/>
                    </a:moveTo>
                    <a:cubicBezTo>
                      <a:pt x="4832" y="1396"/>
                      <a:pt x="4218" y="1516"/>
                      <a:pt x="3332" y="1233"/>
                    </a:cubicBezTo>
                    <a:cubicBezTo>
                      <a:pt x="2434" y="947"/>
                      <a:pt x="1" y="197"/>
                      <a:pt x="1" y="197"/>
                    </a:cubicBezTo>
                    <a:cubicBezTo>
                      <a:pt x="1" y="197"/>
                      <a:pt x="871" y="0"/>
                      <a:pt x="2158" y="270"/>
                    </a:cubicBezTo>
                    <a:cubicBezTo>
                      <a:pt x="3449" y="540"/>
                      <a:pt x="4832" y="1396"/>
                      <a:pt x="4832" y="13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298854" y="105588"/>
                <a:ext cx="296166" cy="103084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78" extrusionOk="0">
                    <a:moveTo>
                      <a:pt x="4821" y="1502"/>
                    </a:moveTo>
                    <a:cubicBezTo>
                      <a:pt x="4821" y="1502"/>
                      <a:pt x="3973" y="1678"/>
                      <a:pt x="3310" y="1294"/>
                    </a:cubicBezTo>
                    <a:cubicBezTo>
                      <a:pt x="2463" y="804"/>
                      <a:pt x="0" y="264"/>
                      <a:pt x="0" y="264"/>
                    </a:cubicBezTo>
                    <a:cubicBezTo>
                      <a:pt x="0" y="264"/>
                      <a:pt x="1063" y="1"/>
                      <a:pt x="2353" y="271"/>
                    </a:cubicBezTo>
                    <a:cubicBezTo>
                      <a:pt x="3642" y="541"/>
                      <a:pt x="4821" y="1502"/>
                      <a:pt x="4821" y="15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358874" y="-9047"/>
                <a:ext cx="285293" cy="118380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1927" extrusionOk="0">
                    <a:moveTo>
                      <a:pt x="4644" y="1926"/>
                    </a:moveTo>
                    <a:cubicBezTo>
                      <a:pt x="4644" y="1926"/>
                      <a:pt x="4052" y="1837"/>
                      <a:pt x="3170" y="1546"/>
                    </a:cubicBezTo>
                    <a:cubicBezTo>
                      <a:pt x="2288" y="1253"/>
                      <a:pt x="0" y="139"/>
                      <a:pt x="0" y="139"/>
                    </a:cubicBezTo>
                    <a:cubicBezTo>
                      <a:pt x="0" y="139"/>
                      <a:pt x="1088" y="0"/>
                      <a:pt x="2337" y="418"/>
                    </a:cubicBezTo>
                    <a:cubicBezTo>
                      <a:pt x="3586" y="835"/>
                      <a:pt x="4644" y="1926"/>
                      <a:pt x="4644" y="19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094650" y="948946"/>
                <a:ext cx="155117" cy="224720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658" extrusionOk="0">
                    <a:moveTo>
                      <a:pt x="207" y="18"/>
                    </a:moveTo>
                    <a:cubicBezTo>
                      <a:pt x="207" y="18"/>
                      <a:pt x="819" y="1"/>
                      <a:pt x="1333" y="681"/>
                    </a:cubicBezTo>
                    <a:cubicBezTo>
                      <a:pt x="1847" y="1363"/>
                      <a:pt x="2524" y="3658"/>
                      <a:pt x="2524" y="3658"/>
                    </a:cubicBezTo>
                    <a:cubicBezTo>
                      <a:pt x="2524" y="3658"/>
                      <a:pt x="2124" y="3405"/>
                      <a:pt x="1746" y="2844"/>
                    </a:cubicBezTo>
                    <a:cubicBezTo>
                      <a:pt x="1367" y="2283"/>
                      <a:pt x="1014" y="1206"/>
                      <a:pt x="269" y="685"/>
                    </a:cubicBezTo>
                    <a:cubicBezTo>
                      <a:pt x="0" y="497"/>
                      <a:pt x="49" y="165"/>
                      <a:pt x="49" y="165"/>
                    </a:cubicBezTo>
                    <a:lnTo>
                      <a:pt x="207" y="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182131" y="857349"/>
                <a:ext cx="178400" cy="238542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3883" extrusionOk="0">
                    <a:moveTo>
                      <a:pt x="101" y="1"/>
                    </a:moveTo>
                    <a:cubicBezTo>
                      <a:pt x="101" y="1"/>
                      <a:pt x="711" y="71"/>
                      <a:pt x="1307" y="790"/>
                    </a:cubicBezTo>
                    <a:cubicBezTo>
                      <a:pt x="1904" y="1511"/>
                      <a:pt x="2904" y="3882"/>
                      <a:pt x="2904" y="3882"/>
                    </a:cubicBezTo>
                    <a:cubicBezTo>
                      <a:pt x="2904" y="3882"/>
                      <a:pt x="2441" y="3619"/>
                      <a:pt x="2002" y="3025"/>
                    </a:cubicBezTo>
                    <a:cubicBezTo>
                      <a:pt x="1564" y="2432"/>
                      <a:pt x="522" y="1021"/>
                      <a:pt x="292" y="744"/>
                    </a:cubicBezTo>
                    <a:cubicBezTo>
                      <a:pt x="64" y="467"/>
                      <a:pt x="1" y="118"/>
                      <a:pt x="1" y="118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0998" y="765629"/>
                <a:ext cx="210836" cy="219683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3576" extrusionOk="0">
                    <a:moveTo>
                      <a:pt x="246" y="1"/>
                    </a:moveTo>
                    <a:cubicBezTo>
                      <a:pt x="246" y="1"/>
                      <a:pt x="767" y="34"/>
                      <a:pt x="1434" y="688"/>
                    </a:cubicBezTo>
                    <a:cubicBezTo>
                      <a:pt x="2100" y="1344"/>
                      <a:pt x="3432" y="3576"/>
                      <a:pt x="3432" y="3576"/>
                    </a:cubicBezTo>
                    <a:cubicBezTo>
                      <a:pt x="3432" y="3576"/>
                      <a:pt x="2944" y="3362"/>
                      <a:pt x="2447" y="2816"/>
                    </a:cubicBezTo>
                    <a:cubicBezTo>
                      <a:pt x="1949" y="2271"/>
                      <a:pt x="769" y="974"/>
                      <a:pt x="513" y="722"/>
                    </a:cubicBezTo>
                    <a:cubicBezTo>
                      <a:pt x="257" y="469"/>
                      <a:pt x="0" y="41"/>
                      <a:pt x="0" y="41"/>
                    </a:cubicBezTo>
                    <a:lnTo>
                      <a:pt x="2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323427" y="675567"/>
                <a:ext cx="208318" cy="219007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3565" extrusionOk="0">
                    <a:moveTo>
                      <a:pt x="242" y="0"/>
                    </a:moveTo>
                    <a:cubicBezTo>
                      <a:pt x="242" y="0"/>
                      <a:pt x="719" y="55"/>
                      <a:pt x="1474" y="607"/>
                    </a:cubicBezTo>
                    <a:cubicBezTo>
                      <a:pt x="2530" y="1379"/>
                      <a:pt x="3391" y="3565"/>
                      <a:pt x="3391" y="3565"/>
                    </a:cubicBezTo>
                    <a:cubicBezTo>
                      <a:pt x="3391" y="3565"/>
                      <a:pt x="3012" y="3245"/>
                      <a:pt x="2486" y="2523"/>
                    </a:cubicBezTo>
                    <a:cubicBezTo>
                      <a:pt x="2051" y="1925"/>
                      <a:pt x="830" y="935"/>
                      <a:pt x="556" y="700"/>
                    </a:cubicBezTo>
                    <a:cubicBezTo>
                      <a:pt x="284" y="465"/>
                      <a:pt x="0" y="56"/>
                      <a:pt x="0" y="56"/>
                    </a:cubicBez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383325" y="579239"/>
                <a:ext cx="220420" cy="209423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3409" extrusionOk="0">
                    <a:moveTo>
                      <a:pt x="1" y="0"/>
                    </a:moveTo>
                    <a:cubicBezTo>
                      <a:pt x="1" y="0"/>
                      <a:pt x="1004" y="1274"/>
                      <a:pt x="1783" y="1930"/>
                    </a:cubicBezTo>
                    <a:cubicBezTo>
                      <a:pt x="2562" y="2584"/>
                      <a:pt x="3588" y="3408"/>
                      <a:pt x="3588" y="3408"/>
                    </a:cubicBezTo>
                    <a:cubicBezTo>
                      <a:pt x="3588" y="3408"/>
                      <a:pt x="3244" y="2649"/>
                      <a:pt x="2762" y="2093"/>
                    </a:cubicBezTo>
                    <a:cubicBezTo>
                      <a:pt x="2279" y="1537"/>
                      <a:pt x="1511" y="721"/>
                      <a:pt x="1095" y="407"/>
                    </a:cubicBezTo>
                    <a:cubicBezTo>
                      <a:pt x="679" y="9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441441" y="480516"/>
                <a:ext cx="226747" cy="215444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507" extrusionOk="0">
                    <a:moveTo>
                      <a:pt x="0" y="0"/>
                    </a:moveTo>
                    <a:cubicBezTo>
                      <a:pt x="0" y="0"/>
                      <a:pt x="1033" y="1311"/>
                      <a:pt x="1833" y="1984"/>
                    </a:cubicBezTo>
                    <a:cubicBezTo>
                      <a:pt x="2635" y="2658"/>
                      <a:pt x="3691" y="3507"/>
                      <a:pt x="3691" y="3507"/>
                    </a:cubicBezTo>
                    <a:cubicBezTo>
                      <a:pt x="3691" y="3507"/>
                      <a:pt x="3336" y="2724"/>
                      <a:pt x="2842" y="2153"/>
                    </a:cubicBezTo>
                    <a:cubicBezTo>
                      <a:pt x="2344" y="1579"/>
                      <a:pt x="1552" y="741"/>
                      <a:pt x="1126" y="418"/>
                    </a:cubicBezTo>
                    <a:cubicBezTo>
                      <a:pt x="698" y="97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689570" y="21239"/>
                <a:ext cx="260535" cy="173117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818" extrusionOk="0">
                    <a:moveTo>
                      <a:pt x="1" y="0"/>
                    </a:moveTo>
                    <a:cubicBezTo>
                      <a:pt x="1" y="0"/>
                      <a:pt x="1243" y="1114"/>
                      <a:pt x="2148" y="1639"/>
                    </a:cubicBezTo>
                    <a:cubicBezTo>
                      <a:pt x="3053" y="2165"/>
                      <a:pt x="4241" y="2817"/>
                      <a:pt x="4241" y="2817"/>
                    </a:cubicBezTo>
                    <a:cubicBezTo>
                      <a:pt x="4241" y="2817"/>
                      <a:pt x="3756" y="2109"/>
                      <a:pt x="3169" y="1632"/>
                    </a:cubicBezTo>
                    <a:cubicBezTo>
                      <a:pt x="2581" y="1153"/>
                      <a:pt x="2023" y="490"/>
                      <a:pt x="1180" y="219"/>
                    </a:cubicBezTo>
                    <a:cubicBezTo>
                      <a:pt x="671" y="5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765748" y="-74044"/>
                <a:ext cx="257648" cy="19726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211" extrusionOk="0">
                    <a:moveTo>
                      <a:pt x="1" y="1"/>
                    </a:moveTo>
                    <a:cubicBezTo>
                      <a:pt x="1" y="1"/>
                      <a:pt x="1376" y="1232"/>
                      <a:pt x="2378" y="1813"/>
                    </a:cubicBezTo>
                    <a:cubicBezTo>
                      <a:pt x="3378" y="2393"/>
                      <a:pt x="4193" y="3211"/>
                      <a:pt x="4193" y="3211"/>
                    </a:cubicBezTo>
                    <a:cubicBezTo>
                      <a:pt x="4193" y="3211"/>
                      <a:pt x="3888" y="2321"/>
                      <a:pt x="3529" y="1839"/>
                    </a:cubicBezTo>
                    <a:cubicBezTo>
                      <a:pt x="3030" y="1167"/>
                      <a:pt x="2550" y="546"/>
                      <a:pt x="1617" y="248"/>
                    </a:cubicBezTo>
                    <a:cubicBezTo>
                      <a:pt x="1053" y="6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492615" y="377062"/>
                <a:ext cx="222693" cy="237682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869" extrusionOk="0">
                    <a:moveTo>
                      <a:pt x="0" y="0"/>
                    </a:moveTo>
                    <a:cubicBezTo>
                      <a:pt x="0" y="0"/>
                      <a:pt x="1033" y="1439"/>
                      <a:pt x="1833" y="2112"/>
                    </a:cubicBezTo>
                    <a:cubicBezTo>
                      <a:pt x="2635" y="2786"/>
                      <a:pt x="3624" y="3868"/>
                      <a:pt x="3624" y="3868"/>
                    </a:cubicBezTo>
                    <a:cubicBezTo>
                      <a:pt x="3624" y="3868"/>
                      <a:pt x="3410" y="2870"/>
                      <a:pt x="2926" y="2288"/>
                    </a:cubicBezTo>
                    <a:cubicBezTo>
                      <a:pt x="2414" y="1672"/>
                      <a:pt x="1782" y="1027"/>
                      <a:pt x="1354" y="704"/>
                    </a:cubicBezTo>
                    <a:cubicBezTo>
                      <a:pt x="928" y="3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546799" y="283192"/>
                <a:ext cx="209239" cy="22324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634" extrusionOk="0">
                    <a:moveTo>
                      <a:pt x="1" y="1"/>
                    </a:moveTo>
                    <a:cubicBezTo>
                      <a:pt x="1" y="1"/>
                      <a:pt x="197" y="597"/>
                      <a:pt x="876" y="1232"/>
                    </a:cubicBezTo>
                    <a:cubicBezTo>
                      <a:pt x="1563" y="1876"/>
                      <a:pt x="3405" y="3633"/>
                      <a:pt x="3405" y="3633"/>
                    </a:cubicBezTo>
                    <a:cubicBezTo>
                      <a:pt x="3405" y="3633"/>
                      <a:pt x="3153" y="2779"/>
                      <a:pt x="2288" y="1784"/>
                    </a:cubicBezTo>
                    <a:cubicBezTo>
                      <a:pt x="1423" y="79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591646" y="195895"/>
                <a:ext cx="210836" cy="221526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3606" extrusionOk="0">
                    <a:moveTo>
                      <a:pt x="0" y="1"/>
                    </a:moveTo>
                    <a:cubicBezTo>
                      <a:pt x="0" y="1"/>
                      <a:pt x="358" y="576"/>
                      <a:pt x="1195" y="1199"/>
                    </a:cubicBezTo>
                    <a:cubicBezTo>
                      <a:pt x="1940" y="1753"/>
                      <a:pt x="3431" y="3605"/>
                      <a:pt x="3431" y="3605"/>
                    </a:cubicBezTo>
                    <a:cubicBezTo>
                      <a:pt x="3431" y="3605"/>
                      <a:pt x="3298" y="2602"/>
                      <a:pt x="2433" y="1609"/>
                    </a:cubicBezTo>
                    <a:cubicBezTo>
                      <a:pt x="1568" y="61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639564" y="106448"/>
                <a:ext cx="234979" cy="195663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185" extrusionOk="0">
                    <a:moveTo>
                      <a:pt x="1" y="1"/>
                    </a:moveTo>
                    <a:cubicBezTo>
                      <a:pt x="1" y="1"/>
                      <a:pt x="366" y="474"/>
                      <a:pt x="1052" y="1102"/>
                    </a:cubicBezTo>
                    <a:cubicBezTo>
                      <a:pt x="1737" y="1732"/>
                      <a:pt x="3825" y="3184"/>
                      <a:pt x="3825" y="3184"/>
                    </a:cubicBezTo>
                    <a:cubicBezTo>
                      <a:pt x="3825" y="3184"/>
                      <a:pt x="3416" y="2167"/>
                      <a:pt x="2443" y="1281"/>
                    </a:cubicBezTo>
                    <a:cubicBezTo>
                      <a:pt x="1469" y="3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774889" y="976652"/>
                <a:ext cx="266863" cy="55842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909" extrusionOk="0">
                    <a:moveTo>
                      <a:pt x="4190" y="516"/>
                    </a:moveTo>
                    <a:cubicBezTo>
                      <a:pt x="4190" y="516"/>
                      <a:pt x="3874" y="83"/>
                      <a:pt x="3020" y="42"/>
                    </a:cubicBezTo>
                    <a:cubicBezTo>
                      <a:pt x="2167" y="0"/>
                      <a:pt x="1" y="641"/>
                      <a:pt x="1" y="641"/>
                    </a:cubicBezTo>
                    <a:cubicBezTo>
                      <a:pt x="1" y="641"/>
                      <a:pt x="474" y="856"/>
                      <a:pt x="1150" y="802"/>
                    </a:cubicBezTo>
                    <a:cubicBezTo>
                      <a:pt x="1864" y="746"/>
                      <a:pt x="2090" y="577"/>
                      <a:pt x="3198" y="784"/>
                    </a:cubicBezTo>
                    <a:cubicBezTo>
                      <a:pt x="3865" y="909"/>
                      <a:pt x="4344" y="737"/>
                      <a:pt x="4344" y="737"/>
                    </a:cubicBezTo>
                    <a:lnTo>
                      <a:pt x="4190" y="51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869926" y="870188"/>
                <a:ext cx="280931" cy="53938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878" extrusionOk="0">
                    <a:moveTo>
                      <a:pt x="4572" y="546"/>
                    </a:moveTo>
                    <a:cubicBezTo>
                      <a:pt x="4572" y="546"/>
                      <a:pt x="4377" y="290"/>
                      <a:pt x="3530" y="174"/>
                    </a:cubicBezTo>
                    <a:cubicBezTo>
                      <a:pt x="2685" y="58"/>
                      <a:pt x="1" y="0"/>
                      <a:pt x="1" y="0"/>
                    </a:cubicBezTo>
                    <a:cubicBezTo>
                      <a:pt x="1" y="0"/>
                      <a:pt x="692" y="676"/>
                      <a:pt x="1366" y="597"/>
                    </a:cubicBezTo>
                    <a:cubicBezTo>
                      <a:pt x="2201" y="497"/>
                      <a:pt x="3646" y="788"/>
                      <a:pt x="3970" y="832"/>
                    </a:cubicBezTo>
                    <a:cubicBezTo>
                      <a:pt x="4298" y="877"/>
                      <a:pt x="4500" y="758"/>
                      <a:pt x="4500" y="758"/>
                    </a:cubicBezTo>
                    <a:lnTo>
                      <a:pt x="4572" y="5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931053" y="752850"/>
                <a:ext cx="292419" cy="7193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1171" extrusionOk="0">
                    <a:moveTo>
                      <a:pt x="4758" y="912"/>
                    </a:moveTo>
                    <a:cubicBezTo>
                      <a:pt x="4758" y="912"/>
                      <a:pt x="4521" y="339"/>
                      <a:pt x="3603" y="168"/>
                    </a:cubicBezTo>
                    <a:cubicBezTo>
                      <a:pt x="2683" y="0"/>
                      <a:pt x="0" y="358"/>
                      <a:pt x="0" y="358"/>
                    </a:cubicBezTo>
                    <a:cubicBezTo>
                      <a:pt x="0" y="358"/>
                      <a:pt x="457" y="633"/>
                      <a:pt x="1190" y="726"/>
                    </a:cubicBezTo>
                    <a:cubicBezTo>
                      <a:pt x="1923" y="821"/>
                      <a:pt x="3661" y="1040"/>
                      <a:pt x="4016" y="1105"/>
                    </a:cubicBezTo>
                    <a:cubicBezTo>
                      <a:pt x="4368" y="1170"/>
                      <a:pt x="4759" y="1140"/>
                      <a:pt x="4759" y="1140"/>
                    </a:cubicBezTo>
                    <a:lnTo>
                      <a:pt x="4758" y="9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007046" y="632564"/>
                <a:ext cx="286583" cy="97493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587" extrusionOk="0">
                    <a:moveTo>
                      <a:pt x="4596" y="1348"/>
                    </a:moveTo>
                    <a:cubicBezTo>
                      <a:pt x="4596" y="1348"/>
                      <a:pt x="4343" y="890"/>
                      <a:pt x="3465" y="567"/>
                    </a:cubicBezTo>
                    <a:cubicBezTo>
                      <a:pt x="2586" y="248"/>
                      <a:pt x="0" y="0"/>
                      <a:pt x="0" y="0"/>
                    </a:cubicBezTo>
                    <a:cubicBezTo>
                      <a:pt x="0" y="0"/>
                      <a:pt x="402" y="349"/>
                      <a:pt x="1109" y="565"/>
                    </a:cubicBezTo>
                    <a:cubicBezTo>
                      <a:pt x="1816" y="781"/>
                      <a:pt x="3493" y="1291"/>
                      <a:pt x="3829" y="1414"/>
                    </a:cubicBezTo>
                    <a:cubicBezTo>
                      <a:pt x="4168" y="1537"/>
                      <a:pt x="4664" y="1586"/>
                      <a:pt x="4664" y="158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065530" y="535437"/>
                <a:ext cx="286583" cy="97493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587" extrusionOk="0">
                    <a:moveTo>
                      <a:pt x="4395" y="1113"/>
                    </a:moveTo>
                    <a:cubicBezTo>
                      <a:pt x="4144" y="832"/>
                      <a:pt x="3918" y="769"/>
                      <a:pt x="3041" y="446"/>
                    </a:cubicBezTo>
                    <a:cubicBezTo>
                      <a:pt x="2162" y="125"/>
                      <a:pt x="1" y="1"/>
                      <a:pt x="1" y="1"/>
                    </a:cubicBezTo>
                    <a:cubicBezTo>
                      <a:pt x="1" y="1"/>
                      <a:pt x="404" y="350"/>
                      <a:pt x="1109" y="566"/>
                    </a:cubicBezTo>
                    <a:cubicBezTo>
                      <a:pt x="1816" y="782"/>
                      <a:pt x="3493" y="1292"/>
                      <a:pt x="3830" y="1415"/>
                    </a:cubicBezTo>
                    <a:cubicBezTo>
                      <a:pt x="4168" y="1539"/>
                      <a:pt x="4665" y="1587"/>
                      <a:pt x="4665" y="1587"/>
                    </a:cubicBezTo>
                    <a:cubicBezTo>
                      <a:pt x="4665" y="1587"/>
                      <a:pt x="4486" y="1215"/>
                      <a:pt x="4396" y="11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113510" y="432659"/>
                <a:ext cx="298746" cy="97248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1583" extrusionOk="0">
                    <a:moveTo>
                      <a:pt x="4863" y="1583"/>
                    </a:moveTo>
                    <a:cubicBezTo>
                      <a:pt x="4863" y="1583"/>
                      <a:pt x="3214" y="1323"/>
                      <a:pt x="2235" y="951"/>
                    </a:cubicBezTo>
                    <a:cubicBezTo>
                      <a:pt x="1256" y="581"/>
                      <a:pt x="0" y="72"/>
                      <a:pt x="0" y="72"/>
                    </a:cubicBezTo>
                    <a:cubicBezTo>
                      <a:pt x="0" y="72"/>
                      <a:pt x="856" y="0"/>
                      <a:pt x="1598" y="155"/>
                    </a:cubicBezTo>
                    <a:cubicBezTo>
                      <a:pt x="2338" y="307"/>
                      <a:pt x="3458" y="590"/>
                      <a:pt x="3949" y="806"/>
                    </a:cubicBezTo>
                    <a:cubicBezTo>
                      <a:pt x="4438" y="1021"/>
                      <a:pt x="4863" y="1583"/>
                      <a:pt x="4863" y="15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64376" y="335902"/>
                <a:ext cx="298746" cy="97248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1583" extrusionOk="0">
                    <a:moveTo>
                      <a:pt x="4863" y="1583"/>
                    </a:moveTo>
                    <a:cubicBezTo>
                      <a:pt x="3282" y="1333"/>
                      <a:pt x="3277" y="1347"/>
                      <a:pt x="2235" y="953"/>
                    </a:cubicBezTo>
                    <a:cubicBezTo>
                      <a:pt x="1256" y="581"/>
                      <a:pt x="0" y="74"/>
                      <a:pt x="0" y="74"/>
                    </a:cubicBezTo>
                    <a:cubicBezTo>
                      <a:pt x="0" y="74"/>
                      <a:pt x="856" y="0"/>
                      <a:pt x="1596" y="155"/>
                    </a:cubicBezTo>
                    <a:cubicBezTo>
                      <a:pt x="2338" y="309"/>
                      <a:pt x="3458" y="590"/>
                      <a:pt x="3947" y="805"/>
                    </a:cubicBezTo>
                    <a:cubicBezTo>
                      <a:pt x="4436" y="1023"/>
                      <a:pt x="4863" y="1583"/>
                      <a:pt x="4863" y="15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441502" y="-175655"/>
                <a:ext cx="289101" cy="148544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2418" extrusionOk="0">
                    <a:moveTo>
                      <a:pt x="4705" y="2418"/>
                    </a:moveTo>
                    <a:cubicBezTo>
                      <a:pt x="4705" y="2418"/>
                      <a:pt x="3067" y="1856"/>
                      <a:pt x="2130" y="1300"/>
                    </a:cubicBezTo>
                    <a:cubicBezTo>
                      <a:pt x="1195" y="746"/>
                      <a:pt x="1" y="0"/>
                      <a:pt x="1" y="0"/>
                    </a:cubicBezTo>
                    <a:cubicBezTo>
                      <a:pt x="1" y="0"/>
                      <a:pt x="890" y="79"/>
                      <a:pt x="1622" y="371"/>
                    </a:cubicBezTo>
                    <a:cubicBezTo>
                      <a:pt x="2353" y="662"/>
                      <a:pt x="3237" y="832"/>
                      <a:pt x="3909" y="1458"/>
                    </a:cubicBezTo>
                    <a:cubicBezTo>
                      <a:pt x="4316" y="1839"/>
                      <a:pt x="4705" y="2418"/>
                      <a:pt x="4705" y="2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225748" y="241478"/>
                <a:ext cx="295245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1655" extrusionOk="0">
                    <a:moveTo>
                      <a:pt x="4806" y="1655"/>
                    </a:moveTo>
                    <a:cubicBezTo>
                      <a:pt x="4806" y="1655"/>
                      <a:pt x="4223" y="1430"/>
                      <a:pt x="3339" y="1137"/>
                    </a:cubicBezTo>
                    <a:cubicBezTo>
                      <a:pt x="2336" y="808"/>
                      <a:pt x="1" y="287"/>
                      <a:pt x="1" y="287"/>
                    </a:cubicBezTo>
                    <a:cubicBezTo>
                      <a:pt x="1" y="287"/>
                      <a:pt x="955" y="1"/>
                      <a:pt x="2243" y="271"/>
                    </a:cubicBezTo>
                    <a:cubicBezTo>
                      <a:pt x="3534" y="541"/>
                      <a:pt x="4806" y="1655"/>
                      <a:pt x="4806" y="16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297195" y="153014"/>
                <a:ext cx="275770" cy="98476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1603" extrusionOk="0">
                    <a:moveTo>
                      <a:pt x="4488" y="1348"/>
                    </a:moveTo>
                    <a:cubicBezTo>
                      <a:pt x="4488" y="1348"/>
                      <a:pt x="3993" y="1602"/>
                      <a:pt x="3132" y="1251"/>
                    </a:cubicBezTo>
                    <a:cubicBezTo>
                      <a:pt x="2239" y="886"/>
                      <a:pt x="1" y="239"/>
                      <a:pt x="1" y="239"/>
                    </a:cubicBezTo>
                    <a:cubicBezTo>
                      <a:pt x="1" y="239"/>
                      <a:pt x="739" y="1"/>
                      <a:pt x="2029" y="271"/>
                    </a:cubicBezTo>
                    <a:cubicBezTo>
                      <a:pt x="3316" y="541"/>
                      <a:pt x="4488" y="1348"/>
                      <a:pt x="4488" y="13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330554" y="50727"/>
                <a:ext cx="294016" cy="98476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1603" extrusionOk="0">
                    <a:moveTo>
                      <a:pt x="4785" y="1602"/>
                    </a:moveTo>
                    <a:cubicBezTo>
                      <a:pt x="4785" y="1602"/>
                      <a:pt x="4187" y="1566"/>
                      <a:pt x="3282" y="1353"/>
                    </a:cubicBezTo>
                    <a:cubicBezTo>
                      <a:pt x="2377" y="1143"/>
                      <a:pt x="0" y="234"/>
                      <a:pt x="0" y="234"/>
                    </a:cubicBezTo>
                    <a:cubicBezTo>
                      <a:pt x="0" y="234"/>
                      <a:pt x="1070" y="1"/>
                      <a:pt x="2351" y="304"/>
                    </a:cubicBezTo>
                    <a:cubicBezTo>
                      <a:pt x="3633" y="610"/>
                      <a:pt x="4785" y="1602"/>
                      <a:pt x="4785" y="16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390206" y="-54754"/>
                <a:ext cx="285538" cy="118380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1927" extrusionOk="0">
                    <a:moveTo>
                      <a:pt x="4648" y="1927"/>
                    </a:moveTo>
                    <a:cubicBezTo>
                      <a:pt x="4648" y="1927"/>
                      <a:pt x="4055" y="1837"/>
                      <a:pt x="3171" y="1544"/>
                    </a:cubicBezTo>
                    <a:cubicBezTo>
                      <a:pt x="2288" y="1253"/>
                      <a:pt x="1" y="139"/>
                      <a:pt x="1" y="139"/>
                    </a:cubicBezTo>
                    <a:cubicBezTo>
                      <a:pt x="1" y="139"/>
                      <a:pt x="1088" y="1"/>
                      <a:pt x="2337" y="418"/>
                    </a:cubicBezTo>
                    <a:cubicBezTo>
                      <a:pt x="3586" y="834"/>
                      <a:pt x="4648" y="1927"/>
                      <a:pt x="4648" y="19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051769" y="1030714"/>
                <a:ext cx="124401" cy="24278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952" extrusionOk="0">
                    <a:moveTo>
                      <a:pt x="1303" y="913"/>
                    </a:moveTo>
                    <a:cubicBezTo>
                      <a:pt x="1756" y="1638"/>
                      <a:pt x="2024" y="3951"/>
                      <a:pt x="2024" y="3951"/>
                    </a:cubicBezTo>
                    <a:cubicBezTo>
                      <a:pt x="2024" y="3951"/>
                      <a:pt x="1782" y="3672"/>
                      <a:pt x="1454" y="3079"/>
                    </a:cubicBezTo>
                    <a:cubicBezTo>
                      <a:pt x="1126" y="2485"/>
                      <a:pt x="347" y="1076"/>
                      <a:pt x="174" y="797"/>
                    </a:cubicBezTo>
                    <a:cubicBezTo>
                      <a:pt x="0" y="517"/>
                      <a:pt x="63" y="1"/>
                      <a:pt x="63" y="1"/>
                    </a:cubicBezTo>
                    <a:cubicBezTo>
                      <a:pt x="63" y="1"/>
                      <a:pt x="851" y="189"/>
                      <a:pt x="1303" y="9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142260" y="894946"/>
                <a:ext cx="175820" cy="233505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3801" extrusionOk="0">
                    <a:moveTo>
                      <a:pt x="155" y="76"/>
                    </a:moveTo>
                    <a:cubicBezTo>
                      <a:pt x="155" y="76"/>
                      <a:pt x="590" y="1"/>
                      <a:pt x="1106" y="683"/>
                    </a:cubicBezTo>
                    <a:cubicBezTo>
                      <a:pt x="1462" y="1155"/>
                      <a:pt x="1337" y="1204"/>
                      <a:pt x="2862" y="3800"/>
                    </a:cubicBezTo>
                    <a:cubicBezTo>
                      <a:pt x="2862" y="3800"/>
                      <a:pt x="1935" y="3527"/>
                      <a:pt x="1676" y="2900"/>
                    </a:cubicBezTo>
                    <a:cubicBezTo>
                      <a:pt x="1355" y="2121"/>
                      <a:pt x="397" y="1002"/>
                      <a:pt x="199" y="739"/>
                    </a:cubicBezTo>
                    <a:cubicBezTo>
                      <a:pt x="1" y="478"/>
                      <a:pt x="6" y="241"/>
                      <a:pt x="6" y="241"/>
                    </a:cubicBezTo>
                    <a:lnTo>
                      <a:pt x="155" y="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14813" y="809738"/>
                <a:ext cx="184543" cy="239832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3904" extrusionOk="0">
                    <a:moveTo>
                      <a:pt x="200" y="19"/>
                    </a:moveTo>
                    <a:cubicBezTo>
                      <a:pt x="200" y="19"/>
                      <a:pt x="793" y="0"/>
                      <a:pt x="1388" y="721"/>
                    </a:cubicBezTo>
                    <a:cubicBezTo>
                      <a:pt x="1984" y="1440"/>
                      <a:pt x="3003" y="3903"/>
                      <a:pt x="3003" y="3903"/>
                    </a:cubicBezTo>
                    <a:cubicBezTo>
                      <a:pt x="3003" y="3903"/>
                      <a:pt x="2542" y="3640"/>
                      <a:pt x="2102" y="3047"/>
                    </a:cubicBezTo>
                    <a:cubicBezTo>
                      <a:pt x="1661" y="2452"/>
                      <a:pt x="621" y="1042"/>
                      <a:pt x="391" y="765"/>
                    </a:cubicBezTo>
                    <a:cubicBezTo>
                      <a:pt x="163" y="488"/>
                      <a:pt x="0" y="132"/>
                      <a:pt x="0" y="132"/>
                    </a:cubicBezTo>
                    <a:lnTo>
                      <a:pt x="200" y="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287735" y="718018"/>
                <a:ext cx="224843" cy="206413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3360" extrusionOk="0">
                    <a:moveTo>
                      <a:pt x="241" y="4"/>
                    </a:moveTo>
                    <a:cubicBezTo>
                      <a:pt x="241" y="4"/>
                      <a:pt x="765" y="0"/>
                      <a:pt x="1474" y="611"/>
                    </a:cubicBezTo>
                    <a:cubicBezTo>
                      <a:pt x="2183" y="1221"/>
                      <a:pt x="3660" y="3360"/>
                      <a:pt x="3660" y="3360"/>
                    </a:cubicBezTo>
                    <a:cubicBezTo>
                      <a:pt x="3660" y="3360"/>
                      <a:pt x="3158" y="3177"/>
                      <a:pt x="2625" y="2665"/>
                    </a:cubicBezTo>
                    <a:cubicBezTo>
                      <a:pt x="2092" y="2154"/>
                      <a:pt x="829" y="939"/>
                      <a:pt x="557" y="706"/>
                    </a:cubicBezTo>
                    <a:cubicBezTo>
                      <a:pt x="285" y="471"/>
                      <a:pt x="1" y="60"/>
                      <a:pt x="1" y="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350888" y="630598"/>
                <a:ext cx="224843" cy="204263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3325" extrusionOk="0">
                    <a:moveTo>
                      <a:pt x="544" y="31"/>
                    </a:moveTo>
                    <a:cubicBezTo>
                      <a:pt x="914" y="113"/>
                      <a:pt x="1079" y="280"/>
                      <a:pt x="1788" y="888"/>
                    </a:cubicBezTo>
                    <a:cubicBezTo>
                      <a:pt x="2497" y="1499"/>
                      <a:pt x="3660" y="3325"/>
                      <a:pt x="3660" y="3325"/>
                    </a:cubicBezTo>
                    <a:cubicBezTo>
                      <a:pt x="3660" y="3325"/>
                      <a:pt x="3158" y="3144"/>
                      <a:pt x="2626" y="2632"/>
                    </a:cubicBezTo>
                    <a:cubicBezTo>
                      <a:pt x="2091" y="2120"/>
                      <a:pt x="828" y="906"/>
                      <a:pt x="557" y="671"/>
                    </a:cubicBezTo>
                    <a:cubicBezTo>
                      <a:pt x="285" y="436"/>
                      <a:pt x="1" y="25"/>
                      <a:pt x="1" y="25"/>
                    </a:cubicBezTo>
                    <a:cubicBezTo>
                      <a:pt x="1" y="25"/>
                      <a:pt x="411" y="1"/>
                      <a:pt x="544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408636" y="527820"/>
                <a:ext cx="226686" cy="215444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3507" extrusionOk="0">
                    <a:moveTo>
                      <a:pt x="1" y="0"/>
                    </a:moveTo>
                    <a:cubicBezTo>
                      <a:pt x="1" y="0"/>
                      <a:pt x="1030" y="1312"/>
                      <a:pt x="1832" y="1986"/>
                    </a:cubicBezTo>
                    <a:cubicBezTo>
                      <a:pt x="2632" y="2658"/>
                      <a:pt x="3690" y="3507"/>
                      <a:pt x="3690" y="3507"/>
                    </a:cubicBezTo>
                    <a:cubicBezTo>
                      <a:pt x="3690" y="3507"/>
                      <a:pt x="3335" y="2726"/>
                      <a:pt x="2839" y="2153"/>
                    </a:cubicBezTo>
                    <a:cubicBezTo>
                      <a:pt x="2343" y="1581"/>
                      <a:pt x="1551" y="741"/>
                      <a:pt x="1125" y="420"/>
                    </a:cubicBezTo>
                    <a:cubicBezTo>
                      <a:pt x="697" y="9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67489" y="427806"/>
                <a:ext cx="226686" cy="223553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3639" extrusionOk="0">
                    <a:moveTo>
                      <a:pt x="1" y="130"/>
                    </a:moveTo>
                    <a:cubicBezTo>
                      <a:pt x="1" y="130"/>
                      <a:pt x="1032" y="1441"/>
                      <a:pt x="1832" y="2114"/>
                    </a:cubicBezTo>
                    <a:cubicBezTo>
                      <a:pt x="2633" y="2790"/>
                      <a:pt x="3689" y="3639"/>
                      <a:pt x="3689" y="3639"/>
                    </a:cubicBezTo>
                    <a:cubicBezTo>
                      <a:pt x="3689" y="3639"/>
                      <a:pt x="3335" y="2855"/>
                      <a:pt x="2839" y="2283"/>
                    </a:cubicBezTo>
                    <a:cubicBezTo>
                      <a:pt x="2342" y="1711"/>
                      <a:pt x="1404" y="646"/>
                      <a:pt x="976" y="323"/>
                    </a:cubicBezTo>
                    <a:cubicBezTo>
                      <a:pt x="550" y="1"/>
                      <a:pt x="1" y="130"/>
                      <a:pt x="1" y="1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731591" y="-26494"/>
                <a:ext cx="270794" cy="17987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2928" extrusionOk="0">
                    <a:moveTo>
                      <a:pt x="1" y="0"/>
                    </a:moveTo>
                    <a:cubicBezTo>
                      <a:pt x="1" y="0"/>
                      <a:pt x="1292" y="1158"/>
                      <a:pt x="2234" y="1703"/>
                    </a:cubicBezTo>
                    <a:cubicBezTo>
                      <a:pt x="3174" y="2249"/>
                      <a:pt x="4407" y="2928"/>
                      <a:pt x="4407" y="2928"/>
                    </a:cubicBezTo>
                    <a:cubicBezTo>
                      <a:pt x="4407" y="2928"/>
                      <a:pt x="3904" y="2191"/>
                      <a:pt x="3293" y="1695"/>
                    </a:cubicBezTo>
                    <a:cubicBezTo>
                      <a:pt x="2683" y="1196"/>
                      <a:pt x="2102" y="509"/>
                      <a:pt x="1227" y="228"/>
                    </a:cubicBezTo>
                    <a:cubicBezTo>
                      <a:pt x="697" y="5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512396" y="338052"/>
                <a:ext cx="217471" cy="216734"/>
              </a:xfrm>
              <a:custGeom>
                <a:avLst/>
                <a:gdLst/>
                <a:ahLst/>
                <a:cxnLst/>
                <a:rect l="l" t="t" r="r" b="b"/>
                <a:pathLst>
                  <a:path w="3540" h="3528" extrusionOk="0">
                    <a:moveTo>
                      <a:pt x="1" y="0"/>
                    </a:moveTo>
                    <a:cubicBezTo>
                      <a:pt x="1" y="0"/>
                      <a:pt x="482" y="400"/>
                      <a:pt x="1166" y="1028"/>
                    </a:cubicBezTo>
                    <a:cubicBezTo>
                      <a:pt x="1945" y="1744"/>
                      <a:pt x="3539" y="3528"/>
                      <a:pt x="3539" y="3528"/>
                    </a:cubicBezTo>
                    <a:cubicBezTo>
                      <a:pt x="3539" y="3528"/>
                      <a:pt x="2846" y="1925"/>
                      <a:pt x="1867" y="1044"/>
                    </a:cubicBezTo>
                    <a:cubicBezTo>
                      <a:pt x="748" y="3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578192" y="238775"/>
                <a:ext cx="206167" cy="21034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3424" extrusionOk="0">
                    <a:moveTo>
                      <a:pt x="0" y="1"/>
                    </a:moveTo>
                    <a:cubicBezTo>
                      <a:pt x="0" y="1"/>
                      <a:pt x="139" y="434"/>
                      <a:pt x="746" y="1137"/>
                    </a:cubicBezTo>
                    <a:cubicBezTo>
                      <a:pt x="1354" y="1841"/>
                      <a:pt x="3356" y="3423"/>
                      <a:pt x="3356" y="3423"/>
                    </a:cubicBezTo>
                    <a:cubicBezTo>
                      <a:pt x="3356" y="3423"/>
                      <a:pt x="2901" y="2665"/>
                      <a:pt x="2037" y="1672"/>
                    </a:cubicBezTo>
                    <a:cubicBezTo>
                      <a:pt x="1172" y="67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614683" y="143308"/>
                <a:ext cx="216795" cy="215812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513" extrusionOk="0">
                    <a:moveTo>
                      <a:pt x="1" y="1"/>
                    </a:moveTo>
                    <a:cubicBezTo>
                      <a:pt x="1" y="1"/>
                      <a:pt x="323" y="506"/>
                      <a:pt x="950" y="1192"/>
                    </a:cubicBezTo>
                    <a:cubicBezTo>
                      <a:pt x="1576" y="1879"/>
                      <a:pt x="3528" y="3512"/>
                      <a:pt x="3528" y="3512"/>
                    </a:cubicBezTo>
                    <a:cubicBezTo>
                      <a:pt x="3528" y="3512"/>
                      <a:pt x="3211" y="2462"/>
                      <a:pt x="2320" y="1493"/>
                    </a:cubicBezTo>
                    <a:cubicBezTo>
                      <a:pt x="1429" y="52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662785" y="55949"/>
                <a:ext cx="234979" cy="195601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184" extrusionOk="0">
                    <a:moveTo>
                      <a:pt x="0" y="0"/>
                    </a:moveTo>
                    <a:cubicBezTo>
                      <a:pt x="0" y="0"/>
                      <a:pt x="365" y="474"/>
                      <a:pt x="1051" y="1102"/>
                    </a:cubicBezTo>
                    <a:cubicBezTo>
                      <a:pt x="1735" y="1731"/>
                      <a:pt x="3824" y="3184"/>
                      <a:pt x="3824" y="3184"/>
                    </a:cubicBezTo>
                    <a:cubicBezTo>
                      <a:pt x="3824" y="3184"/>
                      <a:pt x="3415" y="2166"/>
                      <a:pt x="2442" y="1281"/>
                    </a:cubicBezTo>
                    <a:cubicBezTo>
                      <a:pt x="1468" y="39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970677" y="-278986"/>
                <a:ext cx="1012592" cy="1399371"/>
              </a:xfrm>
              <a:custGeom>
                <a:avLst/>
                <a:gdLst/>
                <a:ahLst/>
                <a:cxnLst/>
                <a:rect l="l" t="t" r="r" b="b"/>
                <a:pathLst>
                  <a:path w="16483" h="22779" extrusionOk="0">
                    <a:moveTo>
                      <a:pt x="16154" y="1"/>
                    </a:moveTo>
                    <a:cubicBezTo>
                      <a:pt x="16057" y="1"/>
                      <a:pt x="15564" y="428"/>
                      <a:pt x="15506" y="470"/>
                    </a:cubicBezTo>
                    <a:cubicBezTo>
                      <a:pt x="14425" y="1223"/>
                      <a:pt x="13543" y="2310"/>
                      <a:pt x="12801" y="3272"/>
                    </a:cubicBezTo>
                    <a:cubicBezTo>
                      <a:pt x="11838" y="4521"/>
                      <a:pt x="11054" y="5861"/>
                      <a:pt x="10349" y="7122"/>
                    </a:cubicBezTo>
                    <a:cubicBezTo>
                      <a:pt x="9921" y="7890"/>
                      <a:pt x="9493" y="8678"/>
                      <a:pt x="9080" y="9439"/>
                    </a:cubicBezTo>
                    <a:cubicBezTo>
                      <a:pt x="7989" y="11456"/>
                      <a:pt x="6725" y="13889"/>
                      <a:pt x="4920" y="16431"/>
                    </a:cubicBezTo>
                    <a:cubicBezTo>
                      <a:pt x="4042" y="17670"/>
                      <a:pt x="3055" y="18857"/>
                      <a:pt x="2097" y="20008"/>
                    </a:cubicBezTo>
                    <a:cubicBezTo>
                      <a:pt x="1410" y="20834"/>
                      <a:pt x="699" y="21688"/>
                      <a:pt x="34" y="22555"/>
                    </a:cubicBezTo>
                    <a:cubicBezTo>
                      <a:pt x="11" y="22586"/>
                      <a:pt x="1" y="22623"/>
                      <a:pt x="8" y="22662"/>
                    </a:cubicBezTo>
                    <a:cubicBezTo>
                      <a:pt x="13" y="22699"/>
                      <a:pt x="34" y="22732"/>
                      <a:pt x="66" y="22753"/>
                    </a:cubicBezTo>
                    <a:cubicBezTo>
                      <a:pt x="90" y="22770"/>
                      <a:pt x="117" y="22778"/>
                      <a:pt x="145" y="22778"/>
                    </a:cubicBezTo>
                    <a:cubicBezTo>
                      <a:pt x="183" y="22778"/>
                      <a:pt x="220" y="22762"/>
                      <a:pt x="247" y="22730"/>
                    </a:cubicBezTo>
                    <a:cubicBezTo>
                      <a:pt x="1090" y="21771"/>
                      <a:pt x="1908" y="20760"/>
                      <a:pt x="2699" y="19783"/>
                    </a:cubicBezTo>
                    <a:cubicBezTo>
                      <a:pt x="3004" y="19404"/>
                      <a:pt x="3311" y="19026"/>
                      <a:pt x="3620" y="18650"/>
                    </a:cubicBezTo>
                    <a:cubicBezTo>
                      <a:pt x="4779" y="17233"/>
                      <a:pt x="5781" y="15838"/>
                      <a:pt x="6679" y="14382"/>
                    </a:cubicBezTo>
                    <a:cubicBezTo>
                      <a:pt x="7677" y="12765"/>
                      <a:pt x="8584" y="11118"/>
                      <a:pt x="9338" y="9723"/>
                    </a:cubicBezTo>
                    <a:cubicBezTo>
                      <a:pt x="9461" y="9494"/>
                      <a:pt x="9586" y="9264"/>
                      <a:pt x="9708" y="9032"/>
                    </a:cubicBezTo>
                    <a:cubicBezTo>
                      <a:pt x="10426" y="7697"/>
                      <a:pt x="11166" y="6317"/>
                      <a:pt x="11999" y="5028"/>
                    </a:cubicBezTo>
                    <a:cubicBezTo>
                      <a:pt x="12492" y="4261"/>
                      <a:pt x="13073" y="3480"/>
                      <a:pt x="13724" y="2705"/>
                    </a:cubicBezTo>
                    <a:cubicBezTo>
                      <a:pt x="14299" y="2017"/>
                      <a:pt x="15660" y="1056"/>
                      <a:pt x="16434" y="519"/>
                    </a:cubicBezTo>
                    <a:cubicBezTo>
                      <a:pt x="16483" y="484"/>
                      <a:pt x="16216" y="39"/>
                      <a:pt x="16165" y="4"/>
                    </a:cubicBezTo>
                    <a:cubicBezTo>
                      <a:pt x="16163" y="2"/>
                      <a:pt x="16159" y="1"/>
                      <a:pt x="16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 rot="-1442880">
              <a:off x="5523296" y="-340689"/>
              <a:ext cx="691052" cy="989858"/>
              <a:chOff x="2988800" y="-304972"/>
              <a:chExt cx="691056" cy="989863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3096247" y="-249498"/>
                <a:ext cx="583609" cy="93438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5210" extrusionOk="0">
                    <a:moveTo>
                      <a:pt x="7843" y="1"/>
                    </a:moveTo>
                    <a:cubicBezTo>
                      <a:pt x="4972" y="3583"/>
                      <a:pt x="2581" y="7551"/>
                      <a:pt x="757" y="11764"/>
                    </a:cubicBezTo>
                    <a:cubicBezTo>
                      <a:pt x="350" y="12704"/>
                      <a:pt x="1" y="13888"/>
                      <a:pt x="662" y="14671"/>
                    </a:cubicBezTo>
                    <a:cubicBezTo>
                      <a:pt x="977" y="15042"/>
                      <a:pt x="1456" y="15210"/>
                      <a:pt x="1947" y="15210"/>
                    </a:cubicBezTo>
                    <a:cubicBezTo>
                      <a:pt x="2279" y="15210"/>
                      <a:pt x="2617" y="15133"/>
                      <a:pt x="2914" y="14992"/>
                    </a:cubicBezTo>
                    <a:cubicBezTo>
                      <a:pt x="3651" y="14639"/>
                      <a:pt x="4186" y="13978"/>
                      <a:pt x="4663" y="13316"/>
                    </a:cubicBezTo>
                    <a:cubicBezTo>
                      <a:pt x="7228" y="9768"/>
                      <a:pt x="8903" y="5584"/>
                      <a:pt x="9499" y="1248"/>
                    </a:cubicBezTo>
                    <a:cubicBezTo>
                      <a:pt x="8912" y="967"/>
                      <a:pt x="8347" y="515"/>
                      <a:pt x="7843" y="1"/>
                    </a:cubicBezTo>
                    <a:close/>
                  </a:path>
                </a:pathLst>
              </a:custGeom>
              <a:solidFill>
                <a:srgbClr val="1C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238404" y="-180754"/>
                <a:ext cx="373448" cy="750337"/>
              </a:xfrm>
              <a:custGeom>
                <a:avLst/>
                <a:gdLst/>
                <a:ahLst/>
                <a:cxnLst/>
                <a:rect l="l" t="t" r="r" b="b"/>
                <a:pathLst>
                  <a:path w="6079" h="12214" extrusionOk="0">
                    <a:moveTo>
                      <a:pt x="6005" y="1"/>
                    </a:moveTo>
                    <a:cubicBezTo>
                      <a:pt x="4110" y="4086"/>
                      <a:pt x="2091" y="8182"/>
                      <a:pt x="0" y="12175"/>
                    </a:cubicBezTo>
                    <a:lnTo>
                      <a:pt x="74" y="12213"/>
                    </a:lnTo>
                    <a:cubicBezTo>
                      <a:pt x="2163" y="8219"/>
                      <a:pt x="4184" y="4121"/>
                      <a:pt x="6078" y="36"/>
                    </a:cubicBezTo>
                    <a:lnTo>
                      <a:pt x="6005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01509" y="328222"/>
                <a:ext cx="16587" cy="131896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147" extrusionOk="0">
                    <a:moveTo>
                      <a:pt x="82" y="1"/>
                    </a:moveTo>
                    <a:lnTo>
                      <a:pt x="1" y="17"/>
                    </a:lnTo>
                    <a:cubicBezTo>
                      <a:pt x="141" y="716"/>
                      <a:pt x="187" y="1430"/>
                      <a:pt x="138" y="2139"/>
                    </a:cubicBezTo>
                    <a:lnTo>
                      <a:pt x="220" y="2146"/>
                    </a:lnTo>
                    <a:cubicBezTo>
                      <a:pt x="269" y="1429"/>
                      <a:pt x="224" y="708"/>
                      <a:pt x="82" y="1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229987" y="301806"/>
                <a:ext cx="117705" cy="100504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636" extrusionOk="0">
                    <a:moveTo>
                      <a:pt x="1870" y="1"/>
                    </a:moveTo>
                    <a:cubicBezTo>
                      <a:pt x="1193" y="459"/>
                      <a:pt x="563" y="990"/>
                      <a:pt x="0" y="1580"/>
                    </a:cubicBezTo>
                    <a:lnTo>
                      <a:pt x="60" y="1636"/>
                    </a:lnTo>
                    <a:cubicBezTo>
                      <a:pt x="620" y="1050"/>
                      <a:pt x="1244" y="524"/>
                      <a:pt x="1916" y="69"/>
                    </a:cubicBezTo>
                    <a:lnTo>
                      <a:pt x="1870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9236" y="175560"/>
                <a:ext cx="21747" cy="120101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955" extrusionOk="0">
                    <a:moveTo>
                      <a:pt x="82" y="0"/>
                    </a:moveTo>
                    <a:lnTo>
                      <a:pt x="1" y="18"/>
                    </a:lnTo>
                    <a:cubicBezTo>
                      <a:pt x="150" y="651"/>
                      <a:pt x="241" y="1303"/>
                      <a:pt x="273" y="1954"/>
                    </a:cubicBezTo>
                    <a:lnTo>
                      <a:pt x="353" y="1951"/>
                    </a:lnTo>
                    <a:cubicBezTo>
                      <a:pt x="324" y="1293"/>
                      <a:pt x="232" y="637"/>
                      <a:pt x="82" y="0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290438" y="151847"/>
                <a:ext cx="117213" cy="96572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1572" extrusionOk="0">
                    <a:moveTo>
                      <a:pt x="1862" y="0"/>
                    </a:moveTo>
                    <a:cubicBezTo>
                      <a:pt x="1195" y="442"/>
                      <a:pt x="569" y="949"/>
                      <a:pt x="0" y="1514"/>
                    </a:cubicBezTo>
                    <a:lnTo>
                      <a:pt x="58" y="1572"/>
                    </a:lnTo>
                    <a:cubicBezTo>
                      <a:pt x="623" y="1012"/>
                      <a:pt x="1244" y="507"/>
                      <a:pt x="1907" y="69"/>
                    </a:cubicBezTo>
                    <a:lnTo>
                      <a:pt x="1862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568362" y="28243"/>
                <a:ext cx="15481" cy="8827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437" extrusionOk="0">
                    <a:moveTo>
                      <a:pt x="83" y="0"/>
                    </a:moveTo>
                    <a:lnTo>
                      <a:pt x="0" y="9"/>
                    </a:lnTo>
                    <a:lnTo>
                      <a:pt x="169" y="1437"/>
                    </a:lnTo>
                    <a:lnTo>
                      <a:pt x="251" y="142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390328" y="-20167"/>
                <a:ext cx="101056" cy="8348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359" extrusionOk="0">
                    <a:moveTo>
                      <a:pt x="1602" y="1"/>
                    </a:moveTo>
                    <a:cubicBezTo>
                      <a:pt x="1007" y="355"/>
                      <a:pt x="469" y="794"/>
                      <a:pt x="1" y="1302"/>
                    </a:cubicBezTo>
                    <a:lnTo>
                      <a:pt x="62" y="1358"/>
                    </a:lnTo>
                    <a:cubicBezTo>
                      <a:pt x="523" y="855"/>
                      <a:pt x="1057" y="422"/>
                      <a:pt x="1644" y="73"/>
                    </a:cubicBezTo>
                    <a:lnTo>
                      <a:pt x="1602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604055" y="-91368"/>
                <a:ext cx="14498" cy="59528"/>
              </a:xfrm>
              <a:custGeom>
                <a:avLst/>
                <a:gdLst/>
                <a:ahLst/>
                <a:cxnLst/>
                <a:rect l="l" t="t" r="r" b="b"/>
                <a:pathLst>
                  <a:path w="236" h="969" extrusionOk="0">
                    <a:moveTo>
                      <a:pt x="79" y="0"/>
                    </a:moveTo>
                    <a:lnTo>
                      <a:pt x="0" y="23"/>
                    </a:lnTo>
                    <a:cubicBezTo>
                      <a:pt x="95" y="330"/>
                      <a:pt x="146" y="647"/>
                      <a:pt x="153" y="968"/>
                    </a:cubicBezTo>
                    <a:lnTo>
                      <a:pt x="235" y="967"/>
                    </a:lnTo>
                    <a:cubicBezTo>
                      <a:pt x="228" y="639"/>
                      <a:pt x="175" y="312"/>
                      <a:pt x="79" y="0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495318" y="-128781"/>
                <a:ext cx="55412" cy="44231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20" extrusionOk="0">
                    <a:moveTo>
                      <a:pt x="846" y="0"/>
                    </a:moveTo>
                    <a:cubicBezTo>
                      <a:pt x="588" y="244"/>
                      <a:pt x="304" y="462"/>
                      <a:pt x="0" y="650"/>
                    </a:cubicBezTo>
                    <a:lnTo>
                      <a:pt x="42" y="718"/>
                    </a:lnTo>
                    <a:lnTo>
                      <a:pt x="42" y="720"/>
                    </a:lnTo>
                    <a:cubicBezTo>
                      <a:pt x="351" y="530"/>
                      <a:pt x="640" y="307"/>
                      <a:pt x="902" y="60"/>
                    </a:cubicBez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301557" y="514243"/>
                <a:ext cx="37412" cy="10099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644" extrusionOk="0">
                    <a:moveTo>
                      <a:pt x="583" y="0"/>
                    </a:moveTo>
                    <a:lnTo>
                      <a:pt x="500" y="4"/>
                    </a:lnTo>
                    <a:cubicBezTo>
                      <a:pt x="525" y="567"/>
                      <a:pt x="344" y="1146"/>
                      <a:pt x="0" y="1595"/>
                    </a:cubicBezTo>
                    <a:lnTo>
                      <a:pt x="67" y="1644"/>
                    </a:lnTo>
                    <a:cubicBezTo>
                      <a:pt x="419" y="1181"/>
                      <a:pt x="609" y="581"/>
                      <a:pt x="583" y="0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161428" y="477567"/>
                <a:ext cx="65794" cy="79371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292" extrusionOk="0">
                    <a:moveTo>
                      <a:pt x="1013" y="1"/>
                    </a:moveTo>
                    <a:cubicBezTo>
                      <a:pt x="627" y="375"/>
                      <a:pt x="287" y="794"/>
                      <a:pt x="1" y="1248"/>
                    </a:cubicBezTo>
                    <a:lnTo>
                      <a:pt x="69" y="1292"/>
                    </a:lnTo>
                    <a:cubicBezTo>
                      <a:pt x="353" y="843"/>
                      <a:pt x="690" y="429"/>
                      <a:pt x="1071" y="61"/>
                    </a:cubicBezTo>
                    <a:lnTo>
                      <a:pt x="1013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988800" y="-304972"/>
                <a:ext cx="580353" cy="588032"/>
              </a:xfrm>
              <a:custGeom>
                <a:avLst/>
                <a:gdLst/>
                <a:ahLst/>
                <a:cxnLst/>
                <a:rect l="l" t="t" r="r" b="b"/>
                <a:pathLst>
                  <a:path w="9447" h="9572" extrusionOk="0">
                    <a:moveTo>
                      <a:pt x="8543" y="0"/>
                    </a:moveTo>
                    <a:cubicBezTo>
                      <a:pt x="5738" y="1918"/>
                      <a:pt x="3191" y="4214"/>
                      <a:pt x="994" y="6805"/>
                    </a:cubicBezTo>
                    <a:cubicBezTo>
                      <a:pt x="502" y="7384"/>
                      <a:pt x="1" y="8147"/>
                      <a:pt x="301" y="8843"/>
                    </a:cubicBezTo>
                    <a:cubicBezTo>
                      <a:pt x="507" y="9322"/>
                      <a:pt x="1051" y="9572"/>
                      <a:pt x="1580" y="9572"/>
                    </a:cubicBezTo>
                    <a:cubicBezTo>
                      <a:pt x="1663" y="9572"/>
                      <a:pt x="1746" y="9566"/>
                      <a:pt x="1827" y="9553"/>
                    </a:cubicBezTo>
                    <a:cubicBezTo>
                      <a:pt x="2425" y="9464"/>
                      <a:pt x="2946" y="9110"/>
                      <a:pt x="3426" y="8745"/>
                    </a:cubicBezTo>
                    <a:cubicBezTo>
                      <a:pt x="6005" y="6784"/>
                      <a:pt x="8092" y="4182"/>
                      <a:pt x="9447" y="1239"/>
                    </a:cubicBezTo>
                    <a:cubicBezTo>
                      <a:pt x="9091" y="914"/>
                      <a:pt x="8789" y="472"/>
                      <a:pt x="8543" y="0"/>
                    </a:cubicBez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096923" y="-250419"/>
                <a:ext cx="425912" cy="453802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7387" extrusionOk="0">
                    <a:moveTo>
                      <a:pt x="6871" y="0"/>
                    </a:moveTo>
                    <a:cubicBezTo>
                      <a:pt x="4650" y="2486"/>
                      <a:pt x="2338" y="4950"/>
                      <a:pt x="0" y="7329"/>
                    </a:cubicBezTo>
                    <a:lnTo>
                      <a:pt x="58" y="7387"/>
                    </a:lnTo>
                    <a:cubicBezTo>
                      <a:pt x="2398" y="5008"/>
                      <a:pt x="4710" y="2540"/>
                      <a:pt x="6932" y="54"/>
                    </a:cubicBezTo>
                    <a:lnTo>
                      <a:pt x="6871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241414" y="66700"/>
                <a:ext cx="27092" cy="958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560" extrusionOk="0">
                    <a:moveTo>
                      <a:pt x="360" y="0"/>
                    </a:moveTo>
                    <a:cubicBezTo>
                      <a:pt x="309" y="525"/>
                      <a:pt x="188" y="1039"/>
                      <a:pt x="0" y="1532"/>
                    </a:cubicBezTo>
                    <a:lnTo>
                      <a:pt x="76" y="1560"/>
                    </a:lnTo>
                    <a:cubicBezTo>
                      <a:pt x="267" y="1062"/>
                      <a:pt x="390" y="539"/>
                      <a:pt x="441" y="9"/>
                    </a:cubicBez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127271" y="34693"/>
                <a:ext cx="103821" cy="48347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87" extrusionOk="0">
                    <a:moveTo>
                      <a:pt x="1667" y="0"/>
                    </a:moveTo>
                    <a:cubicBezTo>
                      <a:pt x="1088" y="178"/>
                      <a:pt x="529" y="418"/>
                      <a:pt x="1" y="714"/>
                    </a:cubicBezTo>
                    <a:lnTo>
                      <a:pt x="41" y="786"/>
                    </a:lnTo>
                    <a:cubicBezTo>
                      <a:pt x="564" y="492"/>
                      <a:pt x="1118" y="253"/>
                      <a:pt x="1690" y="78"/>
                    </a:cubicBezTo>
                    <a:lnTo>
                      <a:pt x="1667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344622" y="-22440"/>
                <a:ext cx="18860" cy="88954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448" extrusionOk="0">
                    <a:moveTo>
                      <a:pt x="224" y="1"/>
                    </a:moveTo>
                    <a:cubicBezTo>
                      <a:pt x="194" y="481"/>
                      <a:pt x="118" y="962"/>
                      <a:pt x="1" y="1429"/>
                    </a:cubicBezTo>
                    <a:lnTo>
                      <a:pt x="80" y="1448"/>
                    </a:lnTo>
                    <a:cubicBezTo>
                      <a:pt x="199" y="978"/>
                      <a:pt x="276" y="492"/>
                      <a:pt x="306" y="6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203264" y="-58747"/>
                <a:ext cx="102531" cy="45767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45" extrusionOk="0">
                    <a:moveTo>
                      <a:pt x="1646" y="1"/>
                    </a:moveTo>
                    <a:cubicBezTo>
                      <a:pt x="1077" y="169"/>
                      <a:pt x="525" y="395"/>
                      <a:pt x="0" y="672"/>
                    </a:cubicBezTo>
                    <a:lnTo>
                      <a:pt x="39" y="744"/>
                    </a:lnTo>
                    <a:cubicBezTo>
                      <a:pt x="558" y="471"/>
                      <a:pt x="1107" y="246"/>
                      <a:pt x="1669" y="80"/>
                    </a:cubicBezTo>
                    <a:lnTo>
                      <a:pt x="1646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434622" y="-109737"/>
                <a:ext cx="16525" cy="653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64" extrusionOk="0">
                    <a:moveTo>
                      <a:pt x="188" y="1"/>
                    </a:moveTo>
                    <a:lnTo>
                      <a:pt x="1" y="1048"/>
                    </a:lnTo>
                    <a:lnTo>
                      <a:pt x="81" y="1064"/>
                    </a:lnTo>
                    <a:lnTo>
                      <a:pt x="269" y="17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313844" y="-162508"/>
                <a:ext cx="88279" cy="39931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650" extrusionOk="0">
                    <a:moveTo>
                      <a:pt x="1417" y="0"/>
                    </a:moveTo>
                    <a:cubicBezTo>
                      <a:pt x="918" y="123"/>
                      <a:pt x="440" y="318"/>
                      <a:pt x="0" y="579"/>
                    </a:cubicBezTo>
                    <a:lnTo>
                      <a:pt x="40" y="649"/>
                    </a:lnTo>
                    <a:cubicBezTo>
                      <a:pt x="475" y="393"/>
                      <a:pt x="946" y="202"/>
                      <a:pt x="1437" y="81"/>
                    </a:cubicBezTo>
                    <a:lnTo>
                      <a:pt x="1417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491202" y="-186406"/>
                <a:ext cx="10935" cy="4429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21" extrusionOk="0">
                    <a:moveTo>
                      <a:pt x="95" y="0"/>
                    </a:moveTo>
                    <a:cubicBezTo>
                      <a:pt x="97" y="237"/>
                      <a:pt x="64" y="472"/>
                      <a:pt x="0" y="700"/>
                    </a:cubicBezTo>
                    <a:lnTo>
                      <a:pt x="79" y="721"/>
                    </a:lnTo>
                    <a:cubicBezTo>
                      <a:pt x="146" y="488"/>
                      <a:pt x="178" y="244"/>
                      <a:pt x="178" y="0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420308" y="-226767"/>
                <a:ext cx="47487" cy="2187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356" extrusionOk="0">
                    <a:moveTo>
                      <a:pt x="735" y="1"/>
                    </a:moveTo>
                    <a:cubicBezTo>
                      <a:pt x="500" y="119"/>
                      <a:pt x="253" y="210"/>
                      <a:pt x="0" y="276"/>
                    </a:cubicBezTo>
                    <a:lnTo>
                      <a:pt x="20" y="355"/>
                    </a:lnTo>
                    <a:cubicBezTo>
                      <a:pt x="279" y="289"/>
                      <a:pt x="532" y="194"/>
                      <a:pt x="772" y="75"/>
                    </a:cubicBezTo>
                    <a:lnTo>
                      <a:pt x="735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132001" y="182871"/>
                <a:ext cx="47487" cy="66409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081" extrusionOk="0">
                    <a:moveTo>
                      <a:pt x="694" y="0"/>
                    </a:moveTo>
                    <a:cubicBezTo>
                      <a:pt x="590" y="402"/>
                      <a:pt x="338" y="772"/>
                      <a:pt x="1" y="1014"/>
                    </a:cubicBezTo>
                    <a:lnTo>
                      <a:pt x="48" y="1081"/>
                    </a:lnTo>
                    <a:cubicBezTo>
                      <a:pt x="401" y="827"/>
                      <a:pt x="664" y="441"/>
                      <a:pt x="773" y="21"/>
                    </a:cubicBez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>
              <a:off x="3045196" y="285387"/>
              <a:ext cx="63091" cy="44846"/>
            </a:xfrm>
            <a:custGeom>
              <a:avLst/>
              <a:gdLst/>
              <a:ahLst/>
              <a:cxnLst/>
              <a:rect l="l" t="t" r="r" b="b"/>
              <a:pathLst>
                <a:path w="1027" h="730" extrusionOk="0">
                  <a:moveTo>
                    <a:pt x="988" y="0"/>
                  </a:moveTo>
                  <a:cubicBezTo>
                    <a:pt x="633" y="183"/>
                    <a:pt x="302" y="407"/>
                    <a:pt x="0" y="667"/>
                  </a:cubicBezTo>
                  <a:lnTo>
                    <a:pt x="54" y="730"/>
                  </a:lnTo>
                  <a:cubicBezTo>
                    <a:pt x="349" y="474"/>
                    <a:pt x="677" y="253"/>
                    <a:pt x="1026" y="74"/>
                  </a:cubicBezTo>
                  <a:lnTo>
                    <a:pt x="988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1527392">
              <a:off x="6528847" y="-363342"/>
              <a:ext cx="977687" cy="1399110"/>
            </a:xfrm>
            <a:custGeom>
              <a:avLst/>
              <a:gdLst/>
              <a:ahLst/>
              <a:cxnLst/>
              <a:rect l="l" t="t" r="r" b="b"/>
              <a:pathLst>
                <a:path w="15915" h="22775" extrusionOk="0">
                  <a:moveTo>
                    <a:pt x="4509" y="1"/>
                  </a:moveTo>
                  <a:cubicBezTo>
                    <a:pt x="4302" y="145"/>
                    <a:pt x="4096" y="287"/>
                    <a:pt x="3916" y="550"/>
                  </a:cubicBezTo>
                  <a:cubicBezTo>
                    <a:pt x="4182" y="1509"/>
                    <a:pt x="4493" y="2444"/>
                    <a:pt x="4837" y="3360"/>
                  </a:cubicBezTo>
                  <a:cubicBezTo>
                    <a:pt x="3656" y="3785"/>
                    <a:pt x="2569" y="4676"/>
                    <a:pt x="1814" y="5846"/>
                  </a:cubicBezTo>
                  <a:cubicBezTo>
                    <a:pt x="1028" y="7066"/>
                    <a:pt x="611" y="8577"/>
                    <a:pt x="660" y="10022"/>
                  </a:cubicBezTo>
                  <a:cubicBezTo>
                    <a:pt x="1195" y="8766"/>
                    <a:pt x="1790" y="7517"/>
                    <a:pt x="2618" y="6475"/>
                  </a:cubicBezTo>
                  <a:cubicBezTo>
                    <a:pt x="3291" y="5626"/>
                    <a:pt x="4100" y="4942"/>
                    <a:pt x="4884" y="4235"/>
                  </a:cubicBezTo>
                  <a:cubicBezTo>
                    <a:pt x="4956" y="4170"/>
                    <a:pt x="5028" y="4102"/>
                    <a:pt x="5093" y="4028"/>
                  </a:cubicBezTo>
                  <a:cubicBezTo>
                    <a:pt x="5196" y="4291"/>
                    <a:pt x="5302" y="4551"/>
                    <a:pt x="5409" y="4811"/>
                  </a:cubicBezTo>
                  <a:cubicBezTo>
                    <a:pt x="5021" y="4860"/>
                    <a:pt x="4637" y="4958"/>
                    <a:pt x="4393" y="5133"/>
                  </a:cubicBezTo>
                  <a:cubicBezTo>
                    <a:pt x="3733" y="5609"/>
                    <a:pt x="3221" y="6324"/>
                    <a:pt x="2788" y="7072"/>
                  </a:cubicBezTo>
                  <a:cubicBezTo>
                    <a:pt x="2353" y="7819"/>
                    <a:pt x="1983" y="8610"/>
                    <a:pt x="1521" y="9336"/>
                  </a:cubicBezTo>
                  <a:cubicBezTo>
                    <a:pt x="958" y="10220"/>
                    <a:pt x="244" y="11045"/>
                    <a:pt x="1" y="12082"/>
                  </a:cubicBezTo>
                  <a:cubicBezTo>
                    <a:pt x="1797" y="10268"/>
                    <a:pt x="3244" y="8010"/>
                    <a:pt x="5107" y="6296"/>
                  </a:cubicBezTo>
                  <a:cubicBezTo>
                    <a:pt x="5331" y="6091"/>
                    <a:pt x="5559" y="5896"/>
                    <a:pt x="5791" y="5705"/>
                  </a:cubicBezTo>
                  <a:cubicBezTo>
                    <a:pt x="5942" y="6047"/>
                    <a:pt x="6096" y="6386"/>
                    <a:pt x="6254" y="6724"/>
                  </a:cubicBezTo>
                  <a:cubicBezTo>
                    <a:pt x="5905" y="6793"/>
                    <a:pt x="5556" y="6959"/>
                    <a:pt x="5254" y="7195"/>
                  </a:cubicBezTo>
                  <a:cubicBezTo>
                    <a:pt x="4614" y="7689"/>
                    <a:pt x="4142" y="8428"/>
                    <a:pt x="3697" y="9156"/>
                  </a:cubicBezTo>
                  <a:cubicBezTo>
                    <a:pt x="2660" y="10845"/>
                    <a:pt x="1676" y="12573"/>
                    <a:pt x="743" y="14336"/>
                  </a:cubicBezTo>
                  <a:cubicBezTo>
                    <a:pt x="3039" y="12687"/>
                    <a:pt x="4360" y="9610"/>
                    <a:pt x="6570" y="7796"/>
                  </a:cubicBezTo>
                  <a:cubicBezTo>
                    <a:pt x="6615" y="7759"/>
                    <a:pt x="6663" y="7723"/>
                    <a:pt x="6710" y="7684"/>
                  </a:cubicBezTo>
                  <a:cubicBezTo>
                    <a:pt x="6796" y="7863"/>
                    <a:pt x="6884" y="8042"/>
                    <a:pt x="6971" y="8221"/>
                  </a:cubicBezTo>
                  <a:cubicBezTo>
                    <a:pt x="6033" y="8554"/>
                    <a:pt x="5298" y="9596"/>
                    <a:pt x="4947" y="10685"/>
                  </a:cubicBezTo>
                  <a:cubicBezTo>
                    <a:pt x="4567" y="11866"/>
                    <a:pt x="4537" y="13118"/>
                    <a:pt x="4430" y="14346"/>
                  </a:cubicBezTo>
                  <a:cubicBezTo>
                    <a:pt x="4317" y="15646"/>
                    <a:pt x="4112" y="16944"/>
                    <a:pt x="3816" y="18223"/>
                  </a:cubicBezTo>
                  <a:cubicBezTo>
                    <a:pt x="5324" y="15588"/>
                    <a:pt x="5428" y="12289"/>
                    <a:pt x="6729" y="9524"/>
                  </a:cubicBezTo>
                  <a:cubicBezTo>
                    <a:pt x="6873" y="9219"/>
                    <a:pt x="7031" y="8921"/>
                    <a:pt x="7164" y="8610"/>
                  </a:cubicBezTo>
                  <a:cubicBezTo>
                    <a:pt x="7373" y="9028"/>
                    <a:pt x="7585" y="9442"/>
                    <a:pt x="7799" y="9856"/>
                  </a:cubicBezTo>
                  <a:cubicBezTo>
                    <a:pt x="7428" y="10194"/>
                    <a:pt x="7114" y="10633"/>
                    <a:pt x="6868" y="11101"/>
                  </a:cubicBezTo>
                  <a:cubicBezTo>
                    <a:pt x="6500" y="11806"/>
                    <a:pt x="6261" y="12581"/>
                    <a:pt x="6028" y="13348"/>
                  </a:cubicBezTo>
                  <a:cubicBezTo>
                    <a:pt x="5496" y="15088"/>
                    <a:pt x="4958" y="16900"/>
                    <a:pt x="5116" y="18665"/>
                  </a:cubicBezTo>
                  <a:cubicBezTo>
                    <a:pt x="5907" y="16830"/>
                    <a:pt x="6298" y="14837"/>
                    <a:pt x="6986" y="12959"/>
                  </a:cubicBezTo>
                  <a:cubicBezTo>
                    <a:pt x="7310" y="12073"/>
                    <a:pt x="7698" y="11217"/>
                    <a:pt x="8052" y="10341"/>
                  </a:cubicBezTo>
                  <a:cubicBezTo>
                    <a:pt x="8184" y="10594"/>
                    <a:pt x="8317" y="10847"/>
                    <a:pt x="8450" y="11099"/>
                  </a:cubicBezTo>
                  <a:cubicBezTo>
                    <a:pt x="8159" y="11368"/>
                    <a:pt x="7926" y="11724"/>
                    <a:pt x="7759" y="12104"/>
                  </a:cubicBezTo>
                  <a:cubicBezTo>
                    <a:pt x="7503" y="12688"/>
                    <a:pt x="7384" y="13327"/>
                    <a:pt x="7266" y="13957"/>
                  </a:cubicBezTo>
                  <a:cubicBezTo>
                    <a:pt x="6922" y="15821"/>
                    <a:pt x="6579" y="17682"/>
                    <a:pt x="6233" y="19545"/>
                  </a:cubicBezTo>
                  <a:cubicBezTo>
                    <a:pt x="7770" y="17274"/>
                    <a:pt x="7827" y="14255"/>
                    <a:pt x="8687" y="11550"/>
                  </a:cubicBezTo>
                  <a:cubicBezTo>
                    <a:pt x="8789" y="11743"/>
                    <a:pt x="8890" y="11936"/>
                    <a:pt x="8992" y="12129"/>
                  </a:cubicBezTo>
                  <a:cubicBezTo>
                    <a:pt x="9047" y="12231"/>
                    <a:pt x="9101" y="12332"/>
                    <a:pt x="9157" y="12436"/>
                  </a:cubicBezTo>
                  <a:cubicBezTo>
                    <a:pt x="8391" y="13590"/>
                    <a:pt x="8245" y="15114"/>
                    <a:pt x="8364" y="16505"/>
                  </a:cubicBezTo>
                  <a:cubicBezTo>
                    <a:pt x="8491" y="17986"/>
                    <a:pt x="8873" y="19421"/>
                    <a:pt x="8919" y="20912"/>
                  </a:cubicBezTo>
                  <a:cubicBezTo>
                    <a:pt x="9457" y="19559"/>
                    <a:pt x="9417" y="18056"/>
                    <a:pt x="9304" y="16623"/>
                  </a:cubicBezTo>
                  <a:cubicBezTo>
                    <a:pt x="9201" y="15314"/>
                    <a:pt x="9047" y="13985"/>
                    <a:pt x="9248" y="12604"/>
                  </a:cubicBezTo>
                  <a:lnTo>
                    <a:pt x="9248" y="12604"/>
                  </a:lnTo>
                  <a:cubicBezTo>
                    <a:pt x="9378" y="12841"/>
                    <a:pt x="9513" y="13074"/>
                    <a:pt x="9655" y="13301"/>
                  </a:cubicBezTo>
                  <a:cubicBezTo>
                    <a:pt x="9692" y="16756"/>
                    <a:pt x="10629" y="20098"/>
                    <a:pt x="12320" y="22775"/>
                  </a:cubicBezTo>
                  <a:cubicBezTo>
                    <a:pt x="12206" y="19970"/>
                    <a:pt x="11795" y="17123"/>
                    <a:pt x="10699" y="14790"/>
                  </a:cubicBezTo>
                  <a:lnTo>
                    <a:pt x="10699" y="14790"/>
                  </a:lnTo>
                  <a:cubicBezTo>
                    <a:pt x="11851" y="16435"/>
                    <a:pt x="13330" y="17763"/>
                    <a:pt x="14786" y="19063"/>
                  </a:cubicBezTo>
                  <a:cubicBezTo>
                    <a:pt x="14228" y="17935"/>
                    <a:pt x="13663" y="16800"/>
                    <a:pt x="12920" y="15834"/>
                  </a:cubicBezTo>
                  <a:cubicBezTo>
                    <a:pt x="12272" y="14995"/>
                    <a:pt x="11474" y="14285"/>
                    <a:pt x="10438" y="13797"/>
                  </a:cubicBezTo>
                  <a:cubicBezTo>
                    <a:pt x="10336" y="13632"/>
                    <a:pt x="10238" y="13467"/>
                    <a:pt x="10141" y="13297"/>
                  </a:cubicBezTo>
                  <a:lnTo>
                    <a:pt x="10141" y="13297"/>
                  </a:lnTo>
                  <a:cubicBezTo>
                    <a:pt x="10166" y="13313"/>
                    <a:pt x="10189" y="13330"/>
                    <a:pt x="10213" y="13345"/>
                  </a:cubicBezTo>
                  <a:cubicBezTo>
                    <a:pt x="10696" y="13636"/>
                    <a:pt x="11241" y="13776"/>
                    <a:pt x="11751" y="14001"/>
                  </a:cubicBezTo>
                  <a:cubicBezTo>
                    <a:pt x="13253" y="14662"/>
                    <a:pt x="14400" y="16025"/>
                    <a:pt x="15835" y="16835"/>
                  </a:cubicBezTo>
                  <a:cubicBezTo>
                    <a:pt x="14504" y="14241"/>
                    <a:pt x="12183" y="12420"/>
                    <a:pt x="9450" y="11975"/>
                  </a:cubicBezTo>
                  <a:cubicBezTo>
                    <a:pt x="9343" y="11755"/>
                    <a:pt x="9240" y="11534"/>
                    <a:pt x="9136" y="11313"/>
                  </a:cubicBezTo>
                  <a:lnTo>
                    <a:pt x="9136" y="11313"/>
                  </a:lnTo>
                  <a:cubicBezTo>
                    <a:pt x="9825" y="11962"/>
                    <a:pt x="10820" y="12152"/>
                    <a:pt x="11729" y="12390"/>
                  </a:cubicBezTo>
                  <a:cubicBezTo>
                    <a:pt x="13206" y="12776"/>
                    <a:pt x="14618" y="13402"/>
                    <a:pt x="15914" y="14244"/>
                  </a:cubicBezTo>
                  <a:cubicBezTo>
                    <a:pt x="14921" y="13241"/>
                    <a:pt x="13886" y="12273"/>
                    <a:pt x="12704" y="11573"/>
                  </a:cubicBezTo>
                  <a:lnTo>
                    <a:pt x="12704" y="11575"/>
                  </a:lnTo>
                  <a:cubicBezTo>
                    <a:pt x="11673" y="10964"/>
                    <a:pt x="10515" y="10564"/>
                    <a:pt x="9318" y="10564"/>
                  </a:cubicBezTo>
                  <a:cubicBezTo>
                    <a:pt x="9147" y="10564"/>
                    <a:pt x="8975" y="10572"/>
                    <a:pt x="8803" y="10589"/>
                  </a:cubicBezTo>
                  <a:cubicBezTo>
                    <a:pt x="8720" y="10408"/>
                    <a:pt x="8640" y="10227"/>
                    <a:pt x="8559" y="10047"/>
                  </a:cubicBezTo>
                  <a:lnTo>
                    <a:pt x="8559" y="10047"/>
                  </a:lnTo>
                  <a:cubicBezTo>
                    <a:pt x="8729" y="10122"/>
                    <a:pt x="8912" y="10177"/>
                    <a:pt x="9090" y="10226"/>
                  </a:cubicBezTo>
                  <a:cubicBezTo>
                    <a:pt x="11153" y="10782"/>
                    <a:pt x="13267" y="11155"/>
                    <a:pt x="15407" y="11343"/>
                  </a:cubicBezTo>
                  <a:cubicBezTo>
                    <a:pt x="14263" y="10820"/>
                    <a:pt x="13118" y="10299"/>
                    <a:pt x="11943" y="9857"/>
                  </a:cubicBezTo>
                  <a:cubicBezTo>
                    <a:pt x="11029" y="9514"/>
                    <a:pt x="10071" y="9218"/>
                    <a:pt x="9092" y="9218"/>
                  </a:cubicBezTo>
                  <a:cubicBezTo>
                    <a:pt x="8805" y="9218"/>
                    <a:pt x="8516" y="9244"/>
                    <a:pt x="8226" y="9301"/>
                  </a:cubicBezTo>
                  <a:cubicBezTo>
                    <a:pt x="8103" y="9024"/>
                    <a:pt x="7980" y="8747"/>
                    <a:pt x="7861" y="8470"/>
                  </a:cubicBezTo>
                  <a:lnTo>
                    <a:pt x="7861" y="8470"/>
                  </a:lnTo>
                  <a:cubicBezTo>
                    <a:pt x="8087" y="8743"/>
                    <a:pt x="8410" y="8919"/>
                    <a:pt x="8747" y="8994"/>
                  </a:cubicBezTo>
                  <a:cubicBezTo>
                    <a:pt x="8943" y="9037"/>
                    <a:pt x="9144" y="9052"/>
                    <a:pt x="9347" y="9052"/>
                  </a:cubicBezTo>
                  <a:cubicBezTo>
                    <a:pt x="9640" y="9052"/>
                    <a:pt x="9938" y="9021"/>
                    <a:pt x="10232" y="9000"/>
                  </a:cubicBezTo>
                  <a:cubicBezTo>
                    <a:pt x="10647" y="8968"/>
                    <a:pt x="11061" y="8955"/>
                    <a:pt x="11473" y="8955"/>
                  </a:cubicBezTo>
                  <a:cubicBezTo>
                    <a:pt x="12885" y="8955"/>
                    <a:pt x="14284" y="9115"/>
                    <a:pt x="15677" y="9275"/>
                  </a:cubicBezTo>
                  <a:cubicBezTo>
                    <a:pt x="13500" y="8493"/>
                    <a:pt x="11234" y="7973"/>
                    <a:pt x="8924" y="7724"/>
                  </a:cubicBezTo>
                  <a:cubicBezTo>
                    <a:pt x="8788" y="7710"/>
                    <a:pt x="8650" y="7697"/>
                    <a:pt x="8511" y="7697"/>
                  </a:cubicBezTo>
                  <a:cubicBezTo>
                    <a:pt x="8267" y="7697"/>
                    <a:pt x="8025" y="7736"/>
                    <a:pt x="7805" y="7875"/>
                  </a:cubicBezTo>
                  <a:cubicBezTo>
                    <a:pt x="7752" y="7910"/>
                    <a:pt x="7699" y="7973"/>
                    <a:pt x="7664" y="8019"/>
                  </a:cubicBezTo>
                  <a:cubicBezTo>
                    <a:pt x="7571" y="7803"/>
                    <a:pt x="7480" y="7586"/>
                    <a:pt x="7389" y="7370"/>
                  </a:cubicBezTo>
                  <a:lnTo>
                    <a:pt x="7389" y="7370"/>
                  </a:lnTo>
                  <a:cubicBezTo>
                    <a:pt x="7528" y="7410"/>
                    <a:pt x="7677" y="7424"/>
                    <a:pt x="7824" y="7428"/>
                  </a:cubicBezTo>
                  <a:cubicBezTo>
                    <a:pt x="7860" y="7429"/>
                    <a:pt x="7897" y="7429"/>
                    <a:pt x="7933" y="7429"/>
                  </a:cubicBezTo>
                  <a:cubicBezTo>
                    <a:pt x="8997" y="7429"/>
                    <a:pt x="10079" y="7100"/>
                    <a:pt x="11143" y="7100"/>
                  </a:cubicBezTo>
                  <a:cubicBezTo>
                    <a:pt x="11162" y="7100"/>
                    <a:pt x="11180" y="7100"/>
                    <a:pt x="11199" y="7100"/>
                  </a:cubicBezTo>
                  <a:cubicBezTo>
                    <a:pt x="11699" y="7106"/>
                    <a:pt x="12191" y="7188"/>
                    <a:pt x="12691" y="7188"/>
                  </a:cubicBezTo>
                  <a:cubicBezTo>
                    <a:pt x="12733" y="7188"/>
                    <a:pt x="12775" y="7187"/>
                    <a:pt x="12816" y="7186"/>
                  </a:cubicBezTo>
                  <a:cubicBezTo>
                    <a:pt x="13360" y="7170"/>
                    <a:pt x="13935" y="7031"/>
                    <a:pt x="14393" y="6626"/>
                  </a:cubicBezTo>
                  <a:lnTo>
                    <a:pt x="14393" y="6626"/>
                  </a:lnTo>
                  <a:cubicBezTo>
                    <a:pt x="14051" y="6709"/>
                    <a:pt x="13711" y="6743"/>
                    <a:pt x="13372" y="6743"/>
                  </a:cubicBezTo>
                  <a:cubicBezTo>
                    <a:pt x="11863" y="6743"/>
                    <a:pt x="10379" y="6073"/>
                    <a:pt x="8884" y="6073"/>
                  </a:cubicBezTo>
                  <a:cubicBezTo>
                    <a:pt x="8449" y="6073"/>
                    <a:pt x="8014" y="6130"/>
                    <a:pt x="7577" y="6275"/>
                  </a:cubicBezTo>
                  <a:cubicBezTo>
                    <a:pt x="7387" y="6339"/>
                    <a:pt x="7185" y="6438"/>
                    <a:pt x="7040" y="6540"/>
                  </a:cubicBezTo>
                  <a:cubicBezTo>
                    <a:pt x="6912" y="6237"/>
                    <a:pt x="6787" y="5932"/>
                    <a:pt x="6663" y="5626"/>
                  </a:cubicBezTo>
                  <a:lnTo>
                    <a:pt x="6663" y="5626"/>
                  </a:lnTo>
                  <a:cubicBezTo>
                    <a:pt x="6836" y="5723"/>
                    <a:pt x="7028" y="5786"/>
                    <a:pt x="7224" y="5814"/>
                  </a:cubicBezTo>
                  <a:cubicBezTo>
                    <a:pt x="7332" y="5829"/>
                    <a:pt x="7440" y="5836"/>
                    <a:pt x="7550" y="5836"/>
                  </a:cubicBezTo>
                  <a:cubicBezTo>
                    <a:pt x="7922" y="5836"/>
                    <a:pt x="8302" y="5760"/>
                    <a:pt x="8678" y="5697"/>
                  </a:cubicBezTo>
                  <a:cubicBezTo>
                    <a:pt x="9763" y="5511"/>
                    <a:pt x="10852" y="5419"/>
                    <a:pt x="11933" y="5419"/>
                  </a:cubicBezTo>
                  <a:cubicBezTo>
                    <a:pt x="12512" y="5419"/>
                    <a:pt x="13088" y="5445"/>
                    <a:pt x="13660" y="5498"/>
                  </a:cubicBezTo>
                  <a:cubicBezTo>
                    <a:pt x="12339" y="5000"/>
                    <a:pt x="10953" y="4681"/>
                    <a:pt x="9540" y="4553"/>
                  </a:cubicBezTo>
                  <a:cubicBezTo>
                    <a:pt x="9221" y="4523"/>
                    <a:pt x="8898" y="4504"/>
                    <a:pt x="8571" y="4504"/>
                  </a:cubicBezTo>
                  <a:cubicBezTo>
                    <a:pt x="7905" y="4504"/>
                    <a:pt x="7225" y="4583"/>
                    <a:pt x="6542" y="4812"/>
                  </a:cubicBezTo>
                  <a:cubicBezTo>
                    <a:pt x="6477" y="4802"/>
                    <a:pt x="6405" y="4793"/>
                    <a:pt x="6324" y="4788"/>
                  </a:cubicBezTo>
                  <a:cubicBezTo>
                    <a:pt x="6226" y="4542"/>
                    <a:pt x="6128" y="4298"/>
                    <a:pt x="6031" y="4053"/>
                  </a:cubicBezTo>
                  <a:lnTo>
                    <a:pt x="6031" y="4053"/>
                  </a:lnTo>
                  <a:cubicBezTo>
                    <a:pt x="6198" y="4101"/>
                    <a:pt x="6373" y="4114"/>
                    <a:pt x="6549" y="4114"/>
                  </a:cubicBezTo>
                  <a:cubicBezTo>
                    <a:pt x="6666" y="4114"/>
                    <a:pt x="6784" y="4109"/>
                    <a:pt x="6901" y="4104"/>
                  </a:cubicBezTo>
                  <a:cubicBezTo>
                    <a:pt x="7155" y="4093"/>
                    <a:pt x="7409" y="4088"/>
                    <a:pt x="7662" y="4088"/>
                  </a:cubicBezTo>
                  <a:cubicBezTo>
                    <a:pt x="8462" y="4088"/>
                    <a:pt x="9257" y="4141"/>
                    <a:pt x="10043" y="4246"/>
                  </a:cubicBezTo>
                  <a:cubicBezTo>
                    <a:pt x="8694" y="3581"/>
                    <a:pt x="7215" y="3220"/>
                    <a:pt x="5703" y="3190"/>
                  </a:cubicBezTo>
                  <a:lnTo>
                    <a:pt x="5696" y="3190"/>
                  </a:lnTo>
                  <a:cubicBezTo>
                    <a:pt x="5288" y="2134"/>
                    <a:pt x="4891" y="1071"/>
                    <a:pt x="4509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478943" y="-673892"/>
              <a:ext cx="546872" cy="1004114"/>
            </a:xfrm>
            <a:custGeom>
              <a:avLst/>
              <a:gdLst/>
              <a:ahLst/>
              <a:cxnLst/>
              <a:rect l="l" t="t" r="r" b="b"/>
              <a:pathLst>
                <a:path w="8902" h="16345" extrusionOk="0">
                  <a:moveTo>
                    <a:pt x="4807" y="1"/>
                  </a:moveTo>
                  <a:lnTo>
                    <a:pt x="4174" y="73"/>
                  </a:lnTo>
                  <a:lnTo>
                    <a:pt x="3995" y="2892"/>
                  </a:lnTo>
                  <a:cubicBezTo>
                    <a:pt x="3938" y="2874"/>
                    <a:pt x="3874" y="2866"/>
                    <a:pt x="3805" y="2866"/>
                  </a:cubicBezTo>
                  <a:cubicBezTo>
                    <a:pt x="3026" y="2866"/>
                    <a:pt x="1556" y="3921"/>
                    <a:pt x="857" y="4747"/>
                  </a:cubicBezTo>
                  <a:cubicBezTo>
                    <a:pt x="34" y="5721"/>
                    <a:pt x="1" y="7063"/>
                    <a:pt x="408" y="7389"/>
                  </a:cubicBezTo>
                  <a:cubicBezTo>
                    <a:pt x="481" y="7448"/>
                    <a:pt x="636" y="7482"/>
                    <a:pt x="840" y="7482"/>
                  </a:cubicBezTo>
                  <a:cubicBezTo>
                    <a:pt x="1403" y="7482"/>
                    <a:pt x="2335" y="7223"/>
                    <a:pt x="2939" y="6509"/>
                  </a:cubicBezTo>
                  <a:lnTo>
                    <a:pt x="2939" y="6510"/>
                  </a:lnTo>
                  <a:cubicBezTo>
                    <a:pt x="3258" y="6133"/>
                    <a:pt x="3595" y="5593"/>
                    <a:pt x="3858" y="5042"/>
                  </a:cubicBezTo>
                  <a:lnTo>
                    <a:pt x="3858" y="5042"/>
                  </a:lnTo>
                  <a:lnTo>
                    <a:pt x="3712" y="7336"/>
                  </a:lnTo>
                  <a:cubicBezTo>
                    <a:pt x="3640" y="7286"/>
                    <a:pt x="3547" y="7263"/>
                    <a:pt x="3439" y="7263"/>
                  </a:cubicBezTo>
                  <a:cubicBezTo>
                    <a:pt x="2752" y="7263"/>
                    <a:pt x="1457" y="8194"/>
                    <a:pt x="841" y="8922"/>
                  </a:cubicBezTo>
                  <a:cubicBezTo>
                    <a:pt x="116" y="9780"/>
                    <a:pt x="87" y="10962"/>
                    <a:pt x="446" y="11250"/>
                  </a:cubicBezTo>
                  <a:cubicBezTo>
                    <a:pt x="511" y="11302"/>
                    <a:pt x="647" y="11332"/>
                    <a:pt x="826" y="11332"/>
                  </a:cubicBezTo>
                  <a:cubicBezTo>
                    <a:pt x="1322" y="11332"/>
                    <a:pt x="2144" y="11103"/>
                    <a:pt x="2676" y="10475"/>
                  </a:cubicBezTo>
                  <a:cubicBezTo>
                    <a:pt x="3011" y="10078"/>
                    <a:pt x="3372" y="9473"/>
                    <a:pt x="3612" y="8896"/>
                  </a:cubicBezTo>
                  <a:lnTo>
                    <a:pt x="3612" y="8896"/>
                  </a:lnTo>
                  <a:lnTo>
                    <a:pt x="3465" y="11224"/>
                  </a:lnTo>
                  <a:cubicBezTo>
                    <a:pt x="3456" y="11227"/>
                    <a:pt x="3448" y="11231"/>
                    <a:pt x="3439" y="11236"/>
                  </a:cubicBezTo>
                  <a:cubicBezTo>
                    <a:pt x="3394" y="11212"/>
                    <a:pt x="3339" y="11201"/>
                    <a:pt x="3277" y="11201"/>
                  </a:cubicBezTo>
                  <a:cubicBezTo>
                    <a:pt x="2809" y="11201"/>
                    <a:pt x="1926" y="11835"/>
                    <a:pt x="1506" y="12332"/>
                  </a:cubicBezTo>
                  <a:cubicBezTo>
                    <a:pt x="1011" y="12916"/>
                    <a:pt x="990" y="13723"/>
                    <a:pt x="1236" y="13920"/>
                  </a:cubicBezTo>
                  <a:cubicBezTo>
                    <a:pt x="1279" y="13955"/>
                    <a:pt x="1372" y="13975"/>
                    <a:pt x="1494" y="13975"/>
                  </a:cubicBezTo>
                  <a:cubicBezTo>
                    <a:pt x="1831" y="13975"/>
                    <a:pt x="2393" y="13819"/>
                    <a:pt x="2756" y="13390"/>
                  </a:cubicBezTo>
                  <a:cubicBezTo>
                    <a:pt x="2986" y="13120"/>
                    <a:pt x="3232" y="12706"/>
                    <a:pt x="3395" y="12311"/>
                  </a:cubicBezTo>
                  <a:lnTo>
                    <a:pt x="3395" y="12311"/>
                  </a:lnTo>
                  <a:lnTo>
                    <a:pt x="3297" y="13862"/>
                  </a:lnTo>
                  <a:cubicBezTo>
                    <a:pt x="3284" y="13858"/>
                    <a:pt x="3272" y="13855"/>
                    <a:pt x="3258" y="13855"/>
                  </a:cubicBezTo>
                  <a:cubicBezTo>
                    <a:pt x="2935" y="13855"/>
                    <a:pt x="2670" y="14804"/>
                    <a:pt x="2670" y="15351"/>
                  </a:cubicBezTo>
                  <a:cubicBezTo>
                    <a:pt x="2669" y="15896"/>
                    <a:pt x="3026" y="16344"/>
                    <a:pt x="3249" y="16344"/>
                  </a:cubicBezTo>
                  <a:cubicBezTo>
                    <a:pt x="3251" y="16344"/>
                    <a:pt x="3253" y="16344"/>
                    <a:pt x="3255" y="16344"/>
                  </a:cubicBezTo>
                  <a:cubicBezTo>
                    <a:pt x="3407" y="16340"/>
                    <a:pt x="3842" y="15902"/>
                    <a:pt x="3844" y="15353"/>
                  </a:cubicBezTo>
                  <a:cubicBezTo>
                    <a:pt x="3844" y="14849"/>
                    <a:pt x="3625" y="14011"/>
                    <a:pt x="3337" y="13876"/>
                  </a:cubicBezTo>
                  <a:cubicBezTo>
                    <a:pt x="3384" y="13437"/>
                    <a:pt x="3448" y="12860"/>
                    <a:pt x="3519" y="12187"/>
                  </a:cubicBezTo>
                  <a:cubicBezTo>
                    <a:pt x="3730" y="12597"/>
                    <a:pt x="4058" y="13039"/>
                    <a:pt x="4346" y="13308"/>
                  </a:cubicBezTo>
                  <a:cubicBezTo>
                    <a:pt x="4703" y="13643"/>
                    <a:pt x="5161" y="13789"/>
                    <a:pt x="5499" y="13789"/>
                  </a:cubicBezTo>
                  <a:cubicBezTo>
                    <a:pt x="5690" y="13789"/>
                    <a:pt x="5842" y="13743"/>
                    <a:pt x="5917" y="13658"/>
                  </a:cubicBezTo>
                  <a:cubicBezTo>
                    <a:pt x="6058" y="13500"/>
                    <a:pt x="6026" y="12636"/>
                    <a:pt x="5467" y="12113"/>
                  </a:cubicBezTo>
                  <a:cubicBezTo>
                    <a:pt x="5014" y="11688"/>
                    <a:pt x="4130" y="11190"/>
                    <a:pt x="3646" y="11190"/>
                  </a:cubicBezTo>
                  <a:cubicBezTo>
                    <a:pt x="3640" y="11190"/>
                    <a:pt x="3634" y="11190"/>
                    <a:pt x="3628" y="11190"/>
                  </a:cubicBezTo>
                  <a:cubicBezTo>
                    <a:pt x="3728" y="10264"/>
                    <a:pt x="3840" y="9227"/>
                    <a:pt x="3955" y="8170"/>
                  </a:cubicBezTo>
                  <a:cubicBezTo>
                    <a:pt x="4158" y="8891"/>
                    <a:pt x="4846" y="9898"/>
                    <a:pt x="5419" y="10436"/>
                  </a:cubicBezTo>
                  <a:cubicBezTo>
                    <a:pt x="5943" y="10928"/>
                    <a:pt x="6616" y="11141"/>
                    <a:pt x="7112" y="11141"/>
                  </a:cubicBezTo>
                  <a:cubicBezTo>
                    <a:pt x="7391" y="11141"/>
                    <a:pt x="7614" y="11074"/>
                    <a:pt x="7724" y="10950"/>
                  </a:cubicBezTo>
                  <a:cubicBezTo>
                    <a:pt x="7931" y="10717"/>
                    <a:pt x="7882" y="9450"/>
                    <a:pt x="7063" y="8682"/>
                  </a:cubicBezTo>
                  <a:cubicBezTo>
                    <a:pt x="6401" y="8061"/>
                    <a:pt x="5105" y="7329"/>
                    <a:pt x="4394" y="7329"/>
                  </a:cubicBezTo>
                  <a:cubicBezTo>
                    <a:pt x="4244" y="7329"/>
                    <a:pt x="4120" y="7362"/>
                    <a:pt x="4033" y="7435"/>
                  </a:cubicBezTo>
                  <a:cubicBezTo>
                    <a:pt x="4163" y="6233"/>
                    <a:pt x="4291" y="5030"/>
                    <a:pt x="4407" y="3953"/>
                  </a:cubicBezTo>
                  <a:cubicBezTo>
                    <a:pt x="4656" y="4765"/>
                    <a:pt x="5416" y="5870"/>
                    <a:pt x="6052" y="6466"/>
                  </a:cubicBezTo>
                  <a:cubicBezTo>
                    <a:pt x="6648" y="7023"/>
                    <a:pt x="7411" y="7265"/>
                    <a:pt x="7974" y="7265"/>
                  </a:cubicBezTo>
                  <a:cubicBezTo>
                    <a:pt x="8290" y="7265"/>
                    <a:pt x="8544" y="7189"/>
                    <a:pt x="8668" y="7049"/>
                  </a:cubicBezTo>
                  <a:cubicBezTo>
                    <a:pt x="8901" y="6784"/>
                    <a:pt x="8847" y="5347"/>
                    <a:pt x="7917" y="4476"/>
                  </a:cubicBezTo>
                  <a:cubicBezTo>
                    <a:pt x="7165" y="3770"/>
                    <a:pt x="5694" y="2940"/>
                    <a:pt x="4888" y="2940"/>
                  </a:cubicBezTo>
                  <a:cubicBezTo>
                    <a:pt x="4731" y="2940"/>
                    <a:pt x="4600" y="2971"/>
                    <a:pt x="4504" y="3041"/>
                  </a:cubicBezTo>
                  <a:cubicBezTo>
                    <a:pt x="4689" y="1269"/>
                    <a:pt x="4818" y="15"/>
                    <a:pt x="4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2"/>
            <p:cNvGrpSpPr/>
            <p:nvPr/>
          </p:nvGrpSpPr>
          <p:grpSpPr>
            <a:xfrm>
              <a:off x="6056720" y="-256559"/>
              <a:ext cx="551602" cy="1212616"/>
              <a:chOff x="2086282" y="-483559"/>
              <a:chExt cx="551602" cy="1212616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2086282" y="-483559"/>
                <a:ext cx="551602" cy="1212616"/>
              </a:xfrm>
              <a:custGeom>
                <a:avLst/>
                <a:gdLst/>
                <a:ahLst/>
                <a:cxnLst/>
                <a:rect l="l" t="t" r="r" b="b"/>
                <a:pathLst>
                  <a:path w="8979" h="19739" extrusionOk="0">
                    <a:moveTo>
                      <a:pt x="4155" y="1"/>
                    </a:moveTo>
                    <a:cubicBezTo>
                      <a:pt x="3916" y="334"/>
                      <a:pt x="3595" y="943"/>
                      <a:pt x="3649" y="988"/>
                    </a:cubicBezTo>
                    <a:cubicBezTo>
                      <a:pt x="4467" y="1650"/>
                      <a:pt x="5011" y="2943"/>
                      <a:pt x="5326" y="4981"/>
                    </a:cubicBezTo>
                    <a:cubicBezTo>
                      <a:pt x="5114" y="4941"/>
                      <a:pt x="4905" y="4893"/>
                      <a:pt x="4707" y="4823"/>
                    </a:cubicBezTo>
                    <a:cubicBezTo>
                      <a:pt x="4321" y="4685"/>
                      <a:pt x="3924" y="4607"/>
                      <a:pt x="3530" y="4607"/>
                    </a:cubicBezTo>
                    <a:cubicBezTo>
                      <a:pt x="3095" y="4607"/>
                      <a:pt x="2664" y="4703"/>
                      <a:pt x="2255" y="4923"/>
                    </a:cubicBezTo>
                    <a:cubicBezTo>
                      <a:pt x="1406" y="5381"/>
                      <a:pt x="876" y="6232"/>
                      <a:pt x="615" y="7177"/>
                    </a:cubicBezTo>
                    <a:cubicBezTo>
                      <a:pt x="687" y="7173"/>
                      <a:pt x="760" y="7171"/>
                      <a:pt x="834" y="7171"/>
                    </a:cubicBezTo>
                    <a:cubicBezTo>
                      <a:pt x="1074" y="7171"/>
                      <a:pt x="1317" y="7188"/>
                      <a:pt x="1558" y="7188"/>
                    </a:cubicBezTo>
                    <a:cubicBezTo>
                      <a:pt x="1631" y="7188"/>
                      <a:pt x="1705" y="7186"/>
                      <a:pt x="1778" y="7182"/>
                    </a:cubicBezTo>
                    <a:cubicBezTo>
                      <a:pt x="2138" y="7162"/>
                      <a:pt x="2498" y="7131"/>
                      <a:pt x="2858" y="7131"/>
                    </a:cubicBezTo>
                    <a:cubicBezTo>
                      <a:pt x="3037" y="7131"/>
                      <a:pt x="3216" y="7139"/>
                      <a:pt x="3395" y="7159"/>
                    </a:cubicBezTo>
                    <a:cubicBezTo>
                      <a:pt x="3604" y="7184"/>
                      <a:pt x="3837" y="7244"/>
                      <a:pt x="3932" y="7430"/>
                    </a:cubicBezTo>
                    <a:cubicBezTo>
                      <a:pt x="4023" y="7609"/>
                      <a:pt x="3948" y="7821"/>
                      <a:pt x="3872" y="8007"/>
                    </a:cubicBezTo>
                    <a:cubicBezTo>
                      <a:pt x="3825" y="8126"/>
                      <a:pt x="3763" y="8258"/>
                      <a:pt x="3644" y="8307"/>
                    </a:cubicBezTo>
                    <a:lnTo>
                      <a:pt x="3644" y="8308"/>
                    </a:lnTo>
                    <a:cubicBezTo>
                      <a:pt x="3606" y="8324"/>
                      <a:pt x="3564" y="8329"/>
                      <a:pt x="3522" y="8329"/>
                    </a:cubicBezTo>
                    <a:cubicBezTo>
                      <a:pt x="3483" y="8329"/>
                      <a:pt x="3444" y="8325"/>
                      <a:pt x="3406" y="8321"/>
                    </a:cubicBezTo>
                    <a:cubicBezTo>
                      <a:pt x="2429" y="8207"/>
                      <a:pt x="1432" y="7979"/>
                      <a:pt x="524" y="7593"/>
                    </a:cubicBezTo>
                    <a:cubicBezTo>
                      <a:pt x="522" y="7593"/>
                      <a:pt x="518" y="7591"/>
                      <a:pt x="517" y="7591"/>
                    </a:cubicBezTo>
                    <a:cubicBezTo>
                      <a:pt x="446" y="7949"/>
                      <a:pt x="413" y="8315"/>
                      <a:pt x="411" y="8673"/>
                    </a:cubicBezTo>
                    <a:cubicBezTo>
                      <a:pt x="410" y="9205"/>
                      <a:pt x="462" y="9731"/>
                      <a:pt x="536" y="10257"/>
                    </a:cubicBezTo>
                    <a:cubicBezTo>
                      <a:pt x="566" y="10259"/>
                      <a:pt x="595" y="10259"/>
                      <a:pt x="625" y="10259"/>
                    </a:cubicBezTo>
                    <a:cubicBezTo>
                      <a:pt x="891" y="10259"/>
                      <a:pt x="1157" y="10205"/>
                      <a:pt x="1411" y="10133"/>
                    </a:cubicBezTo>
                    <a:cubicBezTo>
                      <a:pt x="1832" y="10010"/>
                      <a:pt x="2239" y="9835"/>
                      <a:pt x="2671" y="9750"/>
                    </a:cubicBezTo>
                    <a:cubicBezTo>
                      <a:pt x="2766" y="9732"/>
                      <a:pt x="2865" y="9718"/>
                      <a:pt x="2962" y="9718"/>
                    </a:cubicBezTo>
                    <a:cubicBezTo>
                      <a:pt x="3040" y="9718"/>
                      <a:pt x="3117" y="9727"/>
                      <a:pt x="3192" y="9749"/>
                    </a:cubicBezTo>
                    <a:cubicBezTo>
                      <a:pt x="3358" y="9798"/>
                      <a:pt x="3513" y="9928"/>
                      <a:pt x="3546" y="10099"/>
                    </a:cubicBezTo>
                    <a:cubicBezTo>
                      <a:pt x="3584" y="10299"/>
                      <a:pt x="3451" y="10503"/>
                      <a:pt x="3274" y="10605"/>
                    </a:cubicBezTo>
                    <a:cubicBezTo>
                      <a:pt x="3097" y="10706"/>
                      <a:pt x="2886" y="10727"/>
                      <a:pt x="2681" y="10741"/>
                    </a:cubicBezTo>
                    <a:cubicBezTo>
                      <a:pt x="2469" y="10755"/>
                      <a:pt x="2256" y="10762"/>
                      <a:pt x="2044" y="10762"/>
                    </a:cubicBezTo>
                    <a:cubicBezTo>
                      <a:pt x="1606" y="10762"/>
                      <a:pt x="1168" y="10734"/>
                      <a:pt x="732" y="10687"/>
                    </a:cubicBezTo>
                    <a:cubicBezTo>
                      <a:pt x="688" y="10682"/>
                      <a:pt x="643" y="10677"/>
                      <a:pt x="599" y="10669"/>
                    </a:cubicBezTo>
                    <a:lnTo>
                      <a:pt x="599" y="10669"/>
                    </a:lnTo>
                    <a:cubicBezTo>
                      <a:pt x="724" y="11452"/>
                      <a:pt x="874" y="12234"/>
                      <a:pt x="941" y="13024"/>
                    </a:cubicBezTo>
                    <a:cubicBezTo>
                      <a:pt x="943" y="13036"/>
                      <a:pt x="943" y="13050"/>
                      <a:pt x="945" y="13062"/>
                    </a:cubicBezTo>
                    <a:cubicBezTo>
                      <a:pt x="971" y="13052"/>
                      <a:pt x="995" y="13043"/>
                      <a:pt x="1013" y="13032"/>
                    </a:cubicBezTo>
                    <a:cubicBezTo>
                      <a:pt x="1285" y="12897"/>
                      <a:pt x="1543" y="12732"/>
                      <a:pt x="1781" y="12541"/>
                    </a:cubicBezTo>
                    <a:cubicBezTo>
                      <a:pt x="2006" y="12360"/>
                      <a:pt x="2222" y="12153"/>
                      <a:pt x="2497" y="12073"/>
                    </a:cubicBezTo>
                    <a:cubicBezTo>
                      <a:pt x="2558" y="12055"/>
                      <a:pt x="2623" y="12046"/>
                      <a:pt x="2688" y="12046"/>
                    </a:cubicBezTo>
                    <a:cubicBezTo>
                      <a:pt x="2918" y="12046"/>
                      <a:pt x="3150" y="12158"/>
                      <a:pt x="3213" y="12373"/>
                    </a:cubicBezTo>
                    <a:cubicBezTo>
                      <a:pt x="3283" y="12613"/>
                      <a:pt x="3109" y="12867"/>
                      <a:pt x="2890" y="12988"/>
                    </a:cubicBezTo>
                    <a:cubicBezTo>
                      <a:pt x="2672" y="13109"/>
                      <a:pt x="2416" y="13138"/>
                      <a:pt x="2172" y="13194"/>
                    </a:cubicBezTo>
                    <a:cubicBezTo>
                      <a:pt x="1986" y="13238"/>
                      <a:pt x="1402" y="13469"/>
                      <a:pt x="981" y="13502"/>
                    </a:cubicBezTo>
                    <a:cubicBezTo>
                      <a:pt x="1034" y="14108"/>
                      <a:pt x="1083" y="14693"/>
                      <a:pt x="1104" y="15264"/>
                    </a:cubicBezTo>
                    <a:cubicBezTo>
                      <a:pt x="1160" y="15255"/>
                      <a:pt x="1213" y="15244"/>
                      <a:pt x="1257" y="15232"/>
                    </a:cubicBezTo>
                    <a:cubicBezTo>
                      <a:pt x="1455" y="15172"/>
                      <a:pt x="1646" y="15092"/>
                      <a:pt x="1827" y="14992"/>
                    </a:cubicBezTo>
                    <a:cubicBezTo>
                      <a:pt x="1908" y="14946"/>
                      <a:pt x="1988" y="14895"/>
                      <a:pt x="2079" y="14871"/>
                    </a:cubicBezTo>
                    <a:cubicBezTo>
                      <a:pt x="2115" y="14860"/>
                      <a:pt x="2154" y="14854"/>
                      <a:pt x="2191" y="14854"/>
                    </a:cubicBezTo>
                    <a:cubicBezTo>
                      <a:pt x="2247" y="14854"/>
                      <a:pt x="2302" y="14867"/>
                      <a:pt x="2348" y="14899"/>
                    </a:cubicBezTo>
                    <a:cubicBezTo>
                      <a:pt x="2429" y="14953"/>
                      <a:pt x="2467" y="15057"/>
                      <a:pt x="2471" y="15155"/>
                    </a:cubicBezTo>
                    <a:cubicBezTo>
                      <a:pt x="2476" y="15320"/>
                      <a:pt x="2399" y="15479"/>
                      <a:pt x="2290" y="15602"/>
                    </a:cubicBezTo>
                    <a:cubicBezTo>
                      <a:pt x="2181" y="15727"/>
                      <a:pt x="2043" y="15821"/>
                      <a:pt x="1906" y="15914"/>
                    </a:cubicBezTo>
                    <a:cubicBezTo>
                      <a:pt x="1832" y="15965"/>
                      <a:pt x="1757" y="16016"/>
                      <a:pt x="1671" y="16032"/>
                    </a:cubicBezTo>
                    <a:cubicBezTo>
                      <a:pt x="1643" y="16038"/>
                      <a:pt x="1616" y="16040"/>
                      <a:pt x="1588" y="16040"/>
                    </a:cubicBezTo>
                    <a:cubicBezTo>
                      <a:pt x="1548" y="16040"/>
                      <a:pt x="1508" y="16035"/>
                      <a:pt x="1467" y="16030"/>
                    </a:cubicBezTo>
                    <a:cubicBezTo>
                      <a:pt x="1394" y="16021"/>
                      <a:pt x="1253" y="15993"/>
                      <a:pt x="1111" y="15944"/>
                    </a:cubicBezTo>
                    <a:cubicBezTo>
                      <a:pt x="1094" y="17277"/>
                      <a:pt x="845" y="18524"/>
                      <a:pt x="1" y="19738"/>
                    </a:cubicBezTo>
                    <a:cubicBezTo>
                      <a:pt x="299" y="19649"/>
                      <a:pt x="1681" y="18865"/>
                      <a:pt x="3304" y="17467"/>
                    </a:cubicBezTo>
                    <a:cubicBezTo>
                      <a:pt x="3211" y="17358"/>
                      <a:pt x="3127" y="17244"/>
                      <a:pt x="3069" y="17160"/>
                    </a:cubicBezTo>
                    <a:cubicBezTo>
                      <a:pt x="2921" y="16942"/>
                      <a:pt x="2857" y="16635"/>
                      <a:pt x="3013" y="16423"/>
                    </a:cubicBezTo>
                    <a:cubicBezTo>
                      <a:pt x="3025" y="16407"/>
                      <a:pt x="3039" y="16390"/>
                      <a:pt x="3058" y="16381"/>
                    </a:cubicBezTo>
                    <a:cubicBezTo>
                      <a:pt x="3101" y="16361"/>
                      <a:pt x="3145" y="16352"/>
                      <a:pt x="3189" y="16352"/>
                    </a:cubicBezTo>
                    <a:cubicBezTo>
                      <a:pt x="3483" y="16352"/>
                      <a:pt x="3801" y="16739"/>
                      <a:pt x="3935" y="16900"/>
                    </a:cubicBezTo>
                    <a:cubicBezTo>
                      <a:pt x="4402" y="16469"/>
                      <a:pt x="4877" y="15988"/>
                      <a:pt x="5346" y="15464"/>
                    </a:cubicBezTo>
                    <a:cubicBezTo>
                      <a:pt x="5191" y="15406"/>
                      <a:pt x="5040" y="15320"/>
                      <a:pt x="4930" y="15248"/>
                    </a:cubicBezTo>
                    <a:cubicBezTo>
                      <a:pt x="4730" y="15116"/>
                      <a:pt x="4572" y="14920"/>
                      <a:pt x="4486" y="14695"/>
                    </a:cubicBezTo>
                    <a:cubicBezTo>
                      <a:pt x="4451" y="14599"/>
                      <a:pt x="4426" y="14494"/>
                      <a:pt x="4446" y="14392"/>
                    </a:cubicBezTo>
                    <a:cubicBezTo>
                      <a:pt x="4465" y="14290"/>
                      <a:pt x="4533" y="14194"/>
                      <a:pt x="4633" y="14164"/>
                    </a:cubicBezTo>
                    <a:cubicBezTo>
                      <a:pt x="4654" y="14158"/>
                      <a:pt x="4675" y="14155"/>
                      <a:pt x="4696" y="14155"/>
                    </a:cubicBezTo>
                    <a:cubicBezTo>
                      <a:pt x="4790" y="14155"/>
                      <a:pt x="4884" y="14209"/>
                      <a:pt x="4953" y="14276"/>
                    </a:cubicBezTo>
                    <a:cubicBezTo>
                      <a:pt x="5037" y="14358"/>
                      <a:pt x="5098" y="14464"/>
                      <a:pt x="5181" y="14548"/>
                    </a:cubicBezTo>
                    <a:cubicBezTo>
                      <a:pt x="5340" y="14711"/>
                      <a:pt x="5565" y="14786"/>
                      <a:pt x="5781" y="14858"/>
                    </a:cubicBezTo>
                    <a:cubicBezTo>
                      <a:pt x="5802" y="14865"/>
                      <a:pt x="5825" y="14872"/>
                      <a:pt x="5846" y="14881"/>
                    </a:cubicBezTo>
                    <a:cubicBezTo>
                      <a:pt x="6110" y="14560"/>
                      <a:pt x="6372" y="14225"/>
                      <a:pt x="6624" y="13874"/>
                    </a:cubicBezTo>
                    <a:cubicBezTo>
                      <a:pt x="6596" y="13855"/>
                      <a:pt x="6570" y="13836"/>
                      <a:pt x="6540" y="13818"/>
                    </a:cubicBezTo>
                    <a:cubicBezTo>
                      <a:pt x="6303" y="13667"/>
                      <a:pt x="6084" y="13487"/>
                      <a:pt x="5891" y="13280"/>
                    </a:cubicBezTo>
                    <a:cubicBezTo>
                      <a:pt x="5732" y="13108"/>
                      <a:pt x="5588" y="12911"/>
                      <a:pt x="5544" y="12681"/>
                    </a:cubicBezTo>
                    <a:cubicBezTo>
                      <a:pt x="5511" y="12506"/>
                      <a:pt x="5542" y="12318"/>
                      <a:pt x="5630" y="12162"/>
                    </a:cubicBezTo>
                    <a:cubicBezTo>
                      <a:pt x="5642" y="12141"/>
                      <a:pt x="5656" y="12120"/>
                      <a:pt x="5679" y="12113"/>
                    </a:cubicBezTo>
                    <a:cubicBezTo>
                      <a:pt x="5683" y="12112"/>
                      <a:pt x="5688" y="12111"/>
                      <a:pt x="5692" y="12111"/>
                    </a:cubicBezTo>
                    <a:cubicBezTo>
                      <a:pt x="5705" y="12111"/>
                      <a:pt x="5719" y="12116"/>
                      <a:pt x="5732" y="12118"/>
                    </a:cubicBezTo>
                    <a:cubicBezTo>
                      <a:pt x="6405" y="12224"/>
                      <a:pt x="6947" y="13046"/>
                      <a:pt x="7087" y="13197"/>
                    </a:cubicBezTo>
                    <a:cubicBezTo>
                      <a:pt x="7500" y="12566"/>
                      <a:pt x="7882" y="11890"/>
                      <a:pt x="8217" y="11176"/>
                    </a:cubicBezTo>
                    <a:cubicBezTo>
                      <a:pt x="7833" y="11138"/>
                      <a:pt x="7449" y="11094"/>
                      <a:pt x="7068" y="11040"/>
                    </a:cubicBezTo>
                    <a:cubicBezTo>
                      <a:pt x="6872" y="11012"/>
                      <a:pt x="6672" y="10980"/>
                      <a:pt x="6493" y="10896"/>
                    </a:cubicBezTo>
                    <a:cubicBezTo>
                      <a:pt x="6312" y="10812"/>
                      <a:pt x="6153" y="10666"/>
                      <a:pt x="6096" y="10477"/>
                    </a:cubicBezTo>
                    <a:cubicBezTo>
                      <a:pt x="6046" y="10306"/>
                      <a:pt x="6088" y="10113"/>
                      <a:pt x="6202" y="9980"/>
                    </a:cubicBezTo>
                    <a:cubicBezTo>
                      <a:pt x="6302" y="9863"/>
                      <a:pt x="6456" y="9794"/>
                      <a:pt x="6610" y="9794"/>
                    </a:cubicBezTo>
                    <a:cubicBezTo>
                      <a:pt x="6632" y="9794"/>
                      <a:pt x="6654" y="9795"/>
                      <a:pt x="6675" y="9798"/>
                    </a:cubicBezTo>
                    <a:cubicBezTo>
                      <a:pt x="6952" y="9836"/>
                      <a:pt x="7151" y="10075"/>
                      <a:pt x="7379" y="10234"/>
                    </a:cubicBezTo>
                    <a:cubicBezTo>
                      <a:pt x="7696" y="10455"/>
                      <a:pt x="8086" y="10527"/>
                      <a:pt x="8466" y="10613"/>
                    </a:cubicBezTo>
                    <a:cubicBezTo>
                      <a:pt x="8598" y="10298"/>
                      <a:pt x="8721" y="9973"/>
                      <a:pt x="8833" y="9643"/>
                    </a:cubicBezTo>
                    <a:cubicBezTo>
                      <a:pt x="8978" y="9205"/>
                      <a:pt x="8966" y="8694"/>
                      <a:pt x="8896" y="8200"/>
                    </a:cubicBezTo>
                    <a:lnTo>
                      <a:pt x="8896" y="8200"/>
                    </a:lnTo>
                    <a:cubicBezTo>
                      <a:pt x="8582" y="8335"/>
                      <a:pt x="8287" y="8535"/>
                      <a:pt x="7940" y="8577"/>
                    </a:cubicBezTo>
                    <a:cubicBezTo>
                      <a:pt x="7900" y="8582"/>
                      <a:pt x="7860" y="8584"/>
                      <a:pt x="7819" y="8584"/>
                    </a:cubicBezTo>
                    <a:cubicBezTo>
                      <a:pt x="7465" y="8584"/>
                      <a:pt x="7112" y="8401"/>
                      <a:pt x="6914" y="8107"/>
                    </a:cubicBezTo>
                    <a:cubicBezTo>
                      <a:pt x="6879" y="8056"/>
                      <a:pt x="6849" y="8000"/>
                      <a:pt x="6842" y="7940"/>
                    </a:cubicBezTo>
                    <a:cubicBezTo>
                      <a:pt x="6835" y="7891"/>
                      <a:pt x="6844" y="7840"/>
                      <a:pt x="6854" y="7789"/>
                    </a:cubicBezTo>
                    <a:cubicBezTo>
                      <a:pt x="6884" y="7651"/>
                      <a:pt x="6928" y="7505"/>
                      <a:pt x="7033" y="7409"/>
                    </a:cubicBezTo>
                    <a:cubicBezTo>
                      <a:pt x="7136" y="7314"/>
                      <a:pt x="7272" y="7287"/>
                      <a:pt x="7414" y="7287"/>
                    </a:cubicBezTo>
                    <a:cubicBezTo>
                      <a:pt x="7523" y="7287"/>
                      <a:pt x="7636" y="7303"/>
                      <a:pt x="7742" y="7317"/>
                    </a:cubicBezTo>
                    <a:cubicBezTo>
                      <a:pt x="7897" y="7338"/>
                      <a:pt x="8054" y="7350"/>
                      <a:pt x="8210" y="7350"/>
                    </a:cubicBezTo>
                    <a:cubicBezTo>
                      <a:pt x="8339" y="7350"/>
                      <a:pt x="8467" y="7342"/>
                      <a:pt x="8594" y="7323"/>
                    </a:cubicBezTo>
                    <a:cubicBezTo>
                      <a:pt x="8636" y="7316"/>
                      <a:pt x="8678" y="7309"/>
                      <a:pt x="8721" y="7302"/>
                    </a:cubicBezTo>
                    <a:cubicBezTo>
                      <a:pt x="8542" y="6596"/>
                      <a:pt x="8119" y="5891"/>
                      <a:pt x="7498" y="5521"/>
                    </a:cubicBezTo>
                    <a:cubicBezTo>
                      <a:pt x="6958" y="5198"/>
                      <a:pt x="6328" y="5132"/>
                      <a:pt x="5711" y="5042"/>
                    </a:cubicBezTo>
                    <a:cubicBezTo>
                      <a:pt x="5467" y="3021"/>
                      <a:pt x="4912" y="739"/>
                      <a:pt x="4155" y="1"/>
                    </a:cubicBezTo>
                    <a:close/>
                  </a:path>
                </a:pathLst>
              </a:custGeom>
              <a:solidFill>
                <a:srgbClr val="378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168972" y="-171354"/>
                <a:ext cx="468607" cy="855140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13920" extrusionOk="0">
                    <a:moveTo>
                      <a:pt x="4368" y="1"/>
                    </a:moveTo>
                    <a:cubicBezTo>
                      <a:pt x="4173" y="1923"/>
                      <a:pt x="3751" y="4112"/>
                      <a:pt x="3093" y="6394"/>
                    </a:cubicBezTo>
                    <a:cubicBezTo>
                      <a:pt x="2240" y="9348"/>
                      <a:pt x="1140" y="11964"/>
                      <a:pt x="0" y="13920"/>
                    </a:cubicBezTo>
                    <a:cubicBezTo>
                      <a:pt x="553" y="13546"/>
                      <a:pt x="1228" y="13046"/>
                      <a:pt x="1953" y="12423"/>
                    </a:cubicBezTo>
                    <a:cubicBezTo>
                      <a:pt x="1858" y="12315"/>
                      <a:pt x="1774" y="12201"/>
                      <a:pt x="1718" y="12116"/>
                    </a:cubicBezTo>
                    <a:cubicBezTo>
                      <a:pt x="1570" y="11899"/>
                      <a:pt x="1505" y="11590"/>
                      <a:pt x="1661" y="11380"/>
                    </a:cubicBezTo>
                    <a:cubicBezTo>
                      <a:pt x="1674" y="11364"/>
                      <a:pt x="1686" y="11346"/>
                      <a:pt x="1705" y="11338"/>
                    </a:cubicBezTo>
                    <a:cubicBezTo>
                      <a:pt x="1748" y="11318"/>
                      <a:pt x="1792" y="11309"/>
                      <a:pt x="1837" y="11309"/>
                    </a:cubicBezTo>
                    <a:cubicBezTo>
                      <a:pt x="2132" y="11309"/>
                      <a:pt x="2450" y="11695"/>
                      <a:pt x="2584" y="11857"/>
                    </a:cubicBezTo>
                    <a:cubicBezTo>
                      <a:pt x="3049" y="11425"/>
                      <a:pt x="3526" y="10945"/>
                      <a:pt x="3993" y="10420"/>
                    </a:cubicBezTo>
                    <a:cubicBezTo>
                      <a:pt x="3840" y="10362"/>
                      <a:pt x="3689" y="10276"/>
                      <a:pt x="3579" y="10204"/>
                    </a:cubicBezTo>
                    <a:cubicBezTo>
                      <a:pt x="3377" y="10073"/>
                      <a:pt x="3219" y="9876"/>
                      <a:pt x="3135" y="9652"/>
                    </a:cubicBezTo>
                    <a:cubicBezTo>
                      <a:pt x="3098" y="9555"/>
                      <a:pt x="3075" y="9450"/>
                      <a:pt x="3093" y="9348"/>
                    </a:cubicBezTo>
                    <a:cubicBezTo>
                      <a:pt x="3112" y="9247"/>
                      <a:pt x="3182" y="9150"/>
                      <a:pt x="3280" y="9122"/>
                    </a:cubicBezTo>
                    <a:cubicBezTo>
                      <a:pt x="3302" y="9116"/>
                      <a:pt x="3324" y="9113"/>
                      <a:pt x="3346" y="9113"/>
                    </a:cubicBezTo>
                    <a:cubicBezTo>
                      <a:pt x="3439" y="9113"/>
                      <a:pt x="3531" y="9166"/>
                      <a:pt x="3600" y="9233"/>
                    </a:cubicBezTo>
                    <a:cubicBezTo>
                      <a:pt x="3686" y="9317"/>
                      <a:pt x="3745" y="9420"/>
                      <a:pt x="3829" y="9504"/>
                    </a:cubicBezTo>
                    <a:cubicBezTo>
                      <a:pt x="3987" y="9668"/>
                      <a:pt x="4214" y="9743"/>
                      <a:pt x="4429" y="9815"/>
                    </a:cubicBezTo>
                    <a:cubicBezTo>
                      <a:pt x="4450" y="9822"/>
                      <a:pt x="4472" y="9831"/>
                      <a:pt x="4493" y="9840"/>
                    </a:cubicBezTo>
                    <a:cubicBezTo>
                      <a:pt x="4757" y="9519"/>
                      <a:pt x="5019" y="9182"/>
                      <a:pt x="5271" y="8831"/>
                    </a:cubicBezTo>
                    <a:cubicBezTo>
                      <a:pt x="5245" y="8813"/>
                      <a:pt x="5217" y="8794"/>
                      <a:pt x="5189" y="8777"/>
                    </a:cubicBezTo>
                    <a:cubicBezTo>
                      <a:pt x="4950" y="8626"/>
                      <a:pt x="4731" y="8443"/>
                      <a:pt x="4540" y="8238"/>
                    </a:cubicBezTo>
                    <a:cubicBezTo>
                      <a:pt x="4380" y="8066"/>
                      <a:pt x="4235" y="7870"/>
                      <a:pt x="4191" y="7640"/>
                    </a:cubicBezTo>
                    <a:cubicBezTo>
                      <a:pt x="4158" y="7463"/>
                      <a:pt x="4189" y="7275"/>
                      <a:pt x="4277" y="7119"/>
                    </a:cubicBezTo>
                    <a:cubicBezTo>
                      <a:pt x="4289" y="7098"/>
                      <a:pt x="4303" y="7077"/>
                      <a:pt x="4326" y="7070"/>
                    </a:cubicBezTo>
                    <a:cubicBezTo>
                      <a:pt x="4329" y="7069"/>
                      <a:pt x="4333" y="7069"/>
                      <a:pt x="4336" y="7069"/>
                    </a:cubicBezTo>
                    <a:cubicBezTo>
                      <a:pt x="4351" y="7069"/>
                      <a:pt x="4366" y="7074"/>
                      <a:pt x="4380" y="7075"/>
                    </a:cubicBezTo>
                    <a:cubicBezTo>
                      <a:pt x="5052" y="7180"/>
                      <a:pt x="5594" y="8005"/>
                      <a:pt x="5736" y="8156"/>
                    </a:cubicBezTo>
                    <a:cubicBezTo>
                      <a:pt x="6148" y="7522"/>
                      <a:pt x="6531" y="6849"/>
                      <a:pt x="6864" y="6133"/>
                    </a:cubicBezTo>
                    <a:cubicBezTo>
                      <a:pt x="6480" y="6096"/>
                      <a:pt x="6098" y="6051"/>
                      <a:pt x="5715" y="5996"/>
                    </a:cubicBezTo>
                    <a:cubicBezTo>
                      <a:pt x="5519" y="5968"/>
                      <a:pt x="5321" y="5938"/>
                      <a:pt x="5140" y="5854"/>
                    </a:cubicBezTo>
                    <a:cubicBezTo>
                      <a:pt x="4961" y="5770"/>
                      <a:pt x="4800" y="5624"/>
                      <a:pt x="4743" y="5433"/>
                    </a:cubicBezTo>
                    <a:cubicBezTo>
                      <a:pt x="4694" y="5265"/>
                      <a:pt x="4735" y="5072"/>
                      <a:pt x="4849" y="4937"/>
                    </a:cubicBezTo>
                    <a:cubicBezTo>
                      <a:pt x="4950" y="4820"/>
                      <a:pt x="5104" y="4752"/>
                      <a:pt x="5258" y="4752"/>
                    </a:cubicBezTo>
                    <a:cubicBezTo>
                      <a:pt x="5280" y="4752"/>
                      <a:pt x="5302" y="4753"/>
                      <a:pt x="5324" y="4756"/>
                    </a:cubicBezTo>
                    <a:cubicBezTo>
                      <a:pt x="5601" y="4793"/>
                      <a:pt x="5798" y="5031"/>
                      <a:pt x="6027" y="5193"/>
                    </a:cubicBezTo>
                    <a:cubicBezTo>
                      <a:pt x="6343" y="5414"/>
                      <a:pt x="6733" y="5484"/>
                      <a:pt x="7113" y="5570"/>
                    </a:cubicBezTo>
                    <a:cubicBezTo>
                      <a:pt x="7247" y="5254"/>
                      <a:pt x="7368" y="4931"/>
                      <a:pt x="7480" y="4600"/>
                    </a:cubicBezTo>
                    <a:cubicBezTo>
                      <a:pt x="7627" y="4163"/>
                      <a:pt x="7613" y="3653"/>
                      <a:pt x="7545" y="3156"/>
                    </a:cubicBezTo>
                    <a:lnTo>
                      <a:pt x="7545" y="3156"/>
                    </a:lnTo>
                    <a:cubicBezTo>
                      <a:pt x="7229" y="3291"/>
                      <a:pt x="6934" y="3493"/>
                      <a:pt x="6589" y="3533"/>
                    </a:cubicBezTo>
                    <a:cubicBezTo>
                      <a:pt x="6548" y="3538"/>
                      <a:pt x="6508" y="3541"/>
                      <a:pt x="6467" y="3541"/>
                    </a:cubicBezTo>
                    <a:cubicBezTo>
                      <a:pt x="6112" y="3541"/>
                      <a:pt x="5759" y="3358"/>
                      <a:pt x="5561" y="3063"/>
                    </a:cubicBezTo>
                    <a:cubicBezTo>
                      <a:pt x="5527" y="3012"/>
                      <a:pt x="5496" y="2958"/>
                      <a:pt x="5489" y="2898"/>
                    </a:cubicBezTo>
                    <a:cubicBezTo>
                      <a:pt x="5482" y="2848"/>
                      <a:pt x="5492" y="2797"/>
                      <a:pt x="5503" y="2748"/>
                    </a:cubicBezTo>
                    <a:cubicBezTo>
                      <a:pt x="5533" y="2607"/>
                      <a:pt x="5577" y="2462"/>
                      <a:pt x="5682" y="2367"/>
                    </a:cubicBezTo>
                    <a:cubicBezTo>
                      <a:pt x="5785" y="2272"/>
                      <a:pt x="5921" y="2245"/>
                      <a:pt x="6064" y="2245"/>
                    </a:cubicBezTo>
                    <a:cubicBezTo>
                      <a:pt x="6172" y="2245"/>
                      <a:pt x="6284" y="2260"/>
                      <a:pt x="6389" y="2274"/>
                    </a:cubicBezTo>
                    <a:cubicBezTo>
                      <a:pt x="6542" y="2295"/>
                      <a:pt x="6698" y="2307"/>
                      <a:pt x="6853" y="2307"/>
                    </a:cubicBezTo>
                    <a:cubicBezTo>
                      <a:pt x="6983" y="2307"/>
                      <a:pt x="7113" y="2298"/>
                      <a:pt x="7241" y="2279"/>
                    </a:cubicBezTo>
                    <a:cubicBezTo>
                      <a:pt x="7283" y="2274"/>
                      <a:pt x="7325" y="2267"/>
                      <a:pt x="7368" y="2258"/>
                    </a:cubicBezTo>
                    <a:cubicBezTo>
                      <a:pt x="7189" y="1553"/>
                      <a:pt x="6766" y="850"/>
                      <a:pt x="6145" y="478"/>
                    </a:cubicBezTo>
                    <a:cubicBezTo>
                      <a:pt x="5606" y="157"/>
                      <a:pt x="4982" y="90"/>
                      <a:pt x="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9;p2"/>
            <p:cNvGrpSpPr/>
            <p:nvPr/>
          </p:nvGrpSpPr>
          <p:grpSpPr>
            <a:xfrm>
              <a:off x="7606111" y="-193215"/>
              <a:ext cx="867121" cy="954538"/>
              <a:chOff x="1598686" y="-311177"/>
              <a:chExt cx="867121" cy="954538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1598686" y="-311177"/>
                <a:ext cx="867120" cy="954538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15538" extrusionOk="0">
                    <a:moveTo>
                      <a:pt x="2929" y="0"/>
                    </a:moveTo>
                    <a:cubicBezTo>
                      <a:pt x="2368" y="0"/>
                      <a:pt x="1744" y="128"/>
                      <a:pt x="1055" y="438"/>
                    </a:cubicBezTo>
                    <a:cubicBezTo>
                      <a:pt x="1055" y="438"/>
                      <a:pt x="3175" y="561"/>
                      <a:pt x="4445" y="1421"/>
                    </a:cubicBezTo>
                    <a:cubicBezTo>
                      <a:pt x="4445" y="1421"/>
                      <a:pt x="3949" y="1306"/>
                      <a:pt x="3292" y="1306"/>
                    </a:cubicBezTo>
                    <a:cubicBezTo>
                      <a:pt x="2553" y="1306"/>
                      <a:pt x="1612" y="1451"/>
                      <a:pt x="942" y="2066"/>
                    </a:cubicBezTo>
                    <a:cubicBezTo>
                      <a:pt x="942" y="2066"/>
                      <a:pt x="1178" y="2031"/>
                      <a:pt x="1553" y="2031"/>
                    </a:cubicBezTo>
                    <a:cubicBezTo>
                      <a:pt x="2300" y="2031"/>
                      <a:pt x="3601" y="2170"/>
                      <a:pt x="4700" y="3003"/>
                    </a:cubicBezTo>
                    <a:cubicBezTo>
                      <a:pt x="4700" y="3003"/>
                      <a:pt x="4374" y="2919"/>
                      <a:pt x="3857" y="2919"/>
                    </a:cubicBezTo>
                    <a:cubicBezTo>
                      <a:pt x="2957" y="2919"/>
                      <a:pt x="1476" y="3172"/>
                      <a:pt x="120" y="4555"/>
                    </a:cubicBezTo>
                    <a:cubicBezTo>
                      <a:pt x="120" y="4555"/>
                      <a:pt x="1676" y="4122"/>
                      <a:pt x="3155" y="4122"/>
                    </a:cubicBezTo>
                    <a:cubicBezTo>
                      <a:pt x="3895" y="4122"/>
                      <a:pt x="4616" y="4230"/>
                      <a:pt x="5114" y="4555"/>
                    </a:cubicBezTo>
                    <a:cubicBezTo>
                      <a:pt x="5114" y="4555"/>
                      <a:pt x="4524" y="4453"/>
                      <a:pt x="3709" y="4453"/>
                    </a:cubicBezTo>
                    <a:cubicBezTo>
                      <a:pt x="2580" y="4453"/>
                      <a:pt x="1020" y="4649"/>
                      <a:pt x="0" y="5583"/>
                    </a:cubicBezTo>
                    <a:cubicBezTo>
                      <a:pt x="0" y="5583"/>
                      <a:pt x="1279" y="5483"/>
                      <a:pt x="2674" y="5483"/>
                    </a:cubicBezTo>
                    <a:cubicBezTo>
                      <a:pt x="3895" y="5483"/>
                      <a:pt x="5206" y="5560"/>
                      <a:pt x="5829" y="5846"/>
                    </a:cubicBezTo>
                    <a:cubicBezTo>
                      <a:pt x="5829" y="5846"/>
                      <a:pt x="5453" y="5824"/>
                      <a:pt x="4911" y="5824"/>
                    </a:cubicBezTo>
                    <a:cubicBezTo>
                      <a:pt x="3774" y="5824"/>
                      <a:pt x="1906" y="5923"/>
                      <a:pt x="1225" y="6534"/>
                    </a:cubicBezTo>
                    <a:cubicBezTo>
                      <a:pt x="1225" y="6534"/>
                      <a:pt x="3321" y="7364"/>
                      <a:pt x="4918" y="7364"/>
                    </a:cubicBezTo>
                    <a:cubicBezTo>
                      <a:pt x="4968" y="7364"/>
                      <a:pt x="5016" y="7363"/>
                      <a:pt x="5065" y="7362"/>
                    </a:cubicBezTo>
                    <a:lnTo>
                      <a:pt x="5065" y="7362"/>
                    </a:lnTo>
                    <a:cubicBezTo>
                      <a:pt x="5064" y="7362"/>
                      <a:pt x="3869" y="8052"/>
                      <a:pt x="2206" y="8052"/>
                    </a:cubicBezTo>
                    <a:cubicBezTo>
                      <a:pt x="1762" y="8052"/>
                      <a:pt x="1284" y="8003"/>
                      <a:pt x="786" y="7878"/>
                    </a:cubicBezTo>
                    <a:lnTo>
                      <a:pt x="786" y="7878"/>
                    </a:lnTo>
                    <a:cubicBezTo>
                      <a:pt x="786" y="7878"/>
                      <a:pt x="1943" y="9082"/>
                      <a:pt x="3663" y="9082"/>
                    </a:cubicBezTo>
                    <a:cubicBezTo>
                      <a:pt x="3895" y="9082"/>
                      <a:pt x="4137" y="9060"/>
                      <a:pt x="4387" y="9011"/>
                    </a:cubicBezTo>
                    <a:lnTo>
                      <a:pt x="4387" y="9011"/>
                    </a:lnTo>
                    <a:cubicBezTo>
                      <a:pt x="4387" y="9011"/>
                      <a:pt x="3252" y="9886"/>
                      <a:pt x="270" y="10603"/>
                    </a:cubicBezTo>
                    <a:cubicBezTo>
                      <a:pt x="270" y="10603"/>
                      <a:pt x="1218" y="11016"/>
                      <a:pt x="2358" y="11016"/>
                    </a:cubicBezTo>
                    <a:cubicBezTo>
                      <a:pt x="2802" y="11016"/>
                      <a:pt x="3276" y="10953"/>
                      <a:pt x="3735" y="10779"/>
                    </a:cubicBezTo>
                    <a:lnTo>
                      <a:pt x="3735" y="10779"/>
                    </a:lnTo>
                    <a:cubicBezTo>
                      <a:pt x="3732" y="10780"/>
                      <a:pt x="837" y="11888"/>
                      <a:pt x="634" y="13342"/>
                    </a:cubicBezTo>
                    <a:cubicBezTo>
                      <a:pt x="634" y="13342"/>
                      <a:pt x="2709" y="12084"/>
                      <a:pt x="3723" y="12084"/>
                    </a:cubicBezTo>
                    <a:cubicBezTo>
                      <a:pt x="3794" y="12084"/>
                      <a:pt x="3860" y="12090"/>
                      <a:pt x="3919" y="12103"/>
                    </a:cubicBezTo>
                    <a:cubicBezTo>
                      <a:pt x="3919" y="12103"/>
                      <a:pt x="3721" y="13489"/>
                      <a:pt x="990" y="15538"/>
                    </a:cubicBezTo>
                    <a:cubicBezTo>
                      <a:pt x="990" y="15538"/>
                      <a:pt x="990" y="15538"/>
                      <a:pt x="990" y="15538"/>
                    </a:cubicBezTo>
                    <a:cubicBezTo>
                      <a:pt x="1007" y="15538"/>
                      <a:pt x="3174" y="15533"/>
                      <a:pt x="5098" y="12903"/>
                    </a:cubicBezTo>
                    <a:lnTo>
                      <a:pt x="5098" y="12903"/>
                    </a:lnTo>
                    <a:cubicBezTo>
                      <a:pt x="5098" y="12903"/>
                      <a:pt x="4473" y="14168"/>
                      <a:pt x="3128" y="15215"/>
                    </a:cubicBezTo>
                    <a:cubicBezTo>
                      <a:pt x="3128" y="15215"/>
                      <a:pt x="4626" y="15062"/>
                      <a:pt x="5652" y="13489"/>
                    </a:cubicBezTo>
                    <a:lnTo>
                      <a:pt x="5652" y="13489"/>
                    </a:lnTo>
                    <a:cubicBezTo>
                      <a:pt x="5652" y="13489"/>
                      <a:pt x="5371" y="14575"/>
                      <a:pt x="4740" y="15127"/>
                    </a:cubicBezTo>
                    <a:cubicBezTo>
                      <a:pt x="4740" y="15127"/>
                      <a:pt x="6285" y="14629"/>
                      <a:pt x="7013" y="12772"/>
                    </a:cubicBezTo>
                    <a:lnTo>
                      <a:pt x="7013" y="12772"/>
                    </a:lnTo>
                    <a:cubicBezTo>
                      <a:pt x="7013" y="12772"/>
                      <a:pt x="6673" y="14401"/>
                      <a:pt x="6043" y="15024"/>
                    </a:cubicBezTo>
                    <a:cubicBezTo>
                      <a:pt x="6043" y="15024"/>
                      <a:pt x="8099" y="13540"/>
                      <a:pt x="7882" y="11556"/>
                    </a:cubicBezTo>
                    <a:lnTo>
                      <a:pt x="7882" y="11556"/>
                    </a:lnTo>
                    <a:cubicBezTo>
                      <a:pt x="7882" y="11556"/>
                      <a:pt x="8350" y="13100"/>
                      <a:pt x="7533" y="14366"/>
                    </a:cubicBezTo>
                    <a:cubicBezTo>
                      <a:pt x="7533" y="14366"/>
                      <a:pt x="9183" y="12228"/>
                      <a:pt x="8504" y="10174"/>
                    </a:cubicBezTo>
                    <a:lnTo>
                      <a:pt x="8504" y="10174"/>
                    </a:lnTo>
                    <a:cubicBezTo>
                      <a:pt x="8505" y="10175"/>
                      <a:pt x="9573" y="12945"/>
                      <a:pt x="8974" y="14157"/>
                    </a:cubicBezTo>
                    <a:cubicBezTo>
                      <a:pt x="8974" y="14157"/>
                      <a:pt x="10755" y="12437"/>
                      <a:pt x="8855" y="8728"/>
                    </a:cubicBezTo>
                    <a:lnTo>
                      <a:pt x="8855" y="8728"/>
                    </a:lnTo>
                    <a:cubicBezTo>
                      <a:pt x="8856" y="8729"/>
                      <a:pt x="10011" y="10269"/>
                      <a:pt x="10220" y="11554"/>
                    </a:cubicBezTo>
                    <a:cubicBezTo>
                      <a:pt x="10220" y="11554"/>
                      <a:pt x="11132" y="10661"/>
                      <a:pt x="9674" y="8049"/>
                    </a:cubicBezTo>
                    <a:lnTo>
                      <a:pt x="9674" y="8049"/>
                    </a:lnTo>
                    <a:cubicBezTo>
                      <a:pt x="9675" y="8050"/>
                      <a:pt x="10908" y="9341"/>
                      <a:pt x="11132" y="10661"/>
                    </a:cubicBezTo>
                    <a:cubicBezTo>
                      <a:pt x="11132" y="10661"/>
                      <a:pt x="12169" y="9630"/>
                      <a:pt x="10108" y="6853"/>
                    </a:cubicBezTo>
                    <a:lnTo>
                      <a:pt x="10108" y="6853"/>
                    </a:lnTo>
                    <a:cubicBezTo>
                      <a:pt x="10108" y="6853"/>
                      <a:pt x="11751" y="7618"/>
                      <a:pt x="12100" y="9086"/>
                    </a:cubicBezTo>
                    <a:cubicBezTo>
                      <a:pt x="12100" y="9086"/>
                      <a:pt x="12313" y="7427"/>
                      <a:pt x="10851" y="5908"/>
                    </a:cubicBezTo>
                    <a:lnTo>
                      <a:pt x="10851" y="5908"/>
                    </a:lnTo>
                    <a:cubicBezTo>
                      <a:pt x="10852" y="5908"/>
                      <a:pt x="13276" y="6715"/>
                      <a:pt x="13905" y="8072"/>
                    </a:cubicBezTo>
                    <a:cubicBezTo>
                      <a:pt x="13905" y="8072"/>
                      <a:pt x="14114" y="6243"/>
                      <a:pt x="11504" y="4757"/>
                    </a:cubicBezTo>
                    <a:lnTo>
                      <a:pt x="11504" y="4757"/>
                    </a:lnTo>
                    <a:cubicBezTo>
                      <a:pt x="11504" y="4757"/>
                      <a:pt x="12753" y="4822"/>
                      <a:pt x="13256" y="5474"/>
                    </a:cubicBezTo>
                    <a:cubicBezTo>
                      <a:pt x="13256" y="5474"/>
                      <a:pt x="12476" y="3352"/>
                      <a:pt x="9820" y="3350"/>
                    </a:cubicBezTo>
                    <a:cubicBezTo>
                      <a:pt x="9820" y="3350"/>
                      <a:pt x="10441" y="3181"/>
                      <a:pt x="11094" y="3181"/>
                    </a:cubicBezTo>
                    <a:cubicBezTo>
                      <a:pt x="11510" y="3181"/>
                      <a:pt x="11940" y="3250"/>
                      <a:pt x="12228" y="3475"/>
                    </a:cubicBezTo>
                    <a:cubicBezTo>
                      <a:pt x="12228" y="3475"/>
                      <a:pt x="11500" y="2501"/>
                      <a:pt x="10097" y="2501"/>
                    </a:cubicBezTo>
                    <a:cubicBezTo>
                      <a:pt x="9784" y="2501"/>
                      <a:pt x="9438" y="2549"/>
                      <a:pt x="9059" y="2668"/>
                    </a:cubicBezTo>
                    <a:cubicBezTo>
                      <a:pt x="9059" y="2668"/>
                      <a:pt x="9977" y="2137"/>
                      <a:pt x="10757" y="2137"/>
                    </a:cubicBezTo>
                    <a:cubicBezTo>
                      <a:pt x="10938" y="2137"/>
                      <a:pt x="11111" y="2166"/>
                      <a:pt x="11264" y="2236"/>
                    </a:cubicBezTo>
                    <a:cubicBezTo>
                      <a:pt x="11264" y="2236"/>
                      <a:pt x="10398" y="1663"/>
                      <a:pt x="9280" y="1663"/>
                    </a:cubicBezTo>
                    <a:cubicBezTo>
                      <a:pt x="8558" y="1663"/>
                      <a:pt x="7731" y="1902"/>
                      <a:pt x="6964" y="2689"/>
                    </a:cubicBezTo>
                    <a:cubicBezTo>
                      <a:pt x="6963" y="2682"/>
                      <a:pt x="6961" y="2673"/>
                      <a:pt x="6959" y="2666"/>
                    </a:cubicBezTo>
                    <a:cubicBezTo>
                      <a:pt x="6940" y="2587"/>
                      <a:pt x="6913" y="2510"/>
                      <a:pt x="6892" y="2434"/>
                    </a:cubicBezTo>
                    <a:cubicBezTo>
                      <a:pt x="6870" y="2359"/>
                      <a:pt x="6847" y="2284"/>
                      <a:pt x="6826" y="2210"/>
                    </a:cubicBezTo>
                    <a:cubicBezTo>
                      <a:pt x="6803" y="2136"/>
                      <a:pt x="6775" y="2064"/>
                      <a:pt x="6748" y="1994"/>
                    </a:cubicBezTo>
                    <a:cubicBezTo>
                      <a:pt x="6694" y="1854"/>
                      <a:pt x="6649" y="1719"/>
                      <a:pt x="6585" y="1594"/>
                    </a:cubicBezTo>
                    <a:cubicBezTo>
                      <a:pt x="6527" y="1468"/>
                      <a:pt x="6473" y="1347"/>
                      <a:pt x="6413" y="1236"/>
                    </a:cubicBezTo>
                    <a:cubicBezTo>
                      <a:pt x="6352" y="1128"/>
                      <a:pt x="6294" y="1022"/>
                      <a:pt x="6236" y="926"/>
                    </a:cubicBezTo>
                    <a:cubicBezTo>
                      <a:pt x="6121" y="735"/>
                      <a:pt x="6001" y="579"/>
                      <a:pt x="5912" y="447"/>
                    </a:cubicBezTo>
                    <a:cubicBezTo>
                      <a:pt x="5707" y="200"/>
                      <a:pt x="5586" y="66"/>
                      <a:pt x="5586" y="66"/>
                    </a:cubicBezTo>
                    <a:lnTo>
                      <a:pt x="5554" y="89"/>
                    </a:lnTo>
                    <a:cubicBezTo>
                      <a:pt x="5554" y="89"/>
                      <a:pt x="5638" y="251"/>
                      <a:pt x="5792" y="522"/>
                    </a:cubicBezTo>
                    <a:cubicBezTo>
                      <a:pt x="5826" y="594"/>
                      <a:pt x="5863" y="672"/>
                      <a:pt x="5905" y="758"/>
                    </a:cubicBezTo>
                    <a:cubicBezTo>
                      <a:pt x="5924" y="800"/>
                      <a:pt x="5947" y="843"/>
                      <a:pt x="5970" y="889"/>
                    </a:cubicBezTo>
                    <a:cubicBezTo>
                      <a:pt x="5980" y="912"/>
                      <a:pt x="5991" y="935"/>
                      <a:pt x="6003" y="957"/>
                    </a:cubicBezTo>
                    <a:cubicBezTo>
                      <a:pt x="6012" y="982"/>
                      <a:pt x="6022" y="1007"/>
                      <a:pt x="6033" y="1033"/>
                    </a:cubicBezTo>
                    <a:cubicBezTo>
                      <a:pt x="6073" y="1133"/>
                      <a:pt x="6119" y="1238"/>
                      <a:pt x="6164" y="1350"/>
                    </a:cubicBezTo>
                    <a:cubicBezTo>
                      <a:pt x="6210" y="1463"/>
                      <a:pt x="6247" y="1585"/>
                      <a:pt x="6292" y="1710"/>
                    </a:cubicBezTo>
                    <a:cubicBezTo>
                      <a:pt x="6342" y="1833"/>
                      <a:pt x="6373" y="1968"/>
                      <a:pt x="6413" y="2103"/>
                    </a:cubicBezTo>
                    <a:cubicBezTo>
                      <a:pt x="6422" y="2138"/>
                      <a:pt x="6435" y="2171"/>
                      <a:pt x="6443" y="2205"/>
                    </a:cubicBezTo>
                    <a:cubicBezTo>
                      <a:pt x="5905" y="1360"/>
                      <a:pt x="4755" y="0"/>
                      <a:pt x="2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711600" y="-209443"/>
                <a:ext cx="754207" cy="842915"/>
              </a:xfrm>
              <a:custGeom>
                <a:avLst/>
                <a:gdLst/>
                <a:ahLst/>
                <a:cxnLst/>
                <a:rect l="l" t="t" r="r" b="b"/>
                <a:pathLst>
                  <a:path w="12277" h="13721" extrusionOk="0">
                    <a:moveTo>
                      <a:pt x="7443" y="1"/>
                    </a:moveTo>
                    <a:cubicBezTo>
                      <a:pt x="6728" y="1"/>
                      <a:pt x="5909" y="235"/>
                      <a:pt x="5147" y="1005"/>
                    </a:cubicBezTo>
                    <a:cubicBezTo>
                      <a:pt x="5326" y="2294"/>
                      <a:pt x="5324" y="3655"/>
                      <a:pt x="5116" y="5043"/>
                    </a:cubicBezTo>
                    <a:cubicBezTo>
                      <a:pt x="4549" y="8804"/>
                      <a:pt x="2586" y="11926"/>
                      <a:pt x="1" y="13720"/>
                    </a:cubicBezTo>
                    <a:cubicBezTo>
                      <a:pt x="811" y="13477"/>
                      <a:pt x="2081" y="12852"/>
                      <a:pt x="3260" y="11238"/>
                    </a:cubicBezTo>
                    <a:lnTo>
                      <a:pt x="3260" y="11238"/>
                    </a:lnTo>
                    <a:cubicBezTo>
                      <a:pt x="3260" y="11239"/>
                      <a:pt x="2637" y="12505"/>
                      <a:pt x="1292" y="13552"/>
                    </a:cubicBezTo>
                    <a:cubicBezTo>
                      <a:pt x="1292" y="13552"/>
                      <a:pt x="2788" y="13399"/>
                      <a:pt x="3814" y="11826"/>
                    </a:cubicBezTo>
                    <a:lnTo>
                      <a:pt x="3814" y="11826"/>
                    </a:lnTo>
                    <a:cubicBezTo>
                      <a:pt x="3814" y="11826"/>
                      <a:pt x="3533" y="12912"/>
                      <a:pt x="2904" y="13464"/>
                    </a:cubicBezTo>
                    <a:cubicBezTo>
                      <a:pt x="2904" y="13464"/>
                      <a:pt x="4449" y="12966"/>
                      <a:pt x="5175" y="11109"/>
                    </a:cubicBezTo>
                    <a:lnTo>
                      <a:pt x="5175" y="11109"/>
                    </a:lnTo>
                    <a:cubicBezTo>
                      <a:pt x="5175" y="11109"/>
                      <a:pt x="4835" y="12738"/>
                      <a:pt x="4207" y="13361"/>
                    </a:cubicBezTo>
                    <a:cubicBezTo>
                      <a:pt x="4207" y="13361"/>
                      <a:pt x="6263" y="11877"/>
                      <a:pt x="6044" y="9891"/>
                    </a:cubicBezTo>
                    <a:lnTo>
                      <a:pt x="6044" y="9891"/>
                    </a:lnTo>
                    <a:cubicBezTo>
                      <a:pt x="6044" y="9892"/>
                      <a:pt x="6512" y="11437"/>
                      <a:pt x="5695" y="12701"/>
                    </a:cubicBezTo>
                    <a:cubicBezTo>
                      <a:pt x="5695" y="12701"/>
                      <a:pt x="7347" y="10565"/>
                      <a:pt x="6668" y="8511"/>
                    </a:cubicBezTo>
                    <a:lnTo>
                      <a:pt x="6668" y="8511"/>
                    </a:lnTo>
                    <a:cubicBezTo>
                      <a:pt x="6669" y="8512"/>
                      <a:pt x="7736" y="11282"/>
                      <a:pt x="7138" y="12494"/>
                    </a:cubicBezTo>
                    <a:cubicBezTo>
                      <a:pt x="7138" y="12494"/>
                      <a:pt x="8917" y="10773"/>
                      <a:pt x="7017" y="7065"/>
                    </a:cubicBezTo>
                    <a:lnTo>
                      <a:pt x="7017" y="7065"/>
                    </a:lnTo>
                    <a:cubicBezTo>
                      <a:pt x="7018" y="7066"/>
                      <a:pt x="8173" y="8606"/>
                      <a:pt x="8384" y="9891"/>
                    </a:cubicBezTo>
                    <a:cubicBezTo>
                      <a:pt x="8384" y="9891"/>
                      <a:pt x="9294" y="8998"/>
                      <a:pt x="7836" y="6386"/>
                    </a:cubicBezTo>
                    <a:lnTo>
                      <a:pt x="7836" y="6386"/>
                    </a:lnTo>
                    <a:cubicBezTo>
                      <a:pt x="7837" y="6387"/>
                      <a:pt x="9070" y="7679"/>
                      <a:pt x="9294" y="8998"/>
                    </a:cubicBezTo>
                    <a:cubicBezTo>
                      <a:pt x="9294" y="8998"/>
                      <a:pt x="10331" y="7967"/>
                      <a:pt x="8270" y="5190"/>
                    </a:cubicBezTo>
                    <a:lnTo>
                      <a:pt x="8270" y="5190"/>
                    </a:lnTo>
                    <a:cubicBezTo>
                      <a:pt x="8270" y="5190"/>
                      <a:pt x="9915" y="5955"/>
                      <a:pt x="10262" y="7423"/>
                    </a:cubicBezTo>
                    <a:cubicBezTo>
                      <a:pt x="10262" y="7423"/>
                      <a:pt x="10475" y="5764"/>
                      <a:pt x="9013" y="4243"/>
                    </a:cubicBezTo>
                    <a:lnTo>
                      <a:pt x="9013" y="4243"/>
                    </a:lnTo>
                    <a:cubicBezTo>
                      <a:pt x="9014" y="4243"/>
                      <a:pt x="11438" y="5052"/>
                      <a:pt x="12067" y="6409"/>
                    </a:cubicBezTo>
                    <a:cubicBezTo>
                      <a:pt x="12067" y="6409"/>
                      <a:pt x="12276" y="4580"/>
                      <a:pt x="9668" y="3094"/>
                    </a:cubicBezTo>
                    <a:lnTo>
                      <a:pt x="9668" y="3094"/>
                    </a:lnTo>
                    <a:cubicBezTo>
                      <a:pt x="9668" y="3094"/>
                      <a:pt x="10917" y="3157"/>
                      <a:pt x="11420" y="3810"/>
                    </a:cubicBezTo>
                    <a:cubicBezTo>
                      <a:pt x="11420" y="3810"/>
                      <a:pt x="10638" y="1687"/>
                      <a:pt x="7982" y="1685"/>
                    </a:cubicBezTo>
                    <a:cubicBezTo>
                      <a:pt x="7982" y="1685"/>
                      <a:pt x="8602" y="1518"/>
                      <a:pt x="9254" y="1518"/>
                    </a:cubicBezTo>
                    <a:cubicBezTo>
                      <a:pt x="9671" y="1518"/>
                      <a:pt x="10102" y="1586"/>
                      <a:pt x="10392" y="1812"/>
                    </a:cubicBezTo>
                    <a:cubicBezTo>
                      <a:pt x="10392" y="1812"/>
                      <a:pt x="9664" y="838"/>
                      <a:pt x="8260" y="838"/>
                    </a:cubicBezTo>
                    <a:cubicBezTo>
                      <a:pt x="7947" y="838"/>
                      <a:pt x="7600" y="886"/>
                      <a:pt x="7221" y="1005"/>
                    </a:cubicBezTo>
                    <a:cubicBezTo>
                      <a:pt x="7221" y="1005"/>
                      <a:pt x="8139" y="474"/>
                      <a:pt x="8920" y="474"/>
                    </a:cubicBezTo>
                    <a:cubicBezTo>
                      <a:pt x="9101" y="474"/>
                      <a:pt x="9274" y="503"/>
                      <a:pt x="9427" y="573"/>
                    </a:cubicBezTo>
                    <a:cubicBezTo>
                      <a:pt x="9427" y="573"/>
                      <a:pt x="8561" y="1"/>
                      <a:pt x="7443" y="1"/>
                    </a:cubicBez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0" y="4507300"/>
            <a:ext cx="9144009" cy="1731217"/>
          </a:xfrm>
          <a:custGeom>
            <a:avLst/>
            <a:gdLst/>
            <a:ahLst/>
            <a:cxnLst/>
            <a:rect l="l" t="t" r="r" b="b"/>
            <a:pathLst>
              <a:path w="68699" h="14404" extrusionOk="0">
                <a:moveTo>
                  <a:pt x="64743" y="4446"/>
                </a:moveTo>
                <a:cubicBezTo>
                  <a:pt x="64801" y="4398"/>
                  <a:pt x="64849" y="4353"/>
                  <a:pt x="64882" y="4316"/>
                </a:cubicBezTo>
                <a:cubicBezTo>
                  <a:pt x="65085" y="4084"/>
                  <a:pt x="65259" y="3828"/>
                  <a:pt x="65401" y="3556"/>
                </a:cubicBezTo>
                <a:cubicBezTo>
                  <a:pt x="64949" y="3618"/>
                  <a:pt x="63994" y="3860"/>
                  <a:pt x="63877" y="4395"/>
                </a:cubicBezTo>
                <a:cubicBezTo>
                  <a:pt x="63870" y="4423"/>
                  <a:pt x="63865" y="4449"/>
                  <a:pt x="63861" y="4475"/>
                </a:cubicBezTo>
                <a:lnTo>
                  <a:pt x="63552" y="4486"/>
                </a:lnTo>
                <a:cubicBezTo>
                  <a:pt x="63505" y="4325"/>
                  <a:pt x="63442" y="4174"/>
                  <a:pt x="63391" y="4089"/>
                </a:cubicBezTo>
                <a:cubicBezTo>
                  <a:pt x="63230" y="3828"/>
                  <a:pt x="63035" y="3586"/>
                  <a:pt x="62816" y="3372"/>
                </a:cubicBezTo>
                <a:cubicBezTo>
                  <a:pt x="62772" y="3649"/>
                  <a:pt x="62737" y="4123"/>
                  <a:pt x="62826" y="4510"/>
                </a:cubicBezTo>
                <a:lnTo>
                  <a:pt x="61558" y="4554"/>
                </a:lnTo>
                <a:cubicBezTo>
                  <a:pt x="61558" y="4554"/>
                  <a:pt x="54322" y="4554"/>
                  <a:pt x="45790" y="4028"/>
                </a:cubicBezTo>
                <a:cubicBezTo>
                  <a:pt x="45748" y="3426"/>
                  <a:pt x="45365" y="2870"/>
                  <a:pt x="44809" y="2618"/>
                </a:cubicBezTo>
                <a:cubicBezTo>
                  <a:pt x="44787" y="2870"/>
                  <a:pt x="44760" y="3239"/>
                  <a:pt x="44815" y="3488"/>
                </a:cubicBezTo>
                <a:cubicBezTo>
                  <a:pt x="44843" y="3618"/>
                  <a:pt x="44895" y="3818"/>
                  <a:pt x="44976" y="3977"/>
                </a:cubicBezTo>
                <a:cubicBezTo>
                  <a:pt x="44257" y="3930"/>
                  <a:pt x="43531" y="3881"/>
                  <a:pt x="42801" y="3826"/>
                </a:cubicBezTo>
                <a:cubicBezTo>
                  <a:pt x="42959" y="3470"/>
                  <a:pt x="42957" y="3069"/>
                  <a:pt x="42857" y="2697"/>
                </a:cubicBezTo>
                <a:cubicBezTo>
                  <a:pt x="42533" y="2965"/>
                  <a:pt x="42287" y="3135"/>
                  <a:pt x="42106" y="3488"/>
                </a:cubicBezTo>
                <a:cubicBezTo>
                  <a:pt x="42075" y="3547"/>
                  <a:pt x="42041" y="3660"/>
                  <a:pt x="42029" y="3767"/>
                </a:cubicBezTo>
                <a:cubicBezTo>
                  <a:pt x="41989" y="3763"/>
                  <a:pt x="41948" y="3760"/>
                  <a:pt x="41908" y="3756"/>
                </a:cubicBezTo>
                <a:cubicBezTo>
                  <a:pt x="41808" y="3230"/>
                  <a:pt x="41448" y="2762"/>
                  <a:pt x="40952" y="2535"/>
                </a:cubicBezTo>
                <a:cubicBezTo>
                  <a:pt x="40929" y="2788"/>
                  <a:pt x="40903" y="3158"/>
                  <a:pt x="40957" y="3405"/>
                </a:cubicBezTo>
                <a:cubicBezTo>
                  <a:pt x="40973" y="3483"/>
                  <a:pt x="40999" y="3583"/>
                  <a:pt x="41033" y="3686"/>
                </a:cubicBezTo>
                <a:cubicBezTo>
                  <a:pt x="40538" y="3644"/>
                  <a:pt x="40043" y="3602"/>
                  <a:pt x="39547" y="3556"/>
                </a:cubicBezTo>
                <a:cubicBezTo>
                  <a:pt x="39486" y="2977"/>
                  <a:pt x="39108" y="2451"/>
                  <a:pt x="38572" y="2206"/>
                </a:cubicBezTo>
                <a:cubicBezTo>
                  <a:pt x="38549" y="2460"/>
                  <a:pt x="38523" y="2828"/>
                  <a:pt x="38577" y="3077"/>
                </a:cubicBezTo>
                <a:cubicBezTo>
                  <a:pt x="38600" y="3183"/>
                  <a:pt x="38638" y="3337"/>
                  <a:pt x="38698" y="3476"/>
                </a:cubicBezTo>
                <a:cubicBezTo>
                  <a:pt x="37693" y="3379"/>
                  <a:pt x="36691" y="3274"/>
                  <a:pt x="35704" y="3160"/>
                </a:cubicBezTo>
                <a:cubicBezTo>
                  <a:pt x="33960" y="2956"/>
                  <a:pt x="32518" y="2784"/>
                  <a:pt x="31329" y="2639"/>
                </a:cubicBezTo>
                <a:cubicBezTo>
                  <a:pt x="31548" y="2255"/>
                  <a:pt x="31560" y="1800"/>
                  <a:pt x="31448" y="1383"/>
                </a:cubicBezTo>
                <a:cubicBezTo>
                  <a:pt x="31124" y="1651"/>
                  <a:pt x="30878" y="1823"/>
                  <a:pt x="30697" y="2174"/>
                </a:cubicBezTo>
                <a:cubicBezTo>
                  <a:pt x="30657" y="2253"/>
                  <a:pt x="30611" y="2425"/>
                  <a:pt x="30613" y="2551"/>
                </a:cubicBezTo>
                <a:cubicBezTo>
                  <a:pt x="30580" y="2548"/>
                  <a:pt x="30547" y="2542"/>
                  <a:pt x="30515" y="2539"/>
                </a:cubicBezTo>
                <a:cubicBezTo>
                  <a:pt x="30441" y="1974"/>
                  <a:pt x="30069" y="1462"/>
                  <a:pt x="29543" y="1221"/>
                </a:cubicBezTo>
                <a:cubicBezTo>
                  <a:pt x="29520" y="1474"/>
                  <a:pt x="29494" y="1844"/>
                  <a:pt x="29548" y="2092"/>
                </a:cubicBezTo>
                <a:cubicBezTo>
                  <a:pt x="29568" y="2183"/>
                  <a:pt x="29599" y="2309"/>
                  <a:pt x="29645" y="2430"/>
                </a:cubicBezTo>
                <a:cubicBezTo>
                  <a:pt x="29064" y="2356"/>
                  <a:pt x="28568" y="2293"/>
                  <a:pt x="28147" y="2235"/>
                </a:cubicBezTo>
                <a:cubicBezTo>
                  <a:pt x="28389" y="2046"/>
                  <a:pt x="28606" y="1827"/>
                  <a:pt x="28796" y="1583"/>
                </a:cubicBezTo>
                <a:cubicBezTo>
                  <a:pt x="28349" y="1564"/>
                  <a:pt x="27401" y="1625"/>
                  <a:pt x="27161" y="2100"/>
                </a:cubicBezTo>
                <a:cubicBezTo>
                  <a:pt x="26831" y="2053"/>
                  <a:pt x="26580" y="2014"/>
                  <a:pt x="26389" y="1983"/>
                </a:cubicBezTo>
                <a:cubicBezTo>
                  <a:pt x="26509" y="1785"/>
                  <a:pt x="26600" y="1535"/>
                  <a:pt x="26623" y="1400"/>
                </a:cubicBezTo>
                <a:cubicBezTo>
                  <a:pt x="26672" y="1097"/>
                  <a:pt x="26686" y="786"/>
                  <a:pt x="26659" y="481"/>
                </a:cubicBezTo>
                <a:cubicBezTo>
                  <a:pt x="26354" y="736"/>
                  <a:pt x="25798" y="1307"/>
                  <a:pt x="25782" y="1792"/>
                </a:cubicBezTo>
                <a:lnTo>
                  <a:pt x="18017" y="1"/>
                </a:lnTo>
                <a:lnTo>
                  <a:pt x="821" y="2174"/>
                </a:lnTo>
                <a:lnTo>
                  <a:pt x="0" y="14404"/>
                </a:lnTo>
                <a:lnTo>
                  <a:pt x="68699" y="14076"/>
                </a:lnTo>
                <a:lnTo>
                  <a:pt x="68699" y="4309"/>
                </a:lnTo>
                <a:lnTo>
                  <a:pt x="64743" y="44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-816850" y="4604003"/>
            <a:ext cx="7380135" cy="700279"/>
          </a:xfrm>
          <a:custGeom>
            <a:avLst/>
            <a:gdLst/>
            <a:ahLst/>
            <a:cxnLst/>
            <a:rect l="l" t="t" r="r" b="b"/>
            <a:pathLst>
              <a:path w="78107" h="14180" extrusionOk="0">
                <a:moveTo>
                  <a:pt x="11125" y="0"/>
                </a:moveTo>
                <a:cubicBezTo>
                  <a:pt x="10617" y="0"/>
                  <a:pt x="10076" y="138"/>
                  <a:pt x="9602" y="316"/>
                </a:cubicBezTo>
                <a:cubicBezTo>
                  <a:pt x="7015" y="1286"/>
                  <a:pt x="4961" y="2614"/>
                  <a:pt x="3571" y="4976"/>
                </a:cubicBezTo>
                <a:cubicBezTo>
                  <a:pt x="2817" y="6259"/>
                  <a:pt x="2138" y="7585"/>
                  <a:pt x="1542" y="8946"/>
                </a:cubicBezTo>
                <a:cubicBezTo>
                  <a:pt x="1349" y="9386"/>
                  <a:pt x="298" y="13045"/>
                  <a:pt x="0" y="13128"/>
                </a:cubicBezTo>
                <a:cubicBezTo>
                  <a:pt x="3193" y="12236"/>
                  <a:pt x="6472" y="11930"/>
                  <a:pt x="9781" y="11930"/>
                </a:cubicBezTo>
                <a:cubicBezTo>
                  <a:pt x="14124" y="11930"/>
                  <a:pt x="18520" y="12458"/>
                  <a:pt x="22849" y="12886"/>
                </a:cubicBezTo>
                <a:cubicBezTo>
                  <a:pt x="31587" y="13748"/>
                  <a:pt x="40366" y="14180"/>
                  <a:pt x="49146" y="14180"/>
                </a:cubicBezTo>
                <a:cubicBezTo>
                  <a:pt x="56708" y="14180"/>
                  <a:pt x="64269" y="13860"/>
                  <a:pt x="71804" y="13219"/>
                </a:cubicBezTo>
                <a:cubicBezTo>
                  <a:pt x="74054" y="13028"/>
                  <a:pt x="76487" y="12724"/>
                  <a:pt x="78106" y="11153"/>
                </a:cubicBezTo>
                <a:cubicBezTo>
                  <a:pt x="65855" y="9977"/>
                  <a:pt x="53585" y="8799"/>
                  <a:pt x="41278" y="8690"/>
                </a:cubicBezTo>
                <a:cubicBezTo>
                  <a:pt x="39161" y="8672"/>
                  <a:pt x="37021" y="8681"/>
                  <a:pt x="34958" y="8206"/>
                </a:cubicBezTo>
                <a:cubicBezTo>
                  <a:pt x="33757" y="7929"/>
                  <a:pt x="32597" y="7490"/>
                  <a:pt x="31445" y="7052"/>
                </a:cubicBezTo>
                <a:cubicBezTo>
                  <a:pt x="27678" y="5625"/>
                  <a:pt x="23914" y="4198"/>
                  <a:pt x="20148" y="2770"/>
                </a:cubicBezTo>
                <a:cubicBezTo>
                  <a:pt x="18167" y="2018"/>
                  <a:pt x="16127" y="1256"/>
                  <a:pt x="14013" y="1256"/>
                </a:cubicBezTo>
                <a:cubicBezTo>
                  <a:pt x="13948" y="1256"/>
                  <a:pt x="13883" y="1256"/>
                  <a:pt x="13817" y="1258"/>
                </a:cubicBezTo>
                <a:cubicBezTo>
                  <a:pt x="13748" y="1259"/>
                  <a:pt x="13677" y="1261"/>
                  <a:pt x="13606" y="1261"/>
                </a:cubicBezTo>
                <a:cubicBezTo>
                  <a:pt x="13396" y="1261"/>
                  <a:pt x="13187" y="1243"/>
                  <a:pt x="13009" y="1138"/>
                </a:cubicBezTo>
                <a:cubicBezTo>
                  <a:pt x="12768" y="996"/>
                  <a:pt x="12639" y="728"/>
                  <a:pt x="12453" y="519"/>
                </a:cubicBezTo>
                <a:cubicBezTo>
                  <a:pt x="12113" y="140"/>
                  <a:pt x="11636" y="0"/>
                  <a:pt x="11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 txBox="1">
            <a:spLocks noGrp="1"/>
          </p:cNvSpPr>
          <p:nvPr>
            <p:ph type="ctrTitle"/>
          </p:nvPr>
        </p:nvSpPr>
        <p:spPr>
          <a:xfrm>
            <a:off x="713225" y="1700676"/>
            <a:ext cx="77175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/>
          <p:nvPr/>
        </p:nvSpPr>
        <p:spPr>
          <a:xfrm rot="1800030" flipH="1">
            <a:off x="8829330" y="-546618"/>
            <a:ext cx="718710" cy="2187701"/>
          </a:xfrm>
          <a:custGeom>
            <a:avLst/>
            <a:gdLst/>
            <a:ahLst/>
            <a:cxnLst/>
            <a:rect l="l" t="t" r="r" b="b"/>
            <a:pathLst>
              <a:path w="9015" h="27441" extrusionOk="0">
                <a:moveTo>
                  <a:pt x="2876" y="1795"/>
                </a:moveTo>
                <a:cubicBezTo>
                  <a:pt x="2426" y="1795"/>
                  <a:pt x="1889" y="2040"/>
                  <a:pt x="1312" y="2807"/>
                </a:cubicBezTo>
                <a:cubicBezTo>
                  <a:pt x="1312" y="2807"/>
                  <a:pt x="2230" y="3502"/>
                  <a:pt x="3052" y="3502"/>
                </a:cubicBezTo>
                <a:cubicBezTo>
                  <a:pt x="3526" y="3502"/>
                  <a:pt x="3968" y="3271"/>
                  <a:pt x="4184" y="2544"/>
                </a:cubicBezTo>
                <a:cubicBezTo>
                  <a:pt x="4184" y="2544"/>
                  <a:pt x="3663" y="1795"/>
                  <a:pt x="2876" y="1795"/>
                </a:cubicBezTo>
                <a:close/>
                <a:moveTo>
                  <a:pt x="4721" y="2790"/>
                </a:moveTo>
                <a:cubicBezTo>
                  <a:pt x="4672" y="2790"/>
                  <a:pt x="4645" y="2793"/>
                  <a:pt x="4645" y="2793"/>
                </a:cubicBezTo>
                <a:cubicBezTo>
                  <a:pt x="4340" y="4935"/>
                  <a:pt x="6813" y="5758"/>
                  <a:pt x="6813" y="5758"/>
                </a:cubicBezTo>
                <a:cubicBezTo>
                  <a:pt x="6433" y="2964"/>
                  <a:pt x="5058" y="2790"/>
                  <a:pt x="4721" y="2790"/>
                </a:cubicBezTo>
                <a:close/>
                <a:moveTo>
                  <a:pt x="2197" y="4129"/>
                </a:moveTo>
                <a:cubicBezTo>
                  <a:pt x="1729" y="4129"/>
                  <a:pt x="1175" y="4408"/>
                  <a:pt x="625" y="5340"/>
                </a:cubicBezTo>
                <a:cubicBezTo>
                  <a:pt x="625" y="5340"/>
                  <a:pt x="1445" y="5862"/>
                  <a:pt x="2204" y="5862"/>
                </a:cubicBezTo>
                <a:cubicBezTo>
                  <a:pt x="2731" y="5862"/>
                  <a:pt x="3228" y="5610"/>
                  <a:pt x="3398" y="4753"/>
                </a:cubicBezTo>
                <a:cubicBezTo>
                  <a:pt x="3398" y="4753"/>
                  <a:pt x="2895" y="4129"/>
                  <a:pt x="2197" y="4129"/>
                </a:cubicBezTo>
                <a:close/>
                <a:moveTo>
                  <a:pt x="4066" y="4936"/>
                </a:moveTo>
                <a:cubicBezTo>
                  <a:pt x="3943" y="4936"/>
                  <a:pt x="3870" y="4954"/>
                  <a:pt x="3870" y="4954"/>
                </a:cubicBezTo>
                <a:cubicBezTo>
                  <a:pt x="3742" y="7166"/>
                  <a:pt x="6220" y="7728"/>
                  <a:pt x="6220" y="7728"/>
                </a:cubicBezTo>
                <a:cubicBezTo>
                  <a:pt x="5683" y="5201"/>
                  <a:pt x="4527" y="4936"/>
                  <a:pt x="4066" y="4936"/>
                </a:cubicBezTo>
                <a:close/>
                <a:moveTo>
                  <a:pt x="1700" y="6504"/>
                </a:moveTo>
                <a:cubicBezTo>
                  <a:pt x="1212" y="6504"/>
                  <a:pt x="634" y="6821"/>
                  <a:pt x="144" y="7971"/>
                </a:cubicBezTo>
                <a:cubicBezTo>
                  <a:pt x="144" y="7971"/>
                  <a:pt x="809" y="8300"/>
                  <a:pt x="1470" y="8300"/>
                </a:cubicBezTo>
                <a:cubicBezTo>
                  <a:pt x="2073" y="8300"/>
                  <a:pt x="2674" y="8026"/>
                  <a:pt x="2763" y="6982"/>
                </a:cubicBezTo>
                <a:cubicBezTo>
                  <a:pt x="2763" y="6982"/>
                  <a:pt x="2299" y="6504"/>
                  <a:pt x="1700" y="6504"/>
                </a:cubicBezTo>
                <a:close/>
                <a:moveTo>
                  <a:pt x="1521" y="8909"/>
                </a:moveTo>
                <a:cubicBezTo>
                  <a:pt x="1017" y="8909"/>
                  <a:pt x="419" y="9249"/>
                  <a:pt x="0" y="10578"/>
                </a:cubicBezTo>
                <a:cubicBezTo>
                  <a:pt x="0" y="10578"/>
                  <a:pt x="520" y="10779"/>
                  <a:pt x="1083" y="10779"/>
                </a:cubicBezTo>
                <a:cubicBezTo>
                  <a:pt x="1746" y="10779"/>
                  <a:pt x="2469" y="10500"/>
                  <a:pt x="2474" y="9285"/>
                </a:cubicBezTo>
                <a:cubicBezTo>
                  <a:pt x="2474" y="9285"/>
                  <a:pt x="2050" y="8909"/>
                  <a:pt x="1521" y="8909"/>
                </a:cubicBezTo>
                <a:close/>
                <a:moveTo>
                  <a:pt x="3423" y="9269"/>
                </a:moveTo>
                <a:cubicBezTo>
                  <a:pt x="3131" y="9269"/>
                  <a:pt x="2947" y="9375"/>
                  <a:pt x="2947" y="9375"/>
                </a:cubicBezTo>
                <a:cubicBezTo>
                  <a:pt x="3219" y="11601"/>
                  <a:pt x="5479" y="11638"/>
                  <a:pt x="5625" y="11638"/>
                </a:cubicBezTo>
                <a:cubicBezTo>
                  <a:pt x="5630" y="11638"/>
                  <a:pt x="5633" y="11638"/>
                  <a:pt x="5633" y="11638"/>
                </a:cubicBezTo>
                <a:cubicBezTo>
                  <a:pt x="4850" y="9624"/>
                  <a:pt x="3957" y="9269"/>
                  <a:pt x="3423" y="9269"/>
                </a:cubicBezTo>
                <a:close/>
                <a:moveTo>
                  <a:pt x="1670" y="11503"/>
                </a:moveTo>
                <a:cubicBezTo>
                  <a:pt x="1145" y="11503"/>
                  <a:pt x="498" y="11866"/>
                  <a:pt x="239" y="13500"/>
                </a:cubicBezTo>
                <a:cubicBezTo>
                  <a:pt x="239" y="13500"/>
                  <a:pt x="489" y="13555"/>
                  <a:pt x="822" y="13555"/>
                </a:cubicBezTo>
                <a:cubicBezTo>
                  <a:pt x="1534" y="13555"/>
                  <a:pt x="2624" y="13305"/>
                  <a:pt x="2430" y="11736"/>
                </a:cubicBezTo>
                <a:cubicBezTo>
                  <a:pt x="2430" y="11736"/>
                  <a:pt x="2089" y="11503"/>
                  <a:pt x="1670" y="11503"/>
                </a:cubicBezTo>
                <a:close/>
                <a:moveTo>
                  <a:pt x="3541" y="11530"/>
                </a:moveTo>
                <a:cubicBezTo>
                  <a:pt x="3138" y="11530"/>
                  <a:pt x="2895" y="11743"/>
                  <a:pt x="2895" y="11743"/>
                </a:cubicBezTo>
                <a:cubicBezTo>
                  <a:pt x="3298" y="13382"/>
                  <a:pt x="4572" y="13619"/>
                  <a:pt x="5275" y="13619"/>
                </a:cubicBezTo>
                <a:cubicBezTo>
                  <a:pt x="5561" y="13619"/>
                  <a:pt x="5752" y="13579"/>
                  <a:pt x="5752" y="13579"/>
                </a:cubicBezTo>
                <a:cubicBezTo>
                  <a:pt x="4868" y="11895"/>
                  <a:pt x="4068" y="11530"/>
                  <a:pt x="3541" y="11530"/>
                </a:cubicBezTo>
                <a:close/>
                <a:moveTo>
                  <a:pt x="3811" y="13701"/>
                </a:moveTo>
                <a:cubicBezTo>
                  <a:pt x="3323" y="13701"/>
                  <a:pt x="3053" y="14020"/>
                  <a:pt x="3053" y="14020"/>
                </a:cubicBezTo>
                <a:cubicBezTo>
                  <a:pt x="3512" y="15354"/>
                  <a:pt x="4447" y="15630"/>
                  <a:pt x="5142" y="15630"/>
                </a:cubicBezTo>
                <a:cubicBezTo>
                  <a:pt x="5630" y="15630"/>
                  <a:pt x="5999" y="15493"/>
                  <a:pt x="5999" y="15493"/>
                </a:cubicBezTo>
                <a:cubicBezTo>
                  <a:pt x="5073" y="14052"/>
                  <a:pt x="4323" y="13701"/>
                  <a:pt x="3811" y="13701"/>
                </a:cubicBezTo>
                <a:close/>
                <a:moveTo>
                  <a:pt x="2005" y="13937"/>
                </a:moveTo>
                <a:cubicBezTo>
                  <a:pt x="1471" y="13937"/>
                  <a:pt x="760" y="14300"/>
                  <a:pt x="669" y="16188"/>
                </a:cubicBezTo>
                <a:cubicBezTo>
                  <a:pt x="669" y="16188"/>
                  <a:pt x="722" y="16192"/>
                  <a:pt x="811" y="16192"/>
                </a:cubicBezTo>
                <a:cubicBezTo>
                  <a:pt x="1326" y="16192"/>
                  <a:pt x="3039" y="16047"/>
                  <a:pt x="2603" y="14079"/>
                </a:cubicBezTo>
                <a:cubicBezTo>
                  <a:pt x="2603" y="14079"/>
                  <a:pt x="2339" y="13937"/>
                  <a:pt x="2005" y="13937"/>
                </a:cubicBezTo>
                <a:close/>
                <a:moveTo>
                  <a:pt x="4317" y="15709"/>
                </a:moveTo>
                <a:cubicBezTo>
                  <a:pt x="3730" y="15709"/>
                  <a:pt x="3451" y="16170"/>
                  <a:pt x="3451" y="16170"/>
                </a:cubicBezTo>
                <a:cubicBezTo>
                  <a:pt x="3943" y="17239"/>
                  <a:pt x="4665" y="17514"/>
                  <a:pt x="5277" y="17514"/>
                </a:cubicBezTo>
                <a:cubicBezTo>
                  <a:pt x="5924" y="17514"/>
                  <a:pt x="6449" y="17207"/>
                  <a:pt x="6449" y="17207"/>
                </a:cubicBezTo>
                <a:cubicBezTo>
                  <a:pt x="5512" y="16030"/>
                  <a:pt x="4807" y="15709"/>
                  <a:pt x="4317" y="15709"/>
                </a:cubicBezTo>
                <a:close/>
                <a:moveTo>
                  <a:pt x="2624" y="16235"/>
                </a:moveTo>
                <a:cubicBezTo>
                  <a:pt x="2100" y="16235"/>
                  <a:pt x="1264" y="16570"/>
                  <a:pt x="1409" y="18765"/>
                </a:cubicBezTo>
                <a:cubicBezTo>
                  <a:pt x="1409" y="18765"/>
                  <a:pt x="3780" y="18579"/>
                  <a:pt x="3026" y="16300"/>
                </a:cubicBezTo>
                <a:cubicBezTo>
                  <a:pt x="3026" y="16300"/>
                  <a:pt x="2855" y="16235"/>
                  <a:pt x="2624" y="16235"/>
                </a:cubicBezTo>
                <a:close/>
                <a:moveTo>
                  <a:pt x="4986" y="17699"/>
                </a:moveTo>
                <a:cubicBezTo>
                  <a:pt x="4282" y="17699"/>
                  <a:pt x="4024" y="18331"/>
                  <a:pt x="4024" y="18331"/>
                </a:cubicBezTo>
                <a:cubicBezTo>
                  <a:pt x="4526" y="19177"/>
                  <a:pt x="5115" y="19428"/>
                  <a:pt x="5638" y="19428"/>
                </a:cubicBezTo>
                <a:cubicBezTo>
                  <a:pt x="6401" y="19428"/>
                  <a:pt x="7022" y="18893"/>
                  <a:pt x="7022" y="18893"/>
                </a:cubicBezTo>
                <a:cubicBezTo>
                  <a:pt x="6112" y="17975"/>
                  <a:pt x="5451" y="17699"/>
                  <a:pt x="4986" y="17699"/>
                </a:cubicBezTo>
                <a:close/>
                <a:moveTo>
                  <a:pt x="3440" y="18518"/>
                </a:moveTo>
                <a:cubicBezTo>
                  <a:pt x="2985" y="18518"/>
                  <a:pt x="1917" y="18778"/>
                  <a:pt x="2381" y="21324"/>
                </a:cubicBezTo>
                <a:cubicBezTo>
                  <a:pt x="2381" y="21324"/>
                  <a:pt x="4631" y="20740"/>
                  <a:pt x="3633" y="18535"/>
                </a:cubicBezTo>
                <a:cubicBezTo>
                  <a:pt x="3633" y="18535"/>
                  <a:pt x="3557" y="18518"/>
                  <a:pt x="3440" y="18518"/>
                </a:cubicBezTo>
                <a:close/>
                <a:moveTo>
                  <a:pt x="5891" y="19912"/>
                </a:moveTo>
                <a:cubicBezTo>
                  <a:pt x="5132" y="19912"/>
                  <a:pt x="4893" y="20620"/>
                  <a:pt x="4893" y="20620"/>
                </a:cubicBezTo>
                <a:cubicBezTo>
                  <a:pt x="5394" y="21384"/>
                  <a:pt x="5942" y="21622"/>
                  <a:pt x="6431" y="21622"/>
                </a:cubicBezTo>
                <a:cubicBezTo>
                  <a:pt x="7234" y="21622"/>
                  <a:pt x="7875" y="20980"/>
                  <a:pt x="7875" y="20980"/>
                </a:cubicBezTo>
                <a:cubicBezTo>
                  <a:pt x="6987" y="20166"/>
                  <a:pt x="6345" y="19912"/>
                  <a:pt x="5891" y="19912"/>
                </a:cubicBezTo>
                <a:close/>
                <a:moveTo>
                  <a:pt x="7052" y="21960"/>
                </a:moveTo>
                <a:cubicBezTo>
                  <a:pt x="6273" y="21960"/>
                  <a:pt x="6042" y="22697"/>
                  <a:pt x="6042" y="22697"/>
                </a:cubicBezTo>
                <a:cubicBezTo>
                  <a:pt x="6540" y="23433"/>
                  <a:pt x="7075" y="23665"/>
                  <a:pt x="7552" y="23665"/>
                </a:cubicBezTo>
                <a:cubicBezTo>
                  <a:pt x="8368" y="23665"/>
                  <a:pt x="9015" y="22985"/>
                  <a:pt x="9015" y="22985"/>
                </a:cubicBezTo>
                <a:cubicBezTo>
                  <a:pt x="8137" y="22207"/>
                  <a:pt x="7503" y="21960"/>
                  <a:pt x="7052" y="21960"/>
                </a:cubicBezTo>
                <a:close/>
                <a:moveTo>
                  <a:pt x="4408" y="20849"/>
                </a:moveTo>
                <a:cubicBezTo>
                  <a:pt x="4023" y="20849"/>
                  <a:pt x="2803" y="21055"/>
                  <a:pt x="3428" y="23764"/>
                </a:cubicBezTo>
                <a:cubicBezTo>
                  <a:pt x="3428" y="23764"/>
                  <a:pt x="5614" y="23018"/>
                  <a:pt x="4519" y="20856"/>
                </a:cubicBezTo>
                <a:cubicBezTo>
                  <a:pt x="4519" y="20856"/>
                  <a:pt x="4477" y="20849"/>
                  <a:pt x="4408" y="20849"/>
                </a:cubicBezTo>
                <a:close/>
                <a:moveTo>
                  <a:pt x="5588" y="22937"/>
                </a:moveTo>
                <a:cubicBezTo>
                  <a:pt x="5238" y="22937"/>
                  <a:pt x="3953" y="23120"/>
                  <a:pt x="4640" y="25892"/>
                </a:cubicBezTo>
                <a:cubicBezTo>
                  <a:pt x="4640" y="25892"/>
                  <a:pt x="6801" y="25086"/>
                  <a:pt x="5673" y="22941"/>
                </a:cubicBezTo>
                <a:cubicBezTo>
                  <a:pt x="5673" y="22941"/>
                  <a:pt x="5642" y="22937"/>
                  <a:pt x="5588" y="22937"/>
                </a:cubicBezTo>
                <a:close/>
                <a:moveTo>
                  <a:pt x="5549" y="1"/>
                </a:moveTo>
                <a:cubicBezTo>
                  <a:pt x="2451" y="5438"/>
                  <a:pt x="2175" y="10496"/>
                  <a:pt x="2700" y="14235"/>
                </a:cubicBezTo>
                <a:cubicBezTo>
                  <a:pt x="3454" y="19605"/>
                  <a:pt x="5961" y="23406"/>
                  <a:pt x="6368" y="23995"/>
                </a:cubicBezTo>
                <a:cubicBezTo>
                  <a:pt x="6287" y="24278"/>
                  <a:pt x="6217" y="24843"/>
                  <a:pt x="6619" y="25557"/>
                </a:cubicBezTo>
                <a:cubicBezTo>
                  <a:pt x="7199" y="26590"/>
                  <a:pt x="8006" y="26655"/>
                  <a:pt x="8006" y="26655"/>
                </a:cubicBezTo>
                <a:cubicBezTo>
                  <a:pt x="8006" y="26655"/>
                  <a:pt x="8734" y="26828"/>
                  <a:pt x="8853" y="27441"/>
                </a:cubicBezTo>
                <a:cubicBezTo>
                  <a:pt x="8853" y="27441"/>
                  <a:pt x="8903" y="24016"/>
                  <a:pt x="6638" y="23813"/>
                </a:cubicBezTo>
                <a:cubicBezTo>
                  <a:pt x="6340" y="23385"/>
                  <a:pt x="3791" y="19619"/>
                  <a:pt x="3042" y="14239"/>
                </a:cubicBezTo>
                <a:cubicBezTo>
                  <a:pt x="2763" y="12227"/>
                  <a:pt x="2721" y="9826"/>
                  <a:pt x="3242" y="7186"/>
                </a:cubicBezTo>
                <a:cubicBezTo>
                  <a:pt x="3389" y="9398"/>
                  <a:pt x="5791" y="9620"/>
                  <a:pt x="5791" y="9620"/>
                </a:cubicBezTo>
                <a:cubicBezTo>
                  <a:pt x="5100" y="7393"/>
                  <a:pt x="4119" y="7062"/>
                  <a:pt x="3597" y="7062"/>
                </a:cubicBezTo>
                <a:cubicBezTo>
                  <a:pt x="3424" y="7062"/>
                  <a:pt x="3301" y="7098"/>
                  <a:pt x="3256" y="7114"/>
                </a:cubicBezTo>
                <a:cubicBezTo>
                  <a:pt x="3680" y="5010"/>
                  <a:pt x="4461" y="2756"/>
                  <a:pt x="5768" y="427"/>
                </a:cubicBezTo>
                <a:lnTo>
                  <a:pt x="5549" y="2"/>
                </a:lnTo>
                <a:lnTo>
                  <a:pt x="55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1217971" flipH="1">
            <a:off x="8494221" y="-408790"/>
            <a:ext cx="874965" cy="1595711"/>
          </a:xfrm>
          <a:custGeom>
            <a:avLst/>
            <a:gdLst/>
            <a:ahLst/>
            <a:cxnLst/>
            <a:rect l="l" t="t" r="r" b="b"/>
            <a:pathLst>
              <a:path w="11869" h="21646" extrusionOk="0">
                <a:moveTo>
                  <a:pt x="8136" y="0"/>
                </a:moveTo>
                <a:cubicBezTo>
                  <a:pt x="7950" y="498"/>
                  <a:pt x="7776" y="1000"/>
                  <a:pt x="7613" y="1505"/>
                </a:cubicBezTo>
                <a:cubicBezTo>
                  <a:pt x="5801" y="2980"/>
                  <a:pt x="3886" y="4501"/>
                  <a:pt x="1856" y="6011"/>
                </a:cubicBezTo>
                <a:cubicBezTo>
                  <a:pt x="3536" y="5076"/>
                  <a:pt x="5134" y="4091"/>
                  <a:pt x="6654" y="3101"/>
                </a:cubicBezTo>
                <a:lnTo>
                  <a:pt x="6654" y="3101"/>
                </a:lnTo>
                <a:cubicBezTo>
                  <a:pt x="5026" y="4459"/>
                  <a:pt x="3312" y="5852"/>
                  <a:pt x="1510" y="7241"/>
                </a:cubicBezTo>
                <a:cubicBezTo>
                  <a:pt x="3201" y="6262"/>
                  <a:pt x="4812" y="5236"/>
                  <a:pt x="6340" y="4212"/>
                </a:cubicBezTo>
                <a:lnTo>
                  <a:pt x="6340" y="4212"/>
                </a:lnTo>
                <a:cubicBezTo>
                  <a:pt x="4712" y="5608"/>
                  <a:pt x="2998" y="7046"/>
                  <a:pt x="1196" y="8485"/>
                </a:cubicBezTo>
                <a:cubicBezTo>
                  <a:pt x="2900" y="7466"/>
                  <a:pt x="4519" y="6394"/>
                  <a:pt x="6057" y="5331"/>
                </a:cubicBezTo>
                <a:lnTo>
                  <a:pt x="6057" y="5331"/>
                </a:lnTo>
                <a:cubicBezTo>
                  <a:pt x="4429" y="6769"/>
                  <a:pt x="2719" y="8257"/>
                  <a:pt x="919" y="9744"/>
                </a:cubicBezTo>
                <a:cubicBezTo>
                  <a:pt x="2633" y="8678"/>
                  <a:pt x="4261" y="7564"/>
                  <a:pt x="5806" y="6460"/>
                </a:cubicBezTo>
                <a:lnTo>
                  <a:pt x="5806" y="6460"/>
                </a:lnTo>
                <a:cubicBezTo>
                  <a:pt x="4182" y="7943"/>
                  <a:pt x="2473" y="9478"/>
                  <a:pt x="675" y="11016"/>
                </a:cubicBezTo>
                <a:cubicBezTo>
                  <a:pt x="2398" y="9904"/>
                  <a:pt x="4033" y="8744"/>
                  <a:pt x="5587" y="7597"/>
                </a:cubicBezTo>
                <a:lnTo>
                  <a:pt x="5587" y="7597"/>
                </a:lnTo>
                <a:cubicBezTo>
                  <a:pt x="3966" y="9125"/>
                  <a:pt x="2261" y="10709"/>
                  <a:pt x="468" y="12302"/>
                </a:cubicBezTo>
                <a:cubicBezTo>
                  <a:pt x="2198" y="11140"/>
                  <a:pt x="3840" y="9934"/>
                  <a:pt x="5399" y="8743"/>
                </a:cubicBezTo>
                <a:lnTo>
                  <a:pt x="5399" y="8743"/>
                </a:lnTo>
                <a:cubicBezTo>
                  <a:pt x="3782" y="10316"/>
                  <a:pt x="2084" y="11954"/>
                  <a:pt x="297" y="13602"/>
                </a:cubicBezTo>
                <a:cubicBezTo>
                  <a:pt x="2031" y="12389"/>
                  <a:pt x="3679" y="11130"/>
                  <a:pt x="5245" y="9897"/>
                </a:cubicBezTo>
                <a:lnTo>
                  <a:pt x="5245" y="9897"/>
                </a:lnTo>
                <a:cubicBezTo>
                  <a:pt x="3633" y="11516"/>
                  <a:pt x="1940" y="13207"/>
                  <a:pt x="160" y="14910"/>
                </a:cubicBezTo>
                <a:cubicBezTo>
                  <a:pt x="1903" y="13645"/>
                  <a:pt x="3554" y="12335"/>
                  <a:pt x="5124" y="11053"/>
                </a:cubicBezTo>
                <a:lnTo>
                  <a:pt x="5124" y="11053"/>
                </a:lnTo>
                <a:cubicBezTo>
                  <a:pt x="3517" y="12721"/>
                  <a:pt x="1835" y="14470"/>
                  <a:pt x="62" y="16229"/>
                </a:cubicBezTo>
                <a:cubicBezTo>
                  <a:pt x="1807" y="14912"/>
                  <a:pt x="3461" y="13547"/>
                  <a:pt x="5033" y="12216"/>
                </a:cubicBezTo>
                <a:lnTo>
                  <a:pt x="5033" y="12216"/>
                </a:lnTo>
                <a:cubicBezTo>
                  <a:pt x="3435" y="13937"/>
                  <a:pt x="1761" y="15740"/>
                  <a:pt x="0" y="17559"/>
                </a:cubicBezTo>
                <a:cubicBezTo>
                  <a:pt x="1833" y="16119"/>
                  <a:pt x="3563" y="14628"/>
                  <a:pt x="5206" y="13181"/>
                </a:cubicBezTo>
                <a:lnTo>
                  <a:pt x="5206" y="13181"/>
                </a:lnTo>
                <a:cubicBezTo>
                  <a:pt x="3801" y="14887"/>
                  <a:pt x="2340" y="16685"/>
                  <a:pt x="818" y="18527"/>
                </a:cubicBezTo>
                <a:cubicBezTo>
                  <a:pt x="2284" y="17187"/>
                  <a:pt x="3684" y="15838"/>
                  <a:pt x="5027" y="14526"/>
                </a:cubicBezTo>
                <a:lnTo>
                  <a:pt x="5027" y="14526"/>
                </a:lnTo>
                <a:cubicBezTo>
                  <a:pt x="3956" y="16073"/>
                  <a:pt x="2863" y="17692"/>
                  <a:pt x="1744" y="19369"/>
                </a:cubicBezTo>
                <a:cubicBezTo>
                  <a:pt x="2940" y="18031"/>
                  <a:pt x="4094" y="16712"/>
                  <a:pt x="5212" y="15436"/>
                </a:cubicBezTo>
                <a:lnTo>
                  <a:pt x="5212" y="15436"/>
                </a:lnTo>
                <a:cubicBezTo>
                  <a:pt x="4252" y="16920"/>
                  <a:pt x="3275" y="18473"/>
                  <a:pt x="2282" y="20083"/>
                </a:cubicBezTo>
                <a:cubicBezTo>
                  <a:pt x="3366" y="18813"/>
                  <a:pt x="4415" y="17566"/>
                  <a:pt x="5434" y="16359"/>
                </a:cubicBezTo>
                <a:lnTo>
                  <a:pt x="5434" y="16359"/>
                </a:lnTo>
                <a:cubicBezTo>
                  <a:pt x="4642" y="17710"/>
                  <a:pt x="3842" y="19111"/>
                  <a:pt x="3037" y="20569"/>
                </a:cubicBezTo>
                <a:cubicBezTo>
                  <a:pt x="4010" y="19374"/>
                  <a:pt x="4956" y="18203"/>
                  <a:pt x="5876" y="17069"/>
                </a:cubicBezTo>
                <a:cubicBezTo>
                  <a:pt x="5878" y="17097"/>
                  <a:pt x="5882" y="17126"/>
                  <a:pt x="5885" y="17154"/>
                </a:cubicBezTo>
                <a:cubicBezTo>
                  <a:pt x="5191" y="18389"/>
                  <a:pt x="4494" y="19671"/>
                  <a:pt x="3793" y="20997"/>
                </a:cubicBezTo>
                <a:cubicBezTo>
                  <a:pt x="4478" y="20223"/>
                  <a:pt x="5150" y="19457"/>
                  <a:pt x="5810" y="18704"/>
                </a:cubicBezTo>
                <a:lnTo>
                  <a:pt x="5810" y="18704"/>
                </a:lnTo>
                <a:cubicBezTo>
                  <a:pt x="5447" y="19546"/>
                  <a:pt x="5084" y="20406"/>
                  <a:pt x="4728" y="21290"/>
                </a:cubicBezTo>
                <a:cubicBezTo>
                  <a:pt x="5219" y="20707"/>
                  <a:pt x="5703" y="20130"/>
                  <a:pt x="6180" y="19564"/>
                </a:cubicBezTo>
                <a:cubicBezTo>
                  <a:pt x="6185" y="19595"/>
                  <a:pt x="6189" y="19629"/>
                  <a:pt x="6194" y="19660"/>
                </a:cubicBezTo>
                <a:cubicBezTo>
                  <a:pt x="5968" y="20311"/>
                  <a:pt x="5747" y="20972"/>
                  <a:pt x="5529" y="21646"/>
                </a:cubicBezTo>
                <a:cubicBezTo>
                  <a:pt x="5833" y="21407"/>
                  <a:pt x="6166" y="21086"/>
                  <a:pt x="6329" y="20485"/>
                </a:cubicBezTo>
                <a:cubicBezTo>
                  <a:pt x="6313" y="20395"/>
                  <a:pt x="6303" y="20325"/>
                  <a:pt x="6294" y="20264"/>
                </a:cubicBezTo>
                <a:lnTo>
                  <a:pt x="6294" y="20264"/>
                </a:lnTo>
                <a:cubicBezTo>
                  <a:pt x="6339" y="20521"/>
                  <a:pt x="6370" y="20656"/>
                  <a:pt x="6379" y="20656"/>
                </a:cubicBezTo>
                <a:cubicBezTo>
                  <a:pt x="6386" y="20656"/>
                  <a:pt x="6377" y="20553"/>
                  <a:pt x="6345" y="20339"/>
                </a:cubicBezTo>
                <a:lnTo>
                  <a:pt x="6345" y="20339"/>
                </a:lnTo>
                <a:cubicBezTo>
                  <a:pt x="6634" y="20922"/>
                  <a:pt x="7161" y="21143"/>
                  <a:pt x="7517" y="21228"/>
                </a:cubicBezTo>
                <a:cubicBezTo>
                  <a:pt x="7071" y="20727"/>
                  <a:pt x="6648" y="20194"/>
                  <a:pt x="6247" y="19636"/>
                </a:cubicBezTo>
                <a:cubicBezTo>
                  <a:pt x="6243" y="19611"/>
                  <a:pt x="6241" y="19585"/>
                  <a:pt x="6238" y="19562"/>
                </a:cubicBezTo>
                <a:lnTo>
                  <a:pt x="6238" y="19562"/>
                </a:lnTo>
                <a:cubicBezTo>
                  <a:pt x="6847" y="19958"/>
                  <a:pt x="7474" y="20313"/>
                  <a:pt x="8118" y="20623"/>
                </a:cubicBezTo>
                <a:cubicBezTo>
                  <a:pt x="7499" y="20013"/>
                  <a:pt x="6913" y="19348"/>
                  <a:pt x="6368" y="18636"/>
                </a:cubicBezTo>
                <a:lnTo>
                  <a:pt x="6368" y="18636"/>
                </a:lnTo>
                <a:cubicBezTo>
                  <a:pt x="7180" y="19192"/>
                  <a:pt x="8029" y="19669"/>
                  <a:pt x="8908" y="20065"/>
                </a:cubicBezTo>
                <a:cubicBezTo>
                  <a:pt x="7853" y="19232"/>
                  <a:pt x="6876" y="18257"/>
                  <a:pt x="6001" y="17157"/>
                </a:cubicBezTo>
                <a:cubicBezTo>
                  <a:pt x="5999" y="17130"/>
                  <a:pt x="5998" y="17100"/>
                  <a:pt x="5996" y="17071"/>
                </a:cubicBezTo>
                <a:lnTo>
                  <a:pt x="5996" y="17071"/>
                </a:lnTo>
                <a:cubicBezTo>
                  <a:pt x="7078" y="18040"/>
                  <a:pt x="8256" y="18852"/>
                  <a:pt x="9502" y="19492"/>
                </a:cubicBezTo>
                <a:cubicBezTo>
                  <a:pt x="8345" y="18601"/>
                  <a:pt x="7280" y="17536"/>
                  <a:pt x="6338" y="16324"/>
                </a:cubicBezTo>
                <a:lnTo>
                  <a:pt x="6338" y="16324"/>
                </a:lnTo>
                <a:cubicBezTo>
                  <a:pt x="7489" y="17375"/>
                  <a:pt x="8755" y="18241"/>
                  <a:pt x="10102" y="18911"/>
                </a:cubicBezTo>
                <a:cubicBezTo>
                  <a:pt x="8757" y="17961"/>
                  <a:pt x="7529" y="16780"/>
                  <a:pt x="6466" y="15410"/>
                </a:cubicBezTo>
                <a:lnTo>
                  <a:pt x="6466" y="15410"/>
                </a:lnTo>
                <a:cubicBezTo>
                  <a:pt x="7671" y="16571"/>
                  <a:pt x="9018" y="17526"/>
                  <a:pt x="10464" y="18248"/>
                </a:cubicBezTo>
                <a:cubicBezTo>
                  <a:pt x="9022" y="17255"/>
                  <a:pt x="7718" y="16003"/>
                  <a:pt x="6604" y="14535"/>
                </a:cubicBezTo>
                <a:lnTo>
                  <a:pt x="6604" y="14535"/>
                </a:lnTo>
                <a:cubicBezTo>
                  <a:pt x="7985" y="15778"/>
                  <a:pt x="9537" y="16757"/>
                  <a:pt x="11209" y="17450"/>
                </a:cubicBezTo>
                <a:cubicBezTo>
                  <a:pt x="9397" y="16410"/>
                  <a:pt x="7771" y="14984"/>
                  <a:pt x="6429" y="13240"/>
                </a:cubicBezTo>
                <a:lnTo>
                  <a:pt x="6429" y="13240"/>
                </a:lnTo>
                <a:cubicBezTo>
                  <a:pt x="8018" y="14750"/>
                  <a:pt x="9864" y="15894"/>
                  <a:pt x="11869" y="16645"/>
                </a:cubicBezTo>
                <a:cubicBezTo>
                  <a:pt x="9885" y="15626"/>
                  <a:pt x="8113" y="14168"/>
                  <a:pt x="6664" y="12342"/>
                </a:cubicBezTo>
                <a:lnTo>
                  <a:pt x="6664" y="12342"/>
                </a:lnTo>
                <a:cubicBezTo>
                  <a:pt x="8120" y="13798"/>
                  <a:pt x="9813" y="14935"/>
                  <a:pt x="11662" y="15726"/>
                </a:cubicBezTo>
                <a:cubicBezTo>
                  <a:pt x="9748" y="14628"/>
                  <a:pt x="8059" y="13103"/>
                  <a:pt x="6701" y="11232"/>
                </a:cubicBezTo>
                <a:lnTo>
                  <a:pt x="6701" y="11232"/>
                </a:lnTo>
                <a:cubicBezTo>
                  <a:pt x="8076" y="12735"/>
                  <a:pt x="9695" y="13935"/>
                  <a:pt x="11483" y="14798"/>
                </a:cubicBezTo>
                <a:cubicBezTo>
                  <a:pt x="9637" y="13624"/>
                  <a:pt x="8032" y="12037"/>
                  <a:pt x="6769" y="10125"/>
                </a:cubicBezTo>
                <a:lnTo>
                  <a:pt x="6769" y="10125"/>
                </a:lnTo>
                <a:cubicBezTo>
                  <a:pt x="8060" y="11668"/>
                  <a:pt x="9606" y="12926"/>
                  <a:pt x="11328" y="13859"/>
                </a:cubicBezTo>
                <a:cubicBezTo>
                  <a:pt x="9558" y="12612"/>
                  <a:pt x="8038" y="10969"/>
                  <a:pt x="6871" y="9018"/>
                </a:cubicBezTo>
                <a:lnTo>
                  <a:pt x="6871" y="9018"/>
                </a:lnTo>
                <a:cubicBezTo>
                  <a:pt x="8076" y="10600"/>
                  <a:pt x="9544" y="11914"/>
                  <a:pt x="11200" y="12912"/>
                </a:cubicBezTo>
                <a:cubicBezTo>
                  <a:pt x="9506" y="11598"/>
                  <a:pt x="8074" y="9900"/>
                  <a:pt x="7004" y="7918"/>
                </a:cubicBezTo>
                <a:lnTo>
                  <a:pt x="7004" y="7918"/>
                </a:lnTo>
                <a:cubicBezTo>
                  <a:pt x="8124" y="9534"/>
                  <a:pt x="9513" y="10897"/>
                  <a:pt x="11100" y="11958"/>
                </a:cubicBezTo>
                <a:cubicBezTo>
                  <a:pt x="9483" y="10579"/>
                  <a:pt x="8141" y="8830"/>
                  <a:pt x="7168" y="6818"/>
                </a:cubicBezTo>
                <a:lnTo>
                  <a:pt x="7168" y="6818"/>
                </a:lnTo>
                <a:cubicBezTo>
                  <a:pt x="8201" y="8465"/>
                  <a:pt x="9509" y="9876"/>
                  <a:pt x="11025" y="10997"/>
                </a:cubicBezTo>
                <a:cubicBezTo>
                  <a:pt x="9488" y="9556"/>
                  <a:pt x="8239" y="7762"/>
                  <a:pt x="7362" y="5727"/>
                </a:cubicBezTo>
                <a:lnTo>
                  <a:pt x="7362" y="5727"/>
                </a:lnTo>
                <a:cubicBezTo>
                  <a:pt x="8309" y="7399"/>
                  <a:pt x="9536" y="8853"/>
                  <a:pt x="10977" y="10028"/>
                </a:cubicBezTo>
                <a:cubicBezTo>
                  <a:pt x="9522" y="8530"/>
                  <a:pt x="8366" y="6694"/>
                  <a:pt x="7589" y="4638"/>
                </a:cubicBezTo>
                <a:lnTo>
                  <a:pt x="7589" y="4638"/>
                </a:lnTo>
                <a:cubicBezTo>
                  <a:pt x="8446" y="6332"/>
                  <a:pt x="9590" y="7827"/>
                  <a:pt x="10958" y="9055"/>
                </a:cubicBezTo>
                <a:cubicBezTo>
                  <a:pt x="9586" y="7502"/>
                  <a:pt x="8525" y="5629"/>
                  <a:pt x="7845" y="3557"/>
                </a:cubicBezTo>
                <a:lnTo>
                  <a:pt x="7845" y="3557"/>
                </a:lnTo>
                <a:cubicBezTo>
                  <a:pt x="8615" y="5269"/>
                  <a:pt x="9674" y="6799"/>
                  <a:pt x="10967" y="8076"/>
                </a:cubicBezTo>
                <a:cubicBezTo>
                  <a:pt x="9511" y="6262"/>
                  <a:pt x="8464" y="4059"/>
                  <a:pt x="7925" y="1651"/>
                </a:cubicBezTo>
                <a:cubicBezTo>
                  <a:pt x="8092" y="1145"/>
                  <a:pt x="8269" y="644"/>
                  <a:pt x="8455" y="146"/>
                </a:cubicBezTo>
                <a:cubicBezTo>
                  <a:pt x="8348" y="98"/>
                  <a:pt x="8243" y="49"/>
                  <a:pt x="8136" y="0"/>
                </a:cubicBezTo>
                <a:close/>
              </a:path>
            </a:pathLst>
          </a:custGeom>
          <a:solidFill>
            <a:srgbClr val="1C5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 rot="1360797" flipH="1">
            <a:off x="8427730" y="-335150"/>
            <a:ext cx="509770" cy="1052100"/>
          </a:xfrm>
          <a:custGeom>
            <a:avLst/>
            <a:gdLst/>
            <a:ahLst/>
            <a:cxnLst/>
            <a:rect l="l" t="t" r="r" b="b"/>
            <a:pathLst>
              <a:path w="8298" h="17126" extrusionOk="0">
                <a:moveTo>
                  <a:pt x="5498" y="1"/>
                </a:moveTo>
                <a:lnTo>
                  <a:pt x="5293" y="4"/>
                </a:lnTo>
                <a:cubicBezTo>
                  <a:pt x="4815" y="967"/>
                  <a:pt x="4410" y="2046"/>
                  <a:pt x="4175" y="3218"/>
                </a:cubicBezTo>
                <a:cubicBezTo>
                  <a:pt x="3970" y="3956"/>
                  <a:pt x="3847" y="4693"/>
                  <a:pt x="3775" y="5409"/>
                </a:cubicBezTo>
                <a:cubicBezTo>
                  <a:pt x="3645" y="5537"/>
                  <a:pt x="3091" y="6379"/>
                  <a:pt x="3058" y="6484"/>
                </a:cubicBezTo>
                <a:cubicBezTo>
                  <a:pt x="3060" y="6463"/>
                  <a:pt x="3068" y="6438"/>
                  <a:pt x="3067" y="6421"/>
                </a:cubicBezTo>
                <a:cubicBezTo>
                  <a:pt x="3065" y="6421"/>
                  <a:pt x="3061" y="6419"/>
                  <a:pt x="3061" y="6417"/>
                </a:cubicBezTo>
                <a:cubicBezTo>
                  <a:pt x="3061" y="6416"/>
                  <a:pt x="3063" y="6412"/>
                  <a:pt x="3063" y="6412"/>
                </a:cubicBezTo>
                <a:cubicBezTo>
                  <a:pt x="3063" y="6410"/>
                  <a:pt x="3054" y="6410"/>
                  <a:pt x="3051" y="6409"/>
                </a:cubicBezTo>
                <a:cubicBezTo>
                  <a:pt x="3049" y="6407"/>
                  <a:pt x="3042" y="6403"/>
                  <a:pt x="3042" y="6400"/>
                </a:cubicBezTo>
                <a:cubicBezTo>
                  <a:pt x="3040" y="6398"/>
                  <a:pt x="3042" y="6395"/>
                  <a:pt x="3042" y="6393"/>
                </a:cubicBezTo>
                <a:cubicBezTo>
                  <a:pt x="2898" y="6163"/>
                  <a:pt x="2319" y="5863"/>
                  <a:pt x="1708" y="5863"/>
                </a:cubicBezTo>
                <a:cubicBezTo>
                  <a:pt x="1484" y="5863"/>
                  <a:pt x="1255" y="5903"/>
                  <a:pt x="1042" y="6002"/>
                </a:cubicBezTo>
                <a:cubicBezTo>
                  <a:pt x="246" y="6375"/>
                  <a:pt x="0" y="7249"/>
                  <a:pt x="170" y="7873"/>
                </a:cubicBezTo>
                <a:cubicBezTo>
                  <a:pt x="280" y="8285"/>
                  <a:pt x="564" y="8542"/>
                  <a:pt x="966" y="8542"/>
                </a:cubicBezTo>
                <a:cubicBezTo>
                  <a:pt x="1182" y="8542"/>
                  <a:pt x="1431" y="8468"/>
                  <a:pt x="1707" y="8305"/>
                </a:cubicBezTo>
                <a:cubicBezTo>
                  <a:pt x="2314" y="7942"/>
                  <a:pt x="2803" y="7252"/>
                  <a:pt x="2975" y="6765"/>
                </a:cubicBezTo>
                <a:cubicBezTo>
                  <a:pt x="3021" y="6663"/>
                  <a:pt x="3047" y="6573"/>
                  <a:pt x="3056" y="6496"/>
                </a:cubicBezTo>
                <a:cubicBezTo>
                  <a:pt x="3086" y="6466"/>
                  <a:pt x="3563" y="5770"/>
                  <a:pt x="3763" y="5528"/>
                </a:cubicBezTo>
                <a:lnTo>
                  <a:pt x="3763" y="5528"/>
                </a:lnTo>
                <a:cubicBezTo>
                  <a:pt x="3665" y="6605"/>
                  <a:pt x="3693" y="7629"/>
                  <a:pt x="3791" y="8545"/>
                </a:cubicBezTo>
                <a:lnTo>
                  <a:pt x="3752" y="8542"/>
                </a:lnTo>
                <a:cubicBezTo>
                  <a:pt x="3688" y="8554"/>
                  <a:pt x="3465" y="9341"/>
                  <a:pt x="3295" y="9861"/>
                </a:cubicBezTo>
                <a:cubicBezTo>
                  <a:pt x="3272" y="9783"/>
                  <a:pt x="3244" y="9719"/>
                  <a:pt x="3210" y="9671"/>
                </a:cubicBezTo>
                <a:cubicBezTo>
                  <a:pt x="3210" y="9672"/>
                  <a:pt x="3210" y="9672"/>
                  <a:pt x="3209" y="9672"/>
                </a:cubicBezTo>
                <a:cubicBezTo>
                  <a:pt x="3208" y="9672"/>
                  <a:pt x="3206" y="9671"/>
                  <a:pt x="3205" y="9671"/>
                </a:cubicBezTo>
                <a:lnTo>
                  <a:pt x="3205" y="9664"/>
                </a:lnTo>
                <a:cubicBezTo>
                  <a:pt x="3205" y="9664"/>
                  <a:pt x="3200" y="9668"/>
                  <a:pt x="3198" y="9668"/>
                </a:cubicBezTo>
                <a:cubicBezTo>
                  <a:pt x="3191" y="9664"/>
                  <a:pt x="3179" y="9662"/>
                  <a:pt x="3172" y="9659"/>
                </a:cubicBezTo>
                <a:cubicBezTo>
                  <a:pt x="3172" y="9659"/>
                  <a:pt x="3170" y="9657"/>
                  <a:pt x="3170" y="9657"/>
                </a:cubicBezTo>
                <a:cubicBezTo>
                  <a:pt x="3065" y="9598"/>
                  <a:pt x="2898" y="9564"/>
                  <a:pt x="2699" y="9564"/>
                </a:cubicBezTo>
                <a:cubicBezTo>
                  <a:pt x="2161" y="9564"/>
                  <a:pt x="1393" y="9818"/>
                  <a:pt x="1004" y="10524"/>
                </a:cubicBezTo>
                <a:cubicBezTo>
                  <a:pt x="483" y="11494"/>
                  <a:pt x="693" y="12637"/>
                  <a:pt x="1430" y="13104"/>
                </a:cubicBezTo>
                <a:cubicBezTo>
                  <a:pt x="1658" y="13276"/>
                  <a:pt x="1894" y="13363"/>
                  <a:pt x="2120" y="13363"/>
                </a:cubicBezTo>
                <a:cubicBezTo>
                  <a:pt x="2546" y="13363"/>
                  <a:pt x="2933" y="13053"/>
                  <a:pt x="3154" y="12423"/>
                </a:cubicBezTo>
                <a:cubicBezTo>
                  <a:pt x="3326" y="11690"/>
                  <a:pt x="3466" y="10657"/>
                  <a:pt x="3337" y="10048"/>
                </a:cubicBezTo>
                <a:cubicBezTo>
                  <a:pt x="3331" y="10015"/>
                  <a:pt x="3324" y="9985"/>
                  <a:pt x="3319" y="9955"/>
                </a:cubicBezTo>
                <a:cubicBezTo>
                  <a:pt x="3496" y="9512"/>
                  <a:pt x="3714" y="8794"/>
                  <a:pt x="3803" y="8649"/>
                </a:cubicBezTo>
                <a:cubicBezTo>
                  <a:pt x="4026" y="10622"/>
                  <a:pt x="4551" y="12055"/>
                  <a:pt x="4735" y="12278"/>
                </a:cubicBezTo>
                <a:cubicBezTo>
                  <a:pt x="4733" y="12278"/>
                  <a:pt x="4731" y="12276"/>
                  <a:pt x="4729" y="12276"/>
                </a:cubicBezTo>
                <a:lnTo>
                  <a:pt x="4729" y="12276"/>
                </a:lnTo>
                <a:cubicBezTo>
                  <a:pt x="4729" y="12276"/>
                  <a:pt x="4731" y="12283"/>
                  <a:pt x="4729" y="12285"/>
                </a:cubicBezTo>
                <a:cubicBezTo>
                  <a:pt x="4722" y="12292"/>
                  <a:pt x="4715" y="12306"/>
                  <a:pt x="4708" y="12315"/>
                </a:cubicBezTo>
                <a:lnTo>
                  <a:pt x="4707" y="12315"/>
                </a:lnTo>
                <a:cubicBezTo>
                  <a:pt x="4691" y="12327"/>
                  <a:pt x="4675" y="12362"/>
                  <a:pt x="4659" y="12383"/>
                </a:cubicBezTo>
                <a:cubicBezTo>
                  <a:pt x="4654" y="12390"/>
                  <a:pt x="4649" y="12394"/>
                  <a:pt x="4644" y="12402"/>
                </a:cubicBezTo>
                <a:cubicBezTo>
                  <a:pt x="4337" y="12848"/>
                  <a:pt x="4021" y="14786"/>
                  <a:pt x="5149" y="16023"/>
                </a:cubicBezTo>
                <a:cubicBezTo>
                  <a:pt x="5851" y="16805"/>
                  <a:pt x="6508" y="17125"/>
                  <a:pt x="7022" y="17125"/>
                </a:cubicBezTo>
                <a:cubicBezTo>
                  <a:pt x="7368" y="17125"/>
                  <a:pt x="7648" y="16979"/>
                  <a:pt x="7833" y="16732"/>
                </a:cubicBezTo>
                <a:cubicBezTo>
                  <a:pt x="8289" y="16116"/>
                  <a:pt x="8297" y="15039"/>
                  <a:pt x="7424" y="14118"/>
                </a:cubicBezTo>
                <a:lnTo>
                  <a:pt x="7426" y="14118"/>
                </a:lnTo>
                <a:cubicBezTo>
                  <a:pt x="6794" y="13393"/>
                  <a:pt x="5903" y="12662"/>
                  <a:pt x="5229" y="12406"/>
                </a:cubicBezTo>
                <a:cubicBezTo>
                  <a:pt x="5053" y="12323"/>
                  <a:pt x="4893" y="12273"/>
                  <a:pt x="4777" y="12273"/>
                </a:cubicBezTo>
                <a:cubicBezTo>
                  <a:pt x="4766" y="12273"/>
                  <a:pt x="4755" y="12273"/>
                  <a:pt x="4745" y="12274"/>
                </a:cubicBezTo>
                <a:cubicBezTo>
                  <a:pt x="4614" y="12074"/>
                  <a:pt x="4237" y="11006"/>
                  <a:pt x="4005" y="9484"/>
                </a:cubicBezTo>
                <a:lnTo>
                  <a:pt x="4005" y="9484"/>
                </a:lnTo>
                <a:cubicBezTo>
                  <a:pt x="4186" y="9669"/>
                  <a:pt x="4594" y="10031"/>
                  <a:pt x="4726" y="10076"/>
                </a:cubicBezTo>
                <a:cubicBezTo>
                  <a:pt x="4703" y="10150"/>
                  <a:pt x="4715" y="10266"/>
                  <a:pt x="4752" y="10404"/>
                </a:cubicBezTo>
                <a:cubicBezTo>
                  <a:pt x="4815" y="10896"/>
                  <a:pt x="5126" y="11660"/>
                  <a:pt x="5861" y="11962"/>
                </a:cubicBezTo>
                <a:cubicBezTo>
                  <a:pt x="6194" y="12118"/>
                  <a:pt x="6492" y="12182"/>
                  <a:pt x="6747" y="12182"/>
                </a:cubicBezTo>
                <a:cubicBezTo>
                  <a:pt x="7186" y="12182"/>
                  <a:pt x="7500" y="11994"/>
                  <a:pt x="7659" y="11759"/>
                </a:cubicBezTo>
                <a:cubicBezTo>
                  <a:pt x="7934" y="11353"/>
                  <a:pt x="7643" y="10983"/>
                  <a:pt x="6989" y="10478"/>
                </a:cubicBezTo>
                <a:cubicBezTo>
                  <a:pt x="6455" y="10137"/>
                  <a:pt x="5664" y="9960"/>
                  <a:pt x="5165" y="9960"/>
                </a:cubicBezTo>
                <a:cubicBezTo>
                  <a:pt x="4983" y="9960"/>
                  <a:pt x="4840" y="9983"/>
                  <a:pt x="4763" y="10031"/>
                </a:cubicBezTo>
                <a:lnTo>
                  <a:pt x="4761" y="10033"/>
                </a:lnTo>
                <a:cubicBezTo>
                  <a:pt x="4751" y="10038"/>
                  <a:pt x="4736" y="10040"/>
                  <a:pt x="4729" y="10045"/>
                </a:cubicBezTo>
                <a:cubicBezTo>
                  <a:pt x="4728" y="10047"/>
                  <a:pt x="4729" y="10050"/>
                  <a:pt x="4728" y="10052"/>
                </a:cubicBezTo>
                <a:cubicBezTo>
                  <a:pt x="4728" y="10052"/>
                  <a:pt x="4724" y="10050"/>
                  <a:pt x="4724" y="10050"/>
                </a:cubicBezTo>
                <a:lnTo>
                  <a:pt x="4724" y="10050"/>
                </a:lnTo>
                <a:cubicBezTo>
                  <a:pt x="4724" y="10054"/>
                  <a:pt x="4728" y="10057"/>
                  <a:pt x="4728" y="10059"/>
                </a:cubicBezTo>
                <a:cubicBezTo>
                  <a:pt x="4728" y="10061"/>
                  <a:pt x="4728" y="10062"/>
                  <a:pt x="4728" y="10064"/>
                </a:cubicBezTo>
                <a:cubicBezTo>
                  <a:pt x="4589" y="9982"/>
                  <a:pt x="4128" y="9541"/>
                  <a:pt x="3991" y="9382"/>
                </a:cubicBezTo>
                <a:cubicBezTo>
                  <a:pt x="3838" y="8326"/>
                  <a:pt x="3758" y="7061"/>
                  <a:pt x="3877" y="5716"/>
                </a:cubicBezTo>
                <a:lnTo>
                  <a:pt x="3877" y="5716"/>
                </a:lnTo>
                <a:cubicBezTo>
                  <a:pt x="4017" y="5998"/>
                  <a:pt x="4328" y="6473"/>
                  <a:pt x="4426" y="6475"/>
                </a:cubicBezTo>
                <a:cubicBezTo>
                  <a:pt x="4424" y="6475"/>
                  <a:pt x="4424" y="6477"/>
                  <a:pt x="4424" y="6480"/>
                </a:cubicBezTo>
                <a:cubicBezTo>
                  <a:pt x="4424" y="6480"/>
                  <a:pt x="4421" y="6479"/>
                  <a:pt x="4421" y="6479"/>
                </a:cubicBezTo>
                <a:lnTo>
                  <a:pt x="4421" y="6479"/>
                </a:lnTo>
                <a:cubicBezTo>
                  <a:pt x="4421" y="6480"/>
                  <a:pt x="4424" y="6484"/>
                  <a:pt x="4422" y="6486"/>
                </a:cubicBezTo>
                <a:cubicBezTo>
                  <a:pt x="4401" y="6566"/>
                  <a:pt x="4417" y="6701"/>
                  <a:pt x="4465" y="6859"/>
                </a:cubicBezTo>
                <a:cubicBezTo>
                  <a:pt x="4572" y="7384"/>
                  <a:pt x="4977" y="8182"/>
                  <a:pt x="5568" y="8582"/>
                </a:cubicBezTo>
                <a:cubicBezTo>
                  <a:pt x="5936" y="8813"/>
                  <a:pt x="6277" y="8905"/>
                  <a:pt x="6561" y="8905"/>
                </a:cubicBezTo>
                <a:cubicBezTo>
                  <a:pt x="6919" y="8905"/>
                  <a:pt x="7186" y="8759"/>
                  <a:pt x="7303" y="8563"/>
                </a:cubicBezTo>
                <a:cubicBezTo>
                  <a:pt x="7590" y="8171"/>
                  <a:pt x="7469" y="7607"/>
                  <a:pt x="6675" y="7024"/>
                </a:cubicBezTo>
                <a:cubicBezTo>
                  <a:pt x="6089" y="6591"/>
                  <a:pt x="5306" y="6372"/>
                  <a:pt x="4828" y="6372"/>
                </a:cubicBezTo>
                <a:cubicBezTo>
                  <a:pt x="4658" y="6372"/>
                  <a:pt x="4526" y="6400"/>
                  <a:pt x="4456" y="6456"/>
                </a:cubicBezTo>
                <a:lnTo>
                  <a:pt x="4456" y="6459"/>
                </a:lnTo>
                <a:cubicBezTo>
                  <a:pt x="4449" y="6463"/>
                  <a:pt x="4440" y="6466"/>
                  <a:pt x="4431" y="6470"/>
                </a:cubicBezTo>
                <a:cubicBezTo>
                  <a:pt x="4337" y="6456"/>
                  <a:pt x="3980" y="5833"/>
                  <a:pt x="3891" y="5584"/>
                </a:cubicBezTo>
                <a:cubicBezTo>
                  <a:pt x="3965" y="4823"/>
                  <a:pt x="4100" y="4042"/>
                  <a:pt x="4324" y="3256"/>
                </a:cubicBezTo>
                <a:cubicBezTo>
                  <a:pt x="4575" y="2064"/>
                  <a:pt x="5001" y="969"/>
                  <a:pt x="5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flipH="1">
            <a:off x="148962" y="4581175"/>
            <a:ext cx="10339024" cy="700279"/>
          </a:xfrm>
          <a:custGeom>
            <a:avLst/>
            <a:gdLst/>
            <a:ahLst/>
            <a:cxnLst/>
            <a:rect l="l" t="t" r="r" b="b"/>
            <a:pathLst>
              <a:path w="78107" h="14180" extrusionOk="0">
                <a:moveTo>
                  <a:pt x="11125" y="0"/>
                </a:moveTo>
                <a:cubicBezTo>
                  <a:pt x="10617" y="0"/>
                  <a:pt x="10076" y="138"/>
                  <a:pt x="9602" y="316"/>
                </a:cubicBezTo>
                <a:cubicBezTo>
                  <a:pt x="7015" y="1286"/>
                  <a:pt x="4961" y="2614"/>
                  <a:pt x="3571" y="4976"/>
                </a:cubicBezTo>
                <a:cubicBezTo>
                  <a:pt x="2817" y="6259"/>
                  <a:pt x="2138" y="7585"/>
                  <a:pt x="1542" y="8946"/>
                </a:cubicBezTo>
                <a:cubicBezTo>
                  <a:pt x="1349" y="9386"/>
                  <a:pt x="298" y="13045"/>
                  <a:pt x="0" y="13128"/>
                </a:cubicBezTo>
                <a:cubicBezTo>
                  <a:pt x="3193" y="12236"/>
                  <a:pt x="6472" y="11930"/>
                  <a:pt x="9781" y="11930"/>
                </a:cubicBezTo>
                <a:cubicBezTo>
                  <a:pt x="14124" y="11930"/>
                  <a:pt x="18520" y="12458"/>
                  <a:pt x="22849" y="12886"/>
                </a:cubicBezTo>
                <a:cubicBezTo>
                  <a:pt x="31587" y="13748"/>
                  <a:pt x="40366" y="14180"/>
                  <a:pt x="49146" y="14180"/>
                </a:cubicBezTo>
                <a:cubicBezTo>
                  <a:pt x="56708" y="14180"/>
                  <a:pt x="64269" y="13860"/>
                  <a:pt x="71804" y="13219"/>
                </a:cubicBezTo>
                <a:cubicBezTo>
                  <a:pt x="74054" y="13028"/>
                  <a:pt x="76487" y="12724"/>
                  <a:pt x="78106" y="11153"/>
                </a:cubicBezTo>
                <a:cubicBezTo>
                  <a:pt x="65855" y="9977"/>
                  <a:pt x="53585" y="8799"/>
                  <a:pt x="41278" y="8690"/>
                </a:cubicBezTo>
                <a:cubicBezTo>
                  <a:pt x="39161" y="8672"/>
                  <a:pt x="37021" y="8681"/>
                  <a:pt x="34958" y="8206"/>
                </a:cubicBezTo>
                <a:cubicBezTo>
                  <a:pt x="33757" y="7929"/>
                  <a:pt x="32597" y="7490"/>
                  <a:pt x="31445" y="7052"/>
                </a:cubicBezTo>
                <a:cubicBezTo>
                  <a:pt x="27678" y="5625"/>
                  <a:pt x="23914" y="4198"/>
                  <a:pt x="20148" y="2770"/>
                </a:cubicBezTo>
                <a:cubicBezTo>
                  <a:pt x="18167" y="2018"/>
                  <a:pt x="16127" y="1256"/>
                  <a:pt x="14013" y="1256"/>
                </a:cubicBezTo>
                <a:cubicBezTo>
                  <a:pt x="13948" y="1256"/>
                  <a:pt x="13883" y="1256"/>
                  <a:pt x="13817" y="1258"/>
                </a:cubicBezTo>
                <a:cubicBezTo>
                  <a:pt x="13748" y="1259"/>
                  <a:pt x="13677" y="1261"/>
                  <a:pt x="13606" y="1261"/>
                </a:cubicBezTo>
                <a:cubicBezTo>
                  <a:pt x="13396" y="1261"/>
                  <a:pt x="13187" y="1243"/>
                  <a:pt x="13009" y="1138"/>
                </a:cubicBezTo>
                <a:cubicBezTo>
                  <a:pt x="12768" y="996"/>
                  <a:pt x="12639" y="728"/>
                  <a:pt x="12453" y="519"/>
                </a:cubicBezTo>
                <a:cubicBezTo>
                  <a:pt x="12113" y="140"/>
                  <a:pt x="11636" y="0"/>
                  <a:pt x="11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2385900" y="1596675"/>
            <a:ext cx="43722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tamaran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1812938" y="539250"/>
            <a:ext cx="55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7626724" y="-200175"/>
            <a:ext cx="1796323" cy="5543871"/>
          </a:xfrm>
          <a:custGeom>
            <a:avLst/>
            <a:gdLst/>
            <a:ahLst/>
            <a:cxnLst/>
            <a:rect l="l" t="t" r="r" b="b"/>
            <a:pathLst>
              <a:path w="24679" h="49101" extrusionOk="0">
                <a:moveTo>
                  <a:pt x="16470" y="3535"/>
                </a:moveTo>
                <a:cubicBezTo>
                  <a:pt x="15421" y="6535"/>
                  <a:pt x="14765" y="9671"/>
                  <a:pt x="14523" y="12839"/>
                </a:cubicBezTo>
                <a:cubicBezTo>
                  <a:pt x="14374" y="14797"/>
                  <a:pt x="14381" y="16765"/>
                  <a:pt x="14155" y="18714"/>
                </a:cubicBezTo>
                <a:cubicBezTo>
                  <a:pt x="13431" y="24960"/>
                  <a:pt x="10364" y="30657"/>
                  <a:pt x="7356" y="36181"/>
                </a:cubicBezTo>
                <a:cubicBezTo>
                  <a:pt x="6484" y="37777"/>
                  <a:pt x="5614" y="39375"/>
                  <a:pt x="4744" y="40974"/>
                </a:cubicBezTo>
                <a:cubicBezTo>
                  <a:pt x="3388" y="43463"/>
                  <a:pt x="2004" y="45990"/>
                  <a:pt x="1" y="47997"/>
                </a:cubicBezTo>
                <a:cubicBezTo>
                  <a:pt x="92" y="47769"/>
                  <a:pt x="208" y="48208"/>
                  <a:pt x="453" y="48213"/>
                </a:cubicBezTo>
                <a:cubicBezTo>
                  <a:pt x="4256" y="48301"/>
                  <a:pt x="8056" y="48597"/>
                  <a:pt x="11826" y="49100"/>
                </a:cubicBezTo>
                <a:cubicBezTo>
                  <a:pt x="12511" y="47646"/>
                  <a:pt x="13441" y="45873"/>
                  <a:pt x="13929" y="44341"/>
                </a:cubicBezTo>
                <a:cubicBezTo>
                  <a:pt x="16195" y="37234"/>
                  <a:pt x="18461" y="30124"/>
                  <a:pt x="20531" y="22957"/>
                </a:cubicBezTo>
                <a:cubicBezTo>
                  <a:pt x="21514" y="19559"/>
                  <a:pt x="22450" y="16149"/>
                  <a:pt x="23306" y="12718"/>
                </a:cubicBezTo>
                <a:cubicBezTo>
                  <a:pt x="23941" y="10169"/>
                  <a:pt x="24538" y="7585"/>
                  <a:pt x="24582" y="4958"/>
                </a:cubicBezTo>
                <a:cubicBezTo>
                  <a:pt x="24610" y="3304"/>
                  <a:pt x="24418" y="1635"/>
                  <a:pt x="24678" y="1"/>
                </a:cubicBezTo>
                <a:cubicBezTo>
                  <a:pt x="22357" y="553"/>
                  <a:pt x="19954" y="753"/>
                  <a:pt x="17576" y="590"/>
                </a:cubicBezTo>
                <a:cubicBezTo>
                  <a:pt x="17148" y="1756"/>
                  <a:pt x="16881" y="2362"/>
                  <a:pt x="16470" y="35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-165700" y="4778200"/>
            <a:ext cx="6924618" cy="447609"/>
          </a:xfrm>
          <a:custGeom>
            <a:avLst/>
            <a:gdLst/>
            <a:ahLst/>
            <a:cxnLst/>
            <a:rect l="l" t="t" r="r" b="b"/>
            <a:pathLst>
              <a:path w="73461" h="12394" extrusionOk="0">
                <a:moveTo>
                  <a:pt x="18798" y="0"/>
                </a:moveTo>
                <a:cubicBezTo>
                  <a:pt x="18305" y="0"/>
                  <a:pt x="13872" y="656"/>
                  <a:pt x="9277" y="656"/>
                </a:cubicBezTo>
                <a:cubicBezTo>
                  <a:pt x="4681" y="656"/>
                  <a:pt x="166" y="984"/>
                  <a:pt x="166" y="984"/>
                </a:cubicBezTo>
                <a:lnTo>
                  <a:pt x="1" y="7633"/>
                </a:lnTo>
                <a:lnTo>
                  <a:pt x="1479" y="10423"/>
                </a:lnTo>
                <a:lnTo>
                  <a:pt x="73460" y="12393"/>
                </a:lnTo>
                <a:lnTo>
                  <a:pt x="71490" y="9439"/>
                </a:lnTo>
                <a:cubicBezTo>
                  <a:pt x="71490" y="9439"/>
                  <a:pt x="71327" y="8208"/>
                  <a:pt x="62627" y="6731"/>
                </a:cubicBezTo>
                <a:cubicBezTo>
                  <a:pt x="56397" y="5672"/>
                  <a:pt x="54586" y="5203"/>
                  <a:pt x="52282" y="5203"/>
                </a:cubicBezTo>
                <a:cubicBezTo>
                  <a:pt x="51369" y="5203"/>
                  <a:pt x="50377" y="5277"/>
                  <a:pt x="49002" y="5417"/>
                </a:cubicBezTo>
                <a:cubicBezTo>
                  <a:pt x="44579" y="5867"/>
                  <a:pt x="46043" y="6249"/>
                  <a:pt x="43330" y="6249"/>
                </a:cubicBezTo>
                <a:cubicBezTo>
                  <a:pt x="43072" y="6249"/>
                  <a:pt x="42777" y="6245"/>
                  <a:pt x="42435" y="6238"/>
                </a:cubicBezTo>
                <a:cubicBezTo>
                  <a:pt x="38495" y="6156"/>
                  <a:pt x="40137" y="5828"/>
                  <a:pt x="37346" y="5745"/>
                </a:cubicBezTo>
                <a:cubicBezTo>
                  <a:pt x="34555" y="5663"/>
                  <a:pt x="33243" y="5828"/>
                  <a:pt x="30616" y="5089"/>
                </a:cubicBezTo>
                <a:cubicBezTo>
                  <a:pt x="27990" y="4351"/>
                  <a:pt x="28646" y="4679"/>
                  <a:pt x="25364" y="3202"/>
                </a:cubicBezTo>
                <a:cubicBezTo>
                  <a:pt x="22080" y="1723"/>
                  <a:pt x="19289" y="0"/>
                  <a:pt x="187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 flipH="1">
            <a:off x="179787" y="4603988"/>
            <a:ext cx="9567326" cy="700279"/>
          </a:xfrm>
          <a:custGeom>
            <a:avLst/>
            <a:gdLst/>
            <a:ahLst/>
            <a:cxnLst/>
            <a:rect l="l" t="t" r="r" b="b"/>
            <a:pathLst>
              <a:path w="78107" h="14180" extrusionOk="0">
                <a:moveTo>
                  <a:pt x="11125" y="0"/>
                </a:moveTo>
                <a:cubicBezTo>
                  <a:pt x="10617" y="0"/>
                  <a:pt x="10076" y="138"/>
                  <a:pt x="9602" y="316"/>
                </a:cubicBezTo>
                <a:cubicBezTo>
                  <a:pt x="7015" y="1286"/>
                  <a:pt x="4961" y="2614"/>
                  <a:pt x="3571" y="4976"/>
                </a:cubicBezTo>
                <a:cubicBezTo>
                  <a:pt x="2817" y="6259"/>
                  <a:pt x="2138" y="7585"/>
                  <a:pt x="1542" y="8946"/>
                </a:cubicBezTo>
                <a:cubicBezTo>
                  <a:pt x="1349" y="9386"/>
                  <a:pt x="298" y="13045"/>
                  <a:pt x="0" y="13128"/>
                </a:cubicBezTo>
                <a:cubicBezTo>
                  <a:pt x="3193" y="12236"/>
                  <a:pt x="6472" y="11930"/>
                  <a:pt x="9781" y="11930"/>
                </a:cubicBezTo>
                <a:cubicBezTo>
                  <a:pt x="14124" y="11930"/>
                  <a:pt x="18520" y="12458"/>
                  <a:pt x="22849" y="12886"/>
                </a:cubicBezTo>
                <a:cubicBezTo>
                  <a:pt x="31587" y="13748"/>
                  <a:pt x="40366" y="14180"/>
                  <a:pt x="49146" y="14180"/>
                </a:cubicBezTo>
                <a:cubicBezTo>
                  <a:pt x="56708" y="14180"/>
                  <a:pt x="64269" y="13860"/>
                  <a:pt x="71804" y="13219"/>
                </a:cubicBezTo>
                <a:cubicBezTo>
                  <a:pt x="74054" y="13028"/>
                  <a:pt x="76487" y="12724"/>
                  <a:pt x="78106" y="11153"/>
                </a:cubicBezTo>
                <a:cubicBezTo>
                  <a:pt x="65855" y="9977"/>
                  <a:pt x="53585" y="8799"/>
                  <a:pt x="41278" y="8690"/>
                </a:cubicBezTo>
                <a:cubicBezTo>
                  <a:pt x="39161" y="8672"/>
                  <a:pt x="37021" y="8681"/>
                  <a:pt x="34958" y="8206"/>
                </a:cubicBezTo>
                <a:cubicBezTo>
                  <a:pt x="33757" y="7929"/>
                  <a:pt x="32597" y="7490"/>
                  <a:pt x="31445" y="7052"/>
                </a:cubicBezTo>
                <a:cubicBezTo>
                  <a:pt x="27678" y="5625"/>
                  <a:pt x="23914" y="4198"/>
                  <a:pt x="20148" y="2770"/>
                </a:cubicBezTo>
                <a:cubicBezTo>
                  <a:pt x="18167" y="2018"/>
                  <a:pt x="16127" y="1256"/>
                  <a:pt x="14013" y="1256"/>
                </a:cubicBezTo>
                <a:cubicBezTo>
                  <a:pt x="13948" y="1256"/>
                  <a:pt x="13883" y="1256"/>
                  <a:pt x="13817" y="1258"/>
                </a:cubicBezTo>
                <a:cubicBezTo>
                  <a:pt x="13748" y="1259"/>
                  <a:pt x="13677" y="1261"/>
                  <a:pt x="13606" y="1261"/>
                </a:cubicBezTo>
                <a:cubicBezTo>
                  <a:pt x="13396" y="1261"/>
                  <a:pt x="13187" y="1243"/>
                  <a:pt x="13009" y="1138"/>
                </a:cubicBezTo>
                <a:cubicBezTo>
                  <a:pt x="12768" y="996"/>
                  <a:pt x="12639" y="728"/>
                  <a:pt x="12453" y="519"/>
                </a:cubicBezTo>
                <a:cubicBezTo>
                  <a:pt x="12113" y="140"/>
                  <a:pt x="11636" y="0"/>
                  <a:pt x="11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3"/>
          <p:cNvSpPr/>
          <p:nvPr/>
        </p:nvSpPr>
        <p:spPr>
          <a:xfrm>
            <a:off x="-91678" y="4813650"/>
            <a:ext cx="6850789" cy="447609"/>
          </a:xfrm>
          <a:custGeom>
            <a:avLst/>
            <a:gdLst/>
            <a:ahLst/>
            <a:cxnLst/>
            <a:rect l="l" t="t" r="r" b="b"/>
            <a:pathLst>
              <a:path w="73461" h="12394" extrusionOk="0">
                <a:moveTo>
                  <a:pt x="18798" y="0"/>
                </a:moveTo>
                <a:cubicBezTo>
                  <a:pt x="18305" y="0"/>
                  <a:pt x="13872" y="656"/>
                  <a:pt x="9277" y="656"/>
                </a:cubicBezTo>
                <a:cubicBezTo>
                  <a:pt x="4681" y="656"/>
                  <a:pt x="166" y="984"/>
                  <a:pt x="166" y="984"/>
                </a:cubicBezTo>
                <a:lnTo>
                  <a:pt x="1" y="7633"/>
                </a:lnTo>
                <a:lnTo>
                  <a:pt x="1479" y="10423"/>
                </a:lnTo>
                <a:lnTo>
                  <a:pt x="73460" y="12393"/>
                </a:lnTo>
                <a:lnTo>
                  <a:pt x="71490" y="9439"/>
                </a:lnTo>
                <a:cubicBezTo>
                  <a:pt x="71490" y="9439"/>
                  <a:pt x="71327" y="8208"/>
                  <a:pt x="62627" y="6731"/>
                </a:cubicBezTo>
                <a:cubicBezTo>
                  <a:pt x="56397" y="5672"/>
                  <a:pt x="54586" y="5203"/>
                  <a:pt x="52282" y="5203"/>
                </a:cubicBezTo>
                <a:cubicBezTo>
                  <a:pt x="51369" y="5203"/>
                  <a:pt x="50377" y="5277"/>
                  <a:pt x="49002" y="5417"/>
                </a:cubicBezTo>
                <a:cubicBezTo>
                  <a:pt x="44579" y="5867"/>
                  <a:pt x="46043" y="6249"/>
                  <a:pt x="43330" y="6249"/>
                </a:cubicBezTo>
                <a:cubicBezTo>
                  <a:pt x="43072" y="6249"/>
                  <a:pt x="42777" y="6245"/>
                  <a:pt x="42435" y="6238"/>
                </a:cubicBezTo>
                <a:cubicBezTo>
                  <a:pt x="38495" y="6156"/>
                  <a:pt x="40137" y="5828"/>
                  <a:pt x="37346" y="5745"/>
                </a:cubicBezTo>
                <a:cubicBezTo>
                  <a:pt x="34555" y="5663"/>
                  <a:pt x="33243" y="5828"/>
                  <a:pt x="30616" y="5089"/>
                </a:cubicBezTo>
                <a:cubicBezTo>
                  <a:pt x="27990" y="4351"/>
                  <a:pt x="28646" y="4679"/>
                  <a:pt x="25364" y="3202"/>
                </a:cubicBezTo>
                <a:cubicBezTo>
                  <a:pt x="22080" y="1723"/>
                  <a:pt x="19289" y="0"/>
                  <a:pt x="187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1"/>
          </p:nvPr>
        </p:nvSpPr>
        <p:spPr>
          <a:xfrm>
            <a:off x="2867050" y="1613191"/>
            <a:ext cx="41928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title" idx="2" hasCustomPrompt="1"/>
          </p:nvPr>
        </p:nvSpPr>
        <p:spPr>
          <a:xfrm>
            <a:off x="2084159" y="1356628"/>
            <a:ext cx="845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3"/>
          </p:nvPr>
        </p:nvSpPr>
        <p:spPr>
          <a:xfrm>
            <a:off x="2867050" y="1354619"/>
            <a:ext cx="4192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4"/>
          </p:nvPr>
        </p:nvSpPr>
        <p:spPr>
          <a:xfrm>
            <a:off x="2867050" y="2450503"/>
            <a:ext cx="41928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5" hasCustomPrompt="1"/>
          </p:nvPr>
        </p:nvSpPr>
        <p:spPr>
          <a:xfrm>
            <a:off x="2084159" y="2191190"/>
            <a:ext cx="845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4" name="Google Shape;524;p13"/>
          <p:cNvSpPr txBox="1">
            <a:spLocks noGrp="1"/>
          </p:cNvSpPr>
          <p:nvPr>
            <p:ph type="subTitle" idx="6"/>
          </p:nvPr>
        </p:nvSpPr>
        <p:spPr>
          <a:xfrm>
            <a:off x="2867050" y="2191930"/>
            <a:ext cx="4192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5" name="Google Shape;525;p13"/>
          <p:cNvSpPr txBox="1">
            <a:spLocks noGrp="1"/>
          </p:cNvSpPr>
          <p:nvPr>
            <p:ph type="subTitle" idx="7"/>
          </p:nvPr>
        </p:nvSpPr>
        <p:spPr>
          <a:xfrm>
            <a:off x="2867050" y="3287814"/>
            <a:ext cx="41928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3"/>
          <p:cNvSpPr txBox="1">
            <a:spLocks noGrp="1"/>
          </p:cNvSpPr>
          <p:nvPr>
            <p:ph type="title" idx="8" hasCustomPrompt="1"/>
          </p:nvPr>
        </p:nvSpPr>
        <p:spPr>
          <a:xfrm>
            <a:off x="2084159" y="3025751"/>
            <a:ext cx="845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7" name="Google Shape;527;p13"/>
          <p:cNvSpPr txBox="1">
            <a:spLocks noGrp="1"/>
          </p:cNvSpPr>
          <p:nvPr>
            <p:ph type="subTitle" idx="9"/>
          </p:nvPr>
        </p:nvSpPr>
        <p:spPr>
          <a:xfrm>
            <a:off x="2867050" y="3029241"/>
            <a:ext cx="4192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8" name="Google Shape;528;p13"/>
          <p:cNvSpPr txBox="1">
            <a:spLocks noGrp="1"/>
          </p:cNvSpPr>
          <p:nvPr>
            <p:ph type="subTitle" idx="13"/>
          </p:nvPr>
        </p:nvSpPr>
        <p:spPr>
          <a:xfrm>
            <a:off x="2867050" y="4125125"/>
            <a:ext cx="41928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13"/>
          <p:cNvSpPr txBox="1">
            <a:spLocks noGrp="1"/>
          </p:cNvSpPr>
          <p:nvPr>
            <p:ph type="title" idx="14" hasCustomPrompt="1"/>
          </p:nvPr>
        </p:nvSpPr>
        <p:spPr>
          <a:xfrm>
            <a:off x="2084159" y="3860313"/>
            <a:ext cx="845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0" name="Google Shape;530;p13"/>
          <p:cNvSpPr txBox="1">
            <a:spLocks noGrp="1"/>
          </p:cNvSpPr>
          <p:nvPr>
            <p:ph type="subTitle" idx="15"/>
          </p:nvPr>
        </p:nvSpPr>
        <p:spPr>
          <a:xfrm>
            <a:off x="2867050" y="3866552"/>
            <a:ext cx="4192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1" name="Google Shape;531;p13"/>
          <p:cNvSpPr/>
          <p:nvPr/>
        </p:nvSpPr>
        <p:spPr>
          <a:xfrm flipH="1">
            <a:off x="179787" y="4765413"/>
            <a:ext cx="9567326" cy="700279"/>
          </a:xfrm>
          <a:custGeom>
            <a:avLst/>
            <a:gdLst/>
            <a:ahLst/>
            <a:cxnLst/>
            <a:rect l="l" t="t" r="r" b="b"/>
            <a:pathLst>
              <a:path w="78107" h="14180" extrusionOk="0">
                <a:moveTo>
                  <a:pt x="11125" y="0"/>
                </a:moveTo>
                <a:cubicBezTo>
                  <a:pt x="10617" y="0"/>
                  <a:pt x="10076" y="138"/>
                  <a:pt x="9602" y="316"/>
                </a:cubicBezTo>
                <a:cubicBezTo>
                  <a:pt x="7015" y="1286"/>
                  <a:pt x="4961" y="2614"/>
                  <a:pt x="3571" y="4976"/>
                </a:cubicBezTo>
                <a:cubicBezTo>
                  <a:pt x="2817" y="6259"/>
                  <a:pt x="2138" y="7585"/>
                  <a:pt x="1542" y="8946"/>
                </a:cubicBezTo>
                <a:cubicBezTo>
                  <a:pt x="1349" y="9386"/>
                  <a:pt x="298" y="13045"/>
                  <a:pt x="0" y="13128"/>
                </a:cubicBezTo>
                <a:cubicBezTo>
                  <a:pt x="3193" y="12236"/>
                  <a:pt x="6472" y="11930"/>
                  <a:pt x="9781" y="11930"/>
                </a:cubicBezTo>
                <a:cubicBezTo>
                  <a:pt x="14124" y="11930"/>
                  <a:pt x="18520" y="12458"/>
                  <a:pt x="22849" y="12886"/>
                </a:cubicBezTo>
                <a:cubicBezTo>
                  <a:pt x="31587" y="13748"/>
                  <a:pt x="40366" y="14180"/>
                  <a:pt x="49146" y="14180"/>
                </a:cubicBezTo>
                <a:cubicBezTo>
                  <a:pt x="56708" y="14180"/>
                  <a:pt x="64269" y="13860"/>
                  <a:pt x="71804" y="13219"/>
                </a:cubicBezTo>
                <a:cubicBezTo>
                  <a:pt x="74054" y="13028"/>
                  <a:pt x="76487" y="12724"/>
                  <a:pt x="78106" y="11153"/>
                </a:cubicBezTo>
                <a:cubicBezTo>
                  <a:pt x="65855" y="9977"/>
                  <a:pt x="53585" y="8799"/>
                  <a:pt x="41278" y="8690"/>
                </a:cubicBezTo>
                <a:cubicBezTo>
                  <a:pt x="39161" y="8672"/>
                  <a:pt x="37021" y="8681"/>
                  <a:pt x="34958" y="8206"/>
                </a:cubicBezTo>
                <a:cubicBezTo>
                  <a:pt x="33757" y="7929"/>
                  <a:pt x="32597" y="7490"/>
                  <a:pt x="31445" y="7052"/>
                </a:cubicBezTo>
                <a:cubicBezTo>
                  <a:pt x="27678" y="5625"/>
                  <a:pt x="23914" y="4198"/>
                  <a:pt x="20148" y="2770"/>
                </a:cubicBezTo>
                <a:cubicBezTo>
                  <a:pt x="18167" y="2018"/>
                  <a:pt x="16127" y="1256"/>
                  <a:pt x="14013" y="1256"/>
                </a:cubicBezTo>
                <a:cubicBezTo>
                  <a:pt x="13948" y="1256"/>
                  <a:pt x="13883" y="1256"/>
                  <a:pt x="13817" y="1258"/>
                </a:cubicBezTo>
                <a:cubicBezTo>
                  <a:pt x="13748" y="1259"/>
                  <a:pt x="13677" y="1261"/>
                  <a:pt x="13606" y="1261"/>
                </a:cubicBezTo>
                <a:cubicBezTo>
                  <a:pt x="13396" y="1261"/>
                  <a:pt x="13187" y="1243"/>
                  <a:pt x="13009" y="1138"/>
                </a:cubicBezTo>
                <a:cubicBezTo>
                  <a:pt x="12768" y="996"/>
                  <a:pt x="12639" y="728"/>
                  <a:pt x="12453" y="519"/>
                </a:cubicBezTo>
                <a:cubicBezTo>
                  <a:pt x="12113" y="140"/>
                  <a:pt x="11636" y="0"/>
                  <a:pt x="11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9"/>
          <p:cNvSpPr/>
          <p:nvPr/>
        </p:nvSpPr>
        <p:spPr>
          <a:xfrm>
            <a:off x="-101500" y="4813650"/>
            <a:ext cx="5501311" cy="447609"/>
          </a:xfrm>
          <a:custGeom>
            <a:avLst/>
            <a:gdLst/>
            <a:ahLst/>
            <a:cxnLst/>
            <a:rect l="l" t="t" r="r" b="b"/>
            <a:pathLst>
              <a:path w="73461" h="12394" extrusionOk="0">
                <a:moveTo>
                  <a:pt x="18798" y="0"/>
                </a:moveTo>
                <a:cubicBezTo>
                  <a:pt x="18305" y="0"/>
                  <a:pt x="13872" y="656"/>
                  <a:pt x="9277" y="656"/>
                </a:cubicBezTo>
                <a:cubicBezTo>
                  <a:pt x="4681" y="656"/>
                  <a:pt x="166" y="984"/>
                  <a:pt x="166" y="984"/>
                </a:cubicBezTo>
                <a:lnTo>
                  <a:pt x="1" y="7633"/>
                </a:lnTo>
                <a:lnTo>
                  <a:pt x="1479" y="10423"/>
                </a:lnTo>
                <a:lnTo>
                  <a:pt x="73460" y="12393"/>
                </a:lnTo>
                <a:lnTo>
                  <a:pt x="71490" y="9439"/>
                </a:lnTo>
                <a:cubicBezTo>
                  <a:pt x="71490" y="9439"/>
                  <a:pt x="71327" y="8208"/>
                  <a:pt x="62627" y="6731"/>
                </a:cubicBezTo>
                <a:cubicBezTo>
                  <a:pt x="56397" y="5672"/>
                  <a:pt x="54586" y="5203"/>
                  <a:pt x="52282" y="5203"/>
                </a:cubicBezTo>
                <a:cubicBezTo>
                  <a:pt x="51369" y="5203"/>
                  <a:pt x="50377" y="5277"/>
                  <a:pt x="49002" y="5417"/>
                </a:cubicBezTo>
                <a:cubicBezTo>
                  <a:pt x="44579" y="5867"/>
                  <a:pt x="46043" y="6249"/>
                  <a:pt x="43330" y="6249"/>
                </a:cubicBezTo>
                <a:cubicBezTo>
                  <a:pt x="43072" y="6249"/>
                  <a:pt x="42777" y="6245"/>
                  <a:pt x="42435" y="6238"/>
                </a:cubicBezTo>
                <a:cubicBezTo>
                  <a:pt x="38495" y="6156"/>
                  <a:pt x="40137" y="5828"/>
                  <a:pt x="37346" y="5745"/>
                </a:cubicBezTo>
                <a:cubicBezTo>
                  <a:pt x="34555" y="5663"/>
                  <a:pt x="33243" y="5828"/>
                  <a:pt x="30616" y="5089"/>
                </a:cubicBezTo>
                <a:cubicBezTo>
                  <a:pt x="27990" y="4351"/>
                  <a:pt x="28646" y="4679"/>
                  <a:pt x="25364" y="3202"/>
                </a:cubicBezTo>
                <a:cubicBezTo>
                  <a:pt x="22080" y="1723"/>
                  <a:pt x="19289" y="0"/>
                  <a:pt x="187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9"/>
          <p:cNvSpPr/>
          <p:nvPr/>
        </p:nvSpPr>
        <p:spPr>
          <a:xfrm flipH="1">
            <a:off x="12" y="4687300"/>
            <a:ext cx="9567326" cy="700279"/>
          </a:xfrm>
          <a:custGeom>
            <a:avLst/>
            <a:gdLst/>
            <a:ahLst/>
            <a:cxnLst/>
            <a:rect l="l" t="t" r="r" b="b"/>
            <a:pathLst>
              <a:path w="78107" h="14180" extrusionOk="0">
                <a:moveTo>
                  <a:pt x="11125" y="0"/>
                </a:moveTo>
                <a:cubicBezTo>
                  <a:pt x="10617" y="0"/>
                  <a:pt x="10076" y="138"/>
                  <a:pt x="9602" y="316"/>
                </a:cubicBezTo>
                <a:cubicBezTo>
                  <a:pt x="7015" y="1286"/>
                  <a:pt x="4961" y="2614"/>
                  <a:pt x="3571" y="4976"/>
                </a:cubicBezTo>
                <a:cubicBezTo>
                  <a:pt x="2817" y="6259"/>
                  <a:pt x="2138" y="7585"/>
                  <a:pt x="1542" y="8946"/>
                </a:cubicBezTo>
                <a:cubicBezTo>
                  <a:pt x="1349" y="9386"/>
                  <a:pt x="298" y="13045"/>
                  <a:pt x="0" y="13128"/>
                </a:cubicBezTo>
                <a:cubicBezTo>
                  <a:pt x="3193" y="12236"/>
                  <a:pt x="6472" y="11930"/>
                  <a:pt x="9781" y="11930"/>
                </a:cubicBezTo>
                <a:cubicBezTo>
                  <a:pt x="14124" y="11930"/>
                  <a:pt x="18520" y="12458"/>
                  <a:pt x="22849" y="12886"/>
                </a:cubicBezTo>
                <a:cubicBezTo>
                  <a:pt x="31587" y="13748"/>
                  <a:pt x="40366" y="14180"/>
                  <a:pt x="49146" y="14180"/>
                </a:cubicBezTo>
                <a:cubicBezTo>
                  <a:pt x="56708" y="14180"/>
                  <a:pt x="64269" y="13860"/>
                  <a:pt x="71804" y="13219"/>
                </a:cubicBezTo>
                <a:cubicBezTo>
                  <a:pt x="74054" y="13028"/>
                  <a:pt x="76487" y="12724"/>
                  <a:pt x="78106" y="11153"/>
                </a:cubicBezTo>
                <a:cubicBezTo>
                  <a:pt x="65855" y="9977"/>
                  <a:pt x="53585" y="8799"/>
                  <a:pt x="41278" y="8690"/>
                </a:cubicBezTo>
                <a:cubicBezTo>
                  <a:pt x="39161" y="8672"/>
                  <a:pt x="37021" y="8681"/>
                  <a:pt x="34958" y="8206"/>
                </a:cubicBezTo>
                <a:cubicBezTo>
                  <a:pt x="33757" y="7929"/>
                  <a:pt x="32597" y="7490"/>
                  <a:pt x="31445" y="7052"/>
                </a:cubicBezTo>
                <a:cubicBezTo>
                  <a:pt x="27678" y="5625"/>
                  <a:pt x="23914" y="4198"/>
                  <a:pt x="20148" y="2770"/>
                </a:cubicBezTo>
                <a:cubicBezTo>
                  <a:pt x="18167" y="2018"/>
                  <a:pt x="16127" y="1256"/>
                  <a:pt x="14013" y="1256"/>
                </a:cubicBezTo>
                <a:cubicBezTo>
                  <a:pt x="13948" y="1256"/>
                  <a:pt x="13883" y="1256"/>
                  <a:pt x="13817" y="1258"/>
                </a:cubicBezTo>
                <a:cubicBezTo>
                  <a:pt x="13748" y="1259"/>
                  <a:pt x="13677" y="1261"/>
                  <a:pt x="13606" y="1261"/>
                </a:cubicBezTo>
                <a:cubicBezTo>
                  <a:pt x="13396" y="1261"/>
                  <a:pt x="13187" y="1243"/>
                  <a:pt x="13009" y="1138"/>
                </a:cubicBezTo>
                <a:cubicBezTo>
                  <a:pt x="12768" y="996"/>
                  <a:pt x="12639" y="728"/>
                  <a:pt x="12453" y="519"/>
                </a:cubicBezTo>
                <a:cubicBezTo>
                  <a:pt x="12113" y="140"/>
                  <a:pt x="11636" y="0"/>
                  <a:pt x="11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9"/>
          <p:cNvSpPr/>
          <p:nvPr/>
        </p:nvSpPr>
        <p:spPr>
          <a:xfrm rot="-3488382">
            <a:off x="140189" y="-551227"/>
            <a:ext cx="673492" cy="1418062"/>
          </a:xfrm>
          <a:custGeom>
            <a:avLst/>
            <a:gdLst/>
            <a:ahLst/>
            <a:cxnLst/>
            <a:rect l="l" t="t" r="r" b="b"/>
            <a:pathLst>
              <a:path w="10963" h="23083" extrusionOk="0">
                <a:moveTo>
                  <a:pt x="3378" y="0"/>
                </a:moveTo>
                <a:cubicBezTo>
                  <a:pt x="4070" y="1292"/>
                  <a:pt x="4672" y="2751"/>
                  <a:pt x="5042" y="4351"/>
                </a:cubicBezTo>
                <a:cubicBezTo>
                  <a:pt x="5363" y="5401"/>
                  <a:pt x="5565" y="6450"/>
                  <a:pt x="5684" y="7470"/>
                </a:cubicBezTo>
                <a:cubicBezTo>
                  <a:pt x="5570" y="7808"/>
                  <a:pt x="5107" y="8655"/>
                  <a:pt x="4979" y="8676"/>
                </a:cubicBezTo>
                <a:cubicBezTo>
                  <a:pt x="4969" y="8671"/>
                  <a:pt x="4956" y="8668"/>
                  <a:pt x="4948" y="8662"/>
                </a:cubicBezTo>
                <a:lnTo>
                  <a:pt x="4948" y="8659"/>
                </a:lnTo>
                <a:cubicBezTo>
                  <a:pt x="4857" y="8590"/>
                  <a:pt x="4693" y="8555"/>
                  <a:pt x="4482" y="8555"/>
                </a:cubicBezTo>
                <a:cubicBezTo>
                  <a:pt x="3843" y="8555"/>
                  <a:pt x="2769" y="8870"/>
                  <a:pt x="1976" y="9480"/>
                </a:cubicBezTo>
                <a:cubicBezTo>
                  <a:pt x="920" y="10285"/>
                  <a:pt x="774" y="11048"/>
                  <a:pt x="1171" y="11567"/>
                </a:cubicBezTo>
                <a:cubicBezTo>
                  <a:pt x="1328" y="11823"/>
                  <a:pt x="1678" y="12009"/>
                  <a:pt x="2143" y="12009"/>
                </a:cubicBezTo>
                <a:cubicBezTo>
                  <a:pt x="2532" y="12009"/>
                  <a:pt x="3002" y="11878"/>
                  <a:pt x="3506" y="11548"/>
                </a:cubicBezTo>
                <a:cubicBezTo>
                  <a:pt x="4290" y="10994"/>
                  <a:pt x="4816" y="9911"/>
                  <a:pt x="4946" y="9201"/>
                </a:cubicBezTo>
                <a:cubicBezTo>
                  <a:pt x="5004" y="8989"/>
                  <a:pt x="5023" y="8806"/>
                  <a:pt x="4991" y="8697"/>
                </a:cubicBezTo>
                <a:cubicBezTo>
                  <a:pt x="4990" y="8696"/>
                  <a:pt x="4995" y="8690"/>
                  <a:pt x="4995" y="8689"/>
                </a:cubicBezTo>
                <a:lnTo>
                  <a:pt x="4995" y="8689"/>
                </a:lnTo>
                <a:cubicBezTo>
                  <a:pt x="4995" y="8689"/>
                  <a:pt x="4990" y="8690"/>
                  <a:pt x="4990" y="8692"/>
                </a:cubicBezTo>
                <a:cubicBezTo>
                  <a:pt x="4990" y="8687"/>
                  <a:pt x="4990" y="8685"/>
                  <a:pt x="4988" y="8683"/>
                </a:cubicBezTo>
                <a:cubicBezTo>
                  <a:pt x="5119" y="8678"/>
                  <a:pt x="5526" y="8031"/>
                  <a:pt x="5707" y="7648"/>
                </a:cubicBezTo>
                <a:lnTo>
                  <a:pt x="5707" y="7648"/>
                </a:lnTo>
                <a:cubicBezTo>
                  <a:pt x="5904" y="9455"/>
                  <a:pt x="5828" y="11158"/>
                  <a:pt x="5649" y="12583"/>
                </a:cubicBezTo>
                <a:cubicBezTo>
                  <a:pt x="5468" y="12800"/>
                  <a:pt x="4860" y="13406"/>
                  <a:pt x="4674" y="13520"/>
                </a:cubicBezTo>
                <a:cubicBezTo>
                  <a:pt x="4674" y="13520"/>
                  <a:pt x="4676" y="13516"/>
                  <a:pt x="4674" y="13514"/>
                </a:cubicBezTo>
                <a:cubicBezTo>
                  <a:pt x="4674" y="13513"/>
                  <a:pt x="4679" y="13506"/>
                  <a:pt x="4679" y="13502"/>
                </a:cubicBezTo>
                <a:lnTo>
                  <a:pt x="4679" y="13502"/>
                </a:lnTo>
                <a:cubicBezTo>
                  <a:pt x="4679" y="13502"/>
                  <a:pt x="4676" y="13504"/>
                  <a:pt x="4674" y="13504"/>
                </a:cubicBezTo>
                <a:cubicBezTo>
                  <a:pt x="4674" y="13504"/>
                  <a:pt x="4674" y="13504"/>
                  <a:pt x="4674" y="13504"/>
                </a:cubicBezTo>
                <a:cubicBezTo>
                  <a:pt x="4672" y="13504"/>
                  <a:pt x="4674" y="13497"/>
                  <a:pt x="4672" y="13493"/>
                </a:cubicBezTo>
                <a:cubicBezTo>
                  <a:pt x="4662" y="13488"/>
                  <a:pt x="4642" y="13486"/>
                  <a:pt x="4630" y="13481"/>
                </a:cubicBezTo>
                <a:lnTo>
                  <a:pt x="4628" y="13477"/>
                </a:lnTo>
                <a:cubicBezTo>
                  <a:pt x="4530" y="13420"/>
                  <a:pt x="4356" y="13392"/>
                  <a:pt x="4137" y="13392"/>
                </a:cubicBezTo>
                <a:cubicBezTo>
                  <a:pt x="3469" y="13392"/>
                  <a:pt x="2371" y="13652"/>
                  <a:pt x="1643" y="14135"/>
                </a:cubicBezTo>
                <a:cubicBezTo>
                  <a:pt x="776" y="14833"/>
                  <a:pt x="392" y="15340"/>
                  <a:pt x="776" y="15875"/>
                </a:cubicBezTo>
                <a:cubicBezTo>
                  <a:pt x="989" y="16181"/>
                  <a:pt x="1403" y="16423"/>
                  <a:pt x="1974" y="16423"/>
                </a:cubicBezTo>
                <a:cubicBezTo>
                  <a:pt x="2326" y="16423"/>
                  <a:pt x="2738" y="16331"/>
                  <a:pt x="3199" y="16103"/>
                </a:cubicBezTo>
                <a:cubicBezTo>
                  <a:pt x="4181" y="15679"/>
                  <a:pt x="4577" y="14640"/>
                  <a:pt x="4651" y="13979"/>
                </a:cubicBezTo>
                <a:cubicBezTo>
                  <a:pt x="4695" y="13793"/>
                  <a:pt x="4709" y="13637"/>
                  <a:pt x="4677" y="13537"/>
                </a:cubicBezTo>
                <a:cubicBezTo>
                  <a:pt x="4851" y="13472"/>
                  <a:pt x="5393" y="12976"/>
                  <a:pt x="5633" y="12720"/>
                </a:cubicBezTo>
                <a:lnTo>
                  <a:pt x="5633" y="12720"/>
                </a:lnTo>
                <a:cubicBezTo>
                  <a:pt x="5361" y="14777"/>
                  <a:pt x="4881" y="16223"/>
                  <a:pt x="4709" y="16495"/>
                </a:cubicBezTo>
                <a:cubicBezTo>
                  <a:pt x="4699" y="16494"/>
                  <a:pt x="4689" y="16494"/>
                  <a:pt x="4678" y="16494"/>
                </a:cubicBezTo>
                <a:cubicBezTo>
                  <a:pt x="4521" y="16494"/>
                  <a:pt x="4301" y="16566"/>
                  <a:pt x="4060" y="16686"/>
                </a:cubicBezTo>
                <a:cubicBezTo>
                  <a:pt x="3162" y="17047"/>
                  <a:pt x="1980" y="18054"/>
                  <a:pt x="1152" y="19047"/>
                </a:cubicBezTo>
                <a:cubicBezTo>
                  <a:pt x="1" y="20306"/>
                  <a:pt x="39" y="21755"/>
                  <a:pt x="669" y="22574"/>
                </a:cubicBezTo>
                <a:cubicBezTo>
                  <a:pt x="917" y="22895"/>
                  <a:pt x="1287" y="23082"/>
                  <a:pt x="1738" y="23082"/>
                </a:cubicBezTo>
                <a:cubicBezTo>
                  <a:pt x="2434" y="23082"/>
                  <a:pt x="3325" y="22637"/>
                  <a:pt x="4263" y="21550"/>
                </a:cubicBezTo>
                <a:cubicBezTo>
                  <a:pt x="5747" y="19855"/>
                  <a:pt x="5272" y="17256"/>
                  <a:pt x="4848" y="16665"/>
                </a:cubicBezTo>
                <a:cubicBezTo>
                  <a:pt x="4841" y="16652"/>
                  <a:pt x="4834" y="16649"/>
                  <a:pt x="4826" y="16638"/>
                </a:cubicBezTo>
                <a:cubicBezTo>
                  <a:pt x="4805" y="16612"/>
                  <a:pt x="4783" y="16565"/>
                  <a:pt x="4762" y="16549"/>
                </a:cubicBezTo>
                <a:cubicBezTo>
                  <a:pt x="4760" y="16549"/>
                  <a:pt x="4760" y="16548"/>
                  <a:pt x="4759" y="16548"/>
                </a:cubicBezTo>
                <a:cubicBezTo>
                  <a:pt x="4759" y="16548"/>
                  <a:pt x="4759" y="16548"/>
                  <a:pt x="4758" y="16549"/>
                </a:cubicBezTo>
                <a:cubicBezTo>
                  <a:pt x="4748" y="16537"/>
                  <a:pt x="4739" y="16519"/>
                  <a:pt x="4730" y="16510"/>
                </a:cubicBezTo>
                <a:cubicBezTo>
                  <a:pt x="4728" y="16507"/>
                  <a:pt x="4730" y="16498"/>
                  <a:pt x="4730" y="16498"/>
                </a:cubicBezTo>
                <a:cubicBezTo>
                  <a:pt x="4729" y="16498"/>
                  <a:pt x="4729" y="16498"/>
                  <a:pt x="4728" y="16498"/>
                </a:cubicBezTo>
                <a:cubicBezTo>
                  <a:pt x="4726" y="16498"/>
                  <a:pt x="4724" y="16500"/>
                  <a:pt x="4723" y="16502"/>
                </a:cubicBezTo>
                <a:cubicBezTo>
                  <a:pt x="4965" y="16196"/>
                  <a:pt x="5632" y="14255"/>
                  <a:pt x="5881" y="11592"/>
                </a:cubicBezTo>
                <a:cubicBezTo>
                  <a:pt x="6005" y="11786"/>
                  <a:pt x="6317" y="12746"/>
                  <a:pt x="6568" y="13339"/>
                </a:cubicBezTo>
                <a:cubicBezTo>
                  <a:pt x="6560" y="13379"/>
                  <a:pt x="6553" y="13420"/>
                  <a:pt x="6547" y="13463"/>
                </a:cubicBezTo>
                <a:cubicBezTo>
                  <a:pt x="6388" y="14286"/>
                  <a:pt x="6602" y="15674"/>
                  <a:pt x="6854" y="16654"/>
                </a:cubicBezTo>
                <a:cubicBezTo>
                  <a:pt x="7163" y="17486"/>
                  <a:pt x="7683" y="17893"/>
                  <a:pt x="8247" y="17893"/>
                </a:cubicBezTo>
                <a:cubicBezTo>
                  <a:pt x="8557" y="17893"/>
                  <a:pt x="8881" y="17771"/>
                  <a:pt x="9191" y="17528"/>
                </a:cubicBezTo>
                <a:cubicBezTo>
                  <a:pt x="10170" y="16879"/>
                  <a:pt x="10424" y="15335"/>
                  <a:pt x="9698" y="14044"/>
                </a:cubicBezTo>
                <a:cubicBezTo>
                  <a:pt x="9165" y="13122"/>
                  <a:pt x="8155" y="12794"/>
                  <a:pt x="7433" y="12794"/>
                </a:cubicBezTo>
                <a:cubicBezTo>
                  <a:pt x="7147" y="12794"/>
                  <a:pt x="6907" y="12845"/>
                  <a:pt x="6760" y="12932"/>
                </a:cubicBezTo>
                <a:cubicBezTo>
                  <a:pt x="6760" y="12932"/>
                  <a:pt x="6758" y="12935"/>
                  <a:pt x="6758" y="12935"/>
                </a:cubicBezTo>
                <a:cubicBezTo>
                  <a:pt x="6747" y="12941"/>
                  <a:pt x="6731" y="12942"/>
                  <a:pt x="6723" y="12948"/>
                </a:cubicBezTo>
                <a:cubicBezTo>
                  <a:pt x="6722" y="12948"/>
                  <a:pt x="6722" y="12948"/>
                  <a:pt x="6722" y="12948"/>
                </a:cubicBezTo>
                <a:cubicBezTo>
                  <a:pt x="6719" y="12948"/>
                  <a:pt x="6712" y="12944"/>
                  <a:pt x="6712" y="12944"/>
                </a:cubicBezTo>
                <a:cubicBezTo>
                  <a:pt x="6712" y="12944"/>
                  <a:pt x="6712" y="12951"/>
                  <a:pt x="6712" y="12951"/>
                </a:cubicBezTo>
                <a:cubicBezTo>
                  <a:pt x="6711" y="12952"/>
                  <a:pt x="6709" y="12954"/>
                  <a:pt x="6707" y="12954"/>
                </a:cubicBezTo>
                <a:cubicBezTo>
                  <a:pt x="6706" y="12954"/>
                  <a:pt x="6706" y="12953"/>
                  <a:pt x="6705" y="12953"/>
                </a:cubicBezTo>
                <a:cubicBezTo>
                  <a:pt x="6661" y="13016"/>
                  <a:pt x="6626" y="13106"/>
                  <a:pt x="6598" y="13209"/>
                </a:cubicBezTo>
                <a:cubicBezTo>
                  <a:pt x="6354" y="12514"/>
                  <a:pt x="6033" y="11462"/>
                  <a:pt x="5946" y="11446"/>
                </a:cubicBezTo>
                <a:lnTo>
                  <a:pt x="5893" y="11453"/>
                </a:lnTo>
                <a:cubicBezTo>
                  <a:pt x="6002" y="10218"/>
                  <a:pt x="6014" y="8840"/>
                  <a:pt x="5854" y="7392"/>
                </a:cubicBezTo>
                <a:lnTo>
                  <a:pt x="5854" y="7392"/>
                </a:lnTo>
                <a:cubicBezTo>
                  <a:pt x="6128" y="7713"/>
                  <a:pt x="6789" y="8638"/>
                  <a:pt x="6830" y="8676"/>
                </a:cubicBezTo>
                <a:cubicBezTo>
                  <a:pt x="6844" y="8780"/>
                  <a:pt x="6882" y="8899"/>
                  <a:pt x="6947" y="9036"/>
                </a:cubicBezTo>
                <a:cubicBezTo>
                  <a:pt x="7189" y="9689"/>
                  <a:pt x="7866" y="10602"/>
                  <a:pt x="8693" y="11074"/>
                </a:cubicBezTo>
                <a:cubicBezTo>
                  <a:pt x="9057" y="11282"/>
                  <a:pt x="9387" y="11376"/>
                  <a:pt x="9671" y="11376"/>
                </a:cubicBezTo>
                <a:cubicBezTo>
                  <a:pt x="10225" y="11376"/>
                  <a:pt x="10609" y="11020"/>
                  <a:pt x="10748" y="10453"/>
                </a:cubicBezTo>
                <a:cubicBezTo>
                  <a:pt x="10962" y="9610"/>
                  <a:pt x="10610" y="8441"/>
                  <a:pt x="9528" y="7959"/>
                </a:cubicBezTo>
                <a:cubicBezTo>
                  <a:pt x="9254" y="7839"/>
                  <a:pt x="8963" y="7789"/>
                  <a:pt x="8678" y="7789"/>
                </a:cubicBezTo>
                <a:cubicBezTo>
                  <a:pt x="7837" y="7789"/>
                  <a:pt x="7038" y="8218"/>
                  <a:pt x="6847" y="8538"/>
                </a:cubicBezTo>
                <a:cubicBezTo>
                  <a:pt x="6847" y="8540"/>
                  <a:pt x="6849" y="8545"/>
                  <a:pt x="6849" y="8548"/>
                </a:cubicBezTo>
                <a:cubicBezTo>
                  <a:pt x="6847" y="8552"/>
                  <a:pt x="6838" y="8555"/>
                  <a:pt x="6837" y="8557"/>
                </a:cubicBezTo>
                <a:cubicBezTo>
                  <a:pt x="6831" y="8561"/>
                  <a:pt x="6819" y="8562"/>
                  <a:pt x="6819" y="8564"/>
                </a:cubicBezTo>
                <a:cubicBezTo>
                  <a:pt x="6819" y="8564"/>
                  <a:pt x="6823" y="8569"/>
                  <a:pt x="6823" y="8569"/>
                </a:cubicBezTo>
                <a:cubicBezTo>
                  <a:pt x="6821" y="8573"/>
                  <a:pt x="6817" y="8575"/>
                  <a:pt x="6816" y="8576"/>
                </a:cubicBezTo>
                <a:cubicBezTo>
                  <a:pt x="6814" y="8599"/>
                  <a:pt x="6826" y="8633"/>
                  <a:pt x="6828" y="8661"/>
                </a:cubicBezTo>
                <a:cubicBezTo>
                  <a:pt x="6782" y="8520"/>
                  <a:pt x="6014" y="7401"/>
                  <a:pt x="5835" y="7231"/>
                </a:cubicBezTo>
                <a:cubicBezTo>
                  <a:pt x="5721" y="6270"/>
                  <a:pt x="5537" y="5284"/>
                  <a:pt x="5240" y="4295"/>
                </a:cubicBezTo>
                <a:cubicBezTo>
                  <a:pt x="4893" y="2723"/>
                  <a:pt x="4320" y="1283"/>
                  <a:pt x="36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8" name="Google Shape;958;p19"/>
          <p:cNvGrpSpPr/>
          <p:nvPr/>
        </p:nvGrpSpPr>
        <p:grpSpPr>
          <a:xfrm rot="-2700000">
            <a:off x="-160703" y="-37729"/>
            <a:ext cx="854695" cy="940823"/>
            <a:chOff x="2522828" y="-240959"/>
            <a:chExt cx="707765" cy="779087"/>
          </a:xfrm>
        </p:grpSpPr>
        <p:sp>
          <p:nvSpPr>
            <p:cNvPr id="959" name="Google Shape;959;p19"/>
            <p:cNvSpPr/>
            <p:nvPr/>
          </p:nvSpPr>
          <p:spPr>
            <a:xfrm>
              <a:off x="2522828" y="-240959"/>
              <a:ext cx="707641" cy="779087"/>
            </a:xfrm>
            <a:custGeom>
              <a:avLst/>
              <a:gdLst/>
              <a:ahLst/>
              <a:cxnLst/>
              <a:rect l="l" t="t" r="r" b="b"/>
              <a:pathLst>
                <a:path w="11519" h="12682" extrusionOk="0">
                  <a:moveTo>
                    <a:pt x="2390" y="1"/>
                  </a:moveTo>
                  <a:cubicBezTo>
                    <a:pt x="1932" y="1"/>
                    <a:pt x="1423" y="105"/>
                    <a:pt x="860" y="358"/>
                  </a:cubicBezTo>
                  <a:lnTo>
                    <a:pt x="859" y="358"/>
                  </a:lnTo>
                  <a:cubicBezTo>
                    <a:pt x="859" y="358"/>
                    <a:pt x="2590" y="458"/>
                    <a:pt x="3627" y="1160"/>
                  </a:cubicBezTo>
                  <a:cubicBezTo>
                    <a:pt x="3627" y="1160"/>
                    <a:pt x="3221" y="1066"/>
                    <a:pt x="2684" y="1066"/>
                  </a:cubicBezTo>
                  <a:cubicBezTo>
                    <a:pt x="2082" y="1066"/>
                    <a:pt x="1314" y="1184"/>
                    <a:pt x="767" y="1686"/>
                  </a:cubicBezTo>
                  <a:cubicBezTo>
                    <a:pt x="767" y="1686"/>
                    <a:pt x="959" y="1658"/>
                    <a:pt x="1265" y="1658"/>
                  </a:cubicBezTo>
                  <a:cubicBezTo>
                    <a:pt x="1875" y="1658"/>
                    <a:pt x="2938" y="1771"/>
                    <a:pt x="3835" y="2451"/>
                  </a:cubicBezTo>
                  <a:cubicBezTo>
                    <a:pt x="3835" y="2451"/>
                    <a:pt x="3569" y="2383"/>
                    <a:pt x="3146" y="2383"/>
                  </a:cubicBezTo>
                  <a:cubicBezTo>
                    <a:pt x="2411" y="2383"/>
                    <a:pt x="1204" y="2589"/>
                    <a:pt x="97" y="3717"/>
                  </a:cubicBezTo>
                  <a:cubicBezTo>
                    <a:pt x="97" y="3717"/>
                    <a:pt x="1367" y="3363"/>
                    <a:pt x="2575" y="3363"/>
                  </a:cubicBezTo>
                  <a:cubicBezTo>
                    <a:pt x="3179" y="3363"/>
                    <a:pt x="3767" y="3452"/>
                    <a:pt x="4174" y="3717"/>
                  </a:cubicBezTo>
                  <a:cubicBezTo>
                    <a:pt x="4174" y="3717"/>
                    <a:pt x="3693" y="3634"/>
                    <a:pt x="3029" y="3634"/>
                  </a:cubicBezTo>
                  <a:cubicBezTo>
                    <a:pt x="2108" y="3634"/>
                    <a:pt x="834" y="3794"/>
                    <a:pt x="1" y="4558"/>
                  </a:cubicBezTo>
                  <a:cubicBezTo>
                    <a:pt x="1" y="4558"/>
                    <a:pt x="1047" y="4476"/>
                    <a:pt x="2188" y="4476"/>
                  </a:cubicBezTo>
                  <a:cubicBezTo>
                    <a:pt x="3182" y="4476"/>
                    <a:pt x="4249" y="4538"/>
                    <a:pt x="4756" y="4772"/>
                  </a:cubicBezTo>
                  <a:cubicBezTo>
                    <a:pt x="4756" y="4772"/>
                    <a:pt x="4448" y="4753"/>
                    <a:pt x="4003" y="4753"/>
                  </a:cubicBezTo>
                  <a:cubicBezTo>
                    <a:pt x="3075" y="4753"/>
                    <a:pt x="1555" y="4834"/>
                    <a:pt x="999" y="5333"/>
                  </a:cubicBezTo>
                  <a:cubicBezTo>
                    <a:pt x="999" y="5333"/>
                    <a:pt x="2710" y="6010"/>
                    <a:pt x="4015" y="6010"/>
                  </a:cubicBezTo>
                  <a:cubicBezTo>
                    <a:pt x="4055" y="6010"/>
                    <a:pt x="4095" y="6010"/>
                    <a:pt x="4134" y="6008"/>
                  </a:cubicBezTo>
                  <a:lnTo>
                    <a:pt x="4134" y="6008"/>
                  </a:lnTo>
                  <a:cubicBezTo>
                    <a:pt x="4133" y="6008"/>
                    <a:pt x="3157" y="6572"/>
                    <a:pt x="1800" y="6572"/>
                  </a:cubicBezTo>
                  <a:cubicBezTo>
                    <a:pt x="1437" y="6572"/>
                    <a:pt x="1047" y="6531"/>
                    <a:pt x="641" y="6429"/>
                  </a:cubicBezTo>
                  <a:lnTo>
                    <a:pt x="641" y="6429"/>
                  </a:lnTo>
                  <a:cubicBezTo>
                    <a:pt x="641" y="6429"/>
                    <a:pt x="1586" y="7412"/>
                    <a:pt x="2990" y="7412"/>
                  </a:cubicBezTo>
                  <a:cubicBezTo>
                    <a:pt x="3179" y="7412"/>
                    <a:pt x="3377" y="7394"/>
                    <a:pt x="3581" y="7354"/>
                  </a:cubicBezTo>
                  <a:lnTo>
                    <a:pt x="3581" y="7354"/>
                  </a:lnTo>
                  <a:cubicBezTo>
                    <a:pt x="3581" y="7354"/>
                    <a:pt x="2655" y="8068"/>
                    <a:pt x="220" y="8654"/>
                  </a:cubicBezTo>
                  <a:cubicBezTo>
                    <a:pt x="220" y="8654"/>
                    <a:pt x="993" y="8990"/>
                    <a:pt x="1922" y="8990"/>
                  </a:cubicBezTo>
                  <a:cubicBezTo>
                    <a:pt x="2286" y="8990"/>
                    <a:pt x="2673" y="8939"/>
                    <a:pt x="3048" y="8796"/>
                  </a:cubicBezTo>
                  <a:lnTo>
                    <a:pt x="3048" y="8796"/>
                  </a:lnTo>
                  <a:cubicBezTo>
                    <a:pt x="3044" y="8797"/>
                    <a:pt x="683" y="9702"/>
                    <a:pt x="517" y="10888"/>
                  </a:cubicBezTo>
                  <a:cubicBezTo>
                    <a:pt x="517" y="10888"/>
                    <a:pt x="2211" y="9862"/>
                    <a:pt x="3037" y="9862"/>
                  </a:cubicBezTo>
                  <a:cubicBezTo>
                    <a:pt x="3095" y="9862"/>
                    <a:pt x="3148" y="9867"/>
                    <a:pt x="3197" y="9878"/>
                  </a:cubicBezTo>
                  <a:cubicBezTo>
                    <a:pt x="3197" y="9878"/>
                    <a:pt x="3037" y="11009"/>
                    <a:pt x="808" y="12681"/>
                  </a:cubicBezTo>
                  <a:cubicBezTo>
                    <a:pt x="808" y="12681"/>
                    <a:pt x="808" y="12681"/>
                    <a:pt x="808" y="12681"/>
                  </a:cubicBezTo>
                  <a:cubicBezTo>
                    <a:pt x="825" y="12681"/>
                    <a:pt x="2591" y="12676"/>
                    <a:pt x="4160" y="10530"/>
                  </a:cubicBezTo>
                  <a:lnTo>
                    <a:pt x="4160" y="10530"/>
                  </a:lnTo>
                  <a:cubicBezTo>
                    <a:pt x="4160" y="10531"/>
                    <a:pt x="3651" y="11564"/>
                    <a:pt x="2553" y="12418"/>
                  </a:cubicBezTo>
                  <a:cubicBezTo>
                    <a:pt x="2553" y="12418"/>
                    <a:pt x="3774" y="12293"/>
                    <a:pt x="4612" y="11009"/>
                  </a:cubicBezTo>
                  <a:lnTo>
                    <a:pt x="4612" y="11009"/>
                  </a:lnTo>
                  <a:cubicBezTo>
                    <a:pt x="4612" y="11010"/>
                    <a:pt x="4383" y="11895"/>
                    <a:pt x="3869" y="12346"/>
                  </a:cubicBezTo>
                  <a:cubicBezTo>
                    <a:pt x="3869" y="12346"/>
                    <a:pt x="5130" y="11939"/>
                    <a:pt x="5723" y="10423"/>
                  </a:cubicBezTo>
                  <a:lnTo>
                    <a:pt x="5723" y="10423"/>
                  </a:lnTo>
                  <a:cubicBezTo>
                    <a:pt x="5723" y="10424"/>
                    <a:pt x="5446" y="11753"/>
                    <a:pt x="4932" y="12262"/>
                  </a:cubicBezTo>
                  <a:cubicBezTo>
                    <a:pt x="4932" y="12262"/>
                    <a:pt x="6610" y="11050"/>
                    <a:pt x="6431" y="9431"/>
                  </a:cubicBezTo>
                  <a:lnTo>
                    <a:pt x="6431" y="9431"/>
                  </a:lnTo>
                  <a:cubicBezTo>
                    <a:pt x="6432" y="9431"/>
                    <a:pt x="6814" y="10690"/>
                    <a:pt x="6147" y="11723"/>
                  </a:cubicBezTo>
                  <a:cubicBezTo>
                    <a:pt x="6147" y="11723"/>
                    <a:pt x="7494" y="9980"/>
                    <a:pt x="6940" y="8303"/>
                  </a:cubicBezTo>
                  <a:lnTo>
                    <a:pt x="6940" y="8303"/>
                  </a:lnTo>
                  <a:cubicBezTo>
                    <a:pt x="6941" y="8304"/>
                    <a:pt x="7812" y="10566"/>
                    <a:pt x="7324" y="11555"/>
                  </a:cubicBezTo>
                  <a:cubicBezTo>
                    <a:pt x="7324" y="11555"/>
                    <a:pt x="8777" y="10150"/>
                    <a:pt x="7228" y="7122"/>
                  </a:cubicBezTo>
                  <a:lnTo>
                    <a:pt x="7228" y="7122"/>
                  </a:lnTo>
                  <a:cubicBezTo>
                    <a:pt x="7228" y="7123"/>
                    <a:pt x="8170" y="8380"/>
                    <a:pt x="8342" y="9429"/>
                  </a:cubicBezTo>
                  <a:cubicBezTo>
                    <a:pt x="8342" y="9429"/>
                    <a:pt x="9085" y="8701"/>
                    <a:pt x="7896" y="6570"/>
                  </a:cubicBezTo>
                  <a:lnTo>
                    <a:pt x="7896" y="6570"/>
                  </a:lnTo>
                  <a:cubicBezTo>
                    <a:pt x="7896" y="6570"/>
                    <a:pt x="8901" y="7624"/>
                    <a:pt x="9085" y="8701"/>
                  </a:cubicBezTo>
                  <a:cubicBezTo>
                    <a:pt x="9085" y="8701"/>
                    <a:pt x="9931" y="7859"/>
                    <a:pt x="8249" y="5593"/>
                  </a:cubicBezTo>
                  <a:lnTo>
                    <a:pt x="8249" y="5593"/>
                  </a:lnTo>
                  <a:cubicBezTo>
                    <a:pt x="8249" y="5593"/>
                    <a:pt x="9591" y="6217"/>
                    <a:pt x="9875" y="7415"/>
                  </a:cubicBezTo>
                  <a:cubicBezTo>
                    <a:pt x="9875" y="7415"/>
                    <a:pt x="10048" y="6061"/>
                    <a:pt x="8856" y="4821"/>
                  </a:cubicBezTo>
                  <a:lnTo>
                    <a:pt x="8856" y="4821"/>
                  </a:lnTo>
                  <a:cubicBezTo>
                    <a:pt x="8856" y="4821"/>
                    <a:pt x="10834" y="5480"/>
                    <a:pt x="11348" y="6587"/>
                  </a:cubicBezTo>
                  <a:cubicBezTo>
                    <a:pt x="11348" y="6587"/>
                    <a:pt x="11518" y="5094"/>
                    <a:pt x="9389" y="3882"/>
                  </a:cubicBezTo>
                  <a:lnTo>
                    <a:pt x="9389" y="3882"/>
                  </a:lnTo>
                  <a:cubicBezTo>
                    <a:pt x="9389" y="3882"/>
                    <a:pt x="10408" y="3935"/>
                    <a:pt x="10819" y="4468"/>
                  </a:cubicBezTo>
                  <a:cubicBezTo>
                    <a:pt x="10819" y="4468"/>
                    <a:pt x="10182" y="2735"/>
                    <a:pt x="8014" y="2733"/>
                  </a:cubicBezTo>
                  <a:cubicBezTo>
                    <a:pt x="8014" y="2733"/>
                    <a:pt x="8520" y="2596"/>
                    <a:pt x="9053" y="2596"/>
                  </a:cubicBezTo>
                  <a:cubicBezTo>
                    <a:pt x="9393" y="2596"/>
                    <a:pt x="9744" y="2652"/>
                    <a:pt x="9980" y="2835"/>
                  </a:cubicBezTo>
                  <a:cubicBezTo>
                    <a:pt x="9980" y="2835"/>
                    <a:pt x="9386" y="2041"/>
                    <a:pt x="8240" y="2041"/>
                  </a:cubicBezTo>
                  <a:cubicBezTo>
                    <a:pt x="7984" y="2041"/>
                    <a:pt x="7701" y="2081"/>
                    <a:pt x="7391" y="2177"/>
                  </a:cubicBezTo>
                  <a:cubicBezTo>
                    <a:pt x="7391" y="2177"/>
                    <a:pt x="8143" y="1745"/>
                    <a:pt x="8780" y="1745"/>
                  </a:cubicBezTo>
                  <a:cubicBezTo>
                    <a:pt x="8927" y="1745"/>
                    <a:pt x="9068" y="1768"/>
                    <a:pt x="9192" y="1825"/>
                  </a:cubicBezTo>
                  <a:cubicBezTo>
                    <a:pt x="9192" y="1825"/>
                    <a:pt x="8486" y="1358"/>
                    <a:pt x="7574" y="1358"/>
                  </a:cubicBezTo>
                  <a:cubicBezTo>
                    <a:pt x="6985" y="1358"/>
                    <a:pt x="6309" y="1553"/>
                    <a:pt x="5682" y="2195"/>
                  </a:cubicBezTo>
                  <a:cubicBezTo>
                    <a:pt x="5681" y="2188"/>
                    <a:pt x="5681" y="2183"/>
                    <a:pt x="5679" y="2176"/>
                  </a:cubicBezTo>
                  <a:cubicBezTo>
                    <a:pt x="5663" y="2112"/>
                    <a:pt x="5642" y="2049"/>
                    <a:pt x="5625" y="1986"/>
                  </a:cubicBezTo>
                  <a:cubicBezTo>
                    <a:pt x="5605" y="1925"/>
                    <a:pt x="5588" y="1863"/>
                    <a:pt x="5570" y="1804"/>
                  </a:cubicBezTo>
                  <a:cubicBezTo>
                    <a:pt x="5551" y="1742"/>
                    <a:pt x="5528" y="1686"/>
                    <a:pt x="5507" y="1628"/>
                  </a:cubicBezTo>
                  <a:cubicBezTo>
                    <a:pt x="5463" y="1514"/>
                    <a:pt x="5425" y="1404"/>
                    <a:pt x="5374" y="1302"/>
                  </a:cubicBezTo>
                  <a:cubicBezTo>
                    <a:pt x="5326" y="1199"/>
                    <a:pt x="5282" y="1100"/>
                    <a:pt x="5233" y="1009"/>
                  </a:cubicBezTo>
                  <a:cubicBezTo>
                    <a:pt x="5182" y="920"/>
                    <a:pt x="5137" y="835"/>
                    <a:pt x="5090" y="756"/>
                  </a:cubicBezTo>
                  <a:cubicBezTo>
                    <a:pt x="4995" y="600"/>
                    <a:pt x="4898" y="472"/>
                    <a:pt x="4823" y="365"/>
                  </a:cubicBezTo>
                  <a:cubicBezTo>
                    <a:pt x="4656" y="164"/>
                    <a:pt x="4558" y="53"/>
                    <a:pt x="4558" y="53"/>
                  </a:cubicBezTo>
                  <a:lnTo>
                    <a:pt x="4532" y="72"/>
                  </a:lnTo>
                  <a:cubicBezTo>
                    <a:pt x="4532" y="72"/>
                    <a:pt x="4600" y="206"/>
                    <a:pt x="4726" y="427"/>
                  </a:cubicBezTo>
                  <a:cubicBezTo>
                    <a:pt x="4754" y="485"/>
                    <a:pt x="4784" y="549"/>
                    <a:pt x="4818" y="620"/>
                  </a:cubicBezTo>
                  <a:cubicBezTo>
                    <a:pt x="4835" y="653"/>
                    <a:pt x="4853" y="690"/>
                    <a:pt x="4870" y="727"/>
                  </a:cubicBezTo>
                  <a:cubicBezTo>
                    <a:pt x="4879" y="744"/>
                    <a:pt x="4890" y="763"/>
                    <a:pt x="4898" y="783"/>
                  </a:cubicBezTo>
                  <a:cubicBezTo>
                    <a:pt x="4907" y="802"/>
                    <a:pt x="4914" y="823"/>
                    <a:pt x="4923" y="842"/>
                  </a:cubicBezTo>
                  <a:cubicBezTo>
                    <a:pt x="4956" y="925"/>
                    <a:pt x="4993" y="1011"/>
                    <a:pt x="5032" y="1102"/>
                  </a:cubicBezTo>
                  <a:cubicBezTo>
                    <a:pt x="5067" y="1193"/>
                    <a:pt x="5098" y="1293"/>
                    <a:pt x="5135" y="1395"/>
                  </a:cubicBezTo>
                  <a:cubicBezTo>
                    <a:pt x="5175" y="1497"/>
                    <a:pt x="5202" y="1605"/>
                    <a:pt x="5233" y="1718"/>
                  </a:cubicBezTo>
                  <a:cubicBezTo>
                    <a:pt x="5242" y="1746"/>
                    <a:pt x="5251" y="1772"/>
                    <a:pt x="5258" y="1800"/>
                  </a:cubicBezTo>
                  <a:cubicBezTo>
                    <a:pt x="4819" y="1112"/>
                    <a:pt x="3881" y="1"/>
                    <a:pt x="2390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14978" y="-157839"/>
              <a:ext cx="615615" cy="687860"/>
            </a:xfrm>
            <a:custGeom>
              <a:avLst/>
              <a:gdLst/>
              <a:ahLst/>
              <a:cxnLst/>
              <a:rect l="l" t="t" r="r" b="b"/>
              <a:pathLst>
                <a:path w="10021" h="11197" extrusionOk="0">
                  <a:moveTo>
                    <a:pt x="6077" y="0"/>
                  </a:moveTo>
                  <a:cubicBezTo>
                    <a:pt x="5493" y="0"/>
                    <a:pt x="4824" y="192"/>
                    <a:pt x="4202" y="821"/>
                  </a:cubicBezTo>
                  <a:cubicBezTo>
                    <a:pt x="4347" y="1873"/>
                    <a:pt x="4347" y="2982"/>
                    <a:pt x="4175" y="4115"/>
                  </a:cubicBezTo>
                  <a:cubicBezTo>
                    <a:pt x="3712" y="7183"/>
                    <a:pt x="2111" y="9734"/>
                    <a:pt x="1" y="11196"/>
                  </a:cubicBezTo>
                  <a:cubicBezTo>
                    <a:pt x="662" y="10998"/>
                    <a:pt x="1699" y="10488"/>
                    <a:pt x="2662" y="9172"/>
                  </a:cubicBezTo>
                  <a:lnTo>
                    <a:pt x="2662" y="9172"/>
                  </a:lnTo>
                  <a:cubicBezTo>
                    <a:pt x="2661" y="9173"/>
                    <a:pt x="2153" y="10206"/>
                    <a:pt x="1055" y="11060"/>
                  </a:cubicBezTo>
                  <a:cubicBezTo>
                    <a:pt x="1055" y="11060"/>
                    <a:pt x="2276" y="10935"/>
                    <a:pt x="3114" y="9651"/>
                  </a:cubicBezTo>
                  <a:lnTo>
                    <a:pt x="3114" y="9651"/>
                  </a:lnTo>
                  <a:cubicBezTo>
                    <a:pt x="3114" y="9651"/>
                    <a:pt x="2884" y="10537"/>
                    <a:pt x="2369" y="10988"/>
                  </a:cubicBezTo>
                  <a:cubicBezTo>
                    <a:pt x="2369" y="10988"/>
                    <a:pt x="3630" y="10583"/>
                    <a:pt x="4225" y="9065"/>
                  </a:cubicBezTo>
                  <a:lnTo>
                    <a:pt x="4225" y="9065"/>
                  </a:lnTo>
                  <a:cubicBezTo>
                    <a:pt x="4224" y="9066"/>
                    <a:pt x="3946" y="10395"/>
                    <a:pt x="3433" y="10904"/>
                  </a:cubicBezTo>
                  <a:cubicBezTo>
                    <a:pt x="3433" y="10904"/>
                    <a:pt x="5110" y="9691"/>
                    <a:pt x="4933" y="8072"/>
                  </a:cubicBezTo>
                  <a:lnTo>
                    <a:pt x="4933" y="8072"/>
                  </a:lnTo>
                  <a:cubicBezTo>
                    <a:pt x="4933" y="8073"/>
                    <a:pt x="5315" y="9332"/>
                    <a:pt x="4647" y="10365"/>
                  </a:cubicBezTo>
                  <a:cubicBezTo>
                    <a:pt x="4647" y="10365"/>
                    <a:pt x="5996" y="8621"/>
                    <a:pt x="5442" y="6946"/>
                  </a:cubicBezTo>
                  <a:lnTo>
                    <a:pt x="5442" y="6946"/>
                  </a:lnTo>
                  <a:cubicBezTo>
                    <a:pt x="5442" y="6947"/>
                    <a:pt x="6314" y="9208"/>
                    <a:pt x="5826" y="10197"/>
                  </a:cubicBezTo>
                  <a:cubicBezTo>
                    <a:pt x="5826" y="10197"/>
                    <a:pt x="7278" y="8792"/>
                    <a:pt x="5728" y="5764"/>
                  </a:cubicBezTo>
                  <a:lnTo>
                    <a:pt x="5728" y="5764"/>
                  </a:lnTo>
                  <a:cubicBezTo>
                    <a:pt x="5728" y="5764"/>
                    <a:pt x="6672" y="7022"/>
                    <a:pt x="6842" y="8072"/>
                  </a:cubicBezTo>
                  <a:cubicBezTo>
                    <a:pt x="6842" y="8072"/>
                    <a:pt x="7585" y="7344"/>
                    <a:pt x="6396" y="5211"/>
                  </a:cubicBezTo>
                  <a:lnTo>
                    <a:pt x="6396" y="5211"/>
                  </a:lnTo>
                  <a:cubicBezTo>
                    <a:pt x="6396" y="5212"/>
                    <a:pt x="7401" y="6266"/>
                    <a:pt x="7585" y="7344"/>
                  </a:cubicBezTo>
                  <a:cubicBezTo>
                    <a:pt x="7585" y="7344"/>
                    <a:pt x="8431" y="6501"/>
                    <a:pt x="6749" y="4234"/>
                  </a:cubicBezTo>
                  <a:lnTo>
                    <a:pt x="6749" y="4234"/>
                  </a:lnTo>
                  <a:cubicBezTo>
                    <a:pt x="6749" y="4234"/>
                    <a:pt x="8092" y="4859"/>
                    <a:pt x="8377" y="6057"/>
                  </a:cubicBezTo>
                  <a:cubicBezTo>
                    <a:pt x="8377" y="6057"/>
                    <a:pt x="8550" y="4704"/>
                    <a:pt x="7356" y="3463"/>
                  </a:cubicBezTo>
                  <a:lnTo>
                    <a:pt x="7356" y="3463"/>
                  </a:lnTo>
                  <a:cubicBezTo>
                    <a:pt x="7356" y="3463"/>
                    <a:pt x="9336" y="4122"/>
                    <a:pt x="9848" y="5231"/>
                  </a:cubicBezTo>
                  <a:cubicBezTo>
                    <a:pt x="9848" y="5231"/>
                    <a:pt x="10020" y="3736"/>
                    <a:pt x="7891" y="2524"/>
                  </a:cubicBezTo>
                  <a:lnTo>
                    <a:pt x="7891" y="2524"/>
                  </a:lnTo>
                  <a:cubicBezTo>
                    <a:pt x="7891" y="2524"/>
                    <a:pt x="8910" y="2577"/>
                    <a:pt x="9320" y="3110"/>
                  </a:cubicBezTo>
                  <a:cubicBezTo>
                    <a:pt x="9320" y="3110"/>
                    <a:pt x="8684" y="1377"/>
                    <a:pt x="6515" y="1375"/>
                  </a:cubicBezTo>
                  <a:cubicBezTo>
                    <a:pt x="6515" y="1375"/>
                    <a:pt x="7020" y="1239"/>
                    <a:pt x="7552" y="1239"/>
                  </a:cubicBezTo>
                  <a:cubicBezTo>
                    <a:pt x="7893" y="1239"/>
                    <a:pt x="8245" y="1295"/>
                    <a:pt x="8482" y="1479"/>
                  </a:cubicBezTo>
                  <a:cubicBezTo>
                    <a:pt x="8482" y="1479"/>
                    <a:pt x="7887" y="683"/>
                    <a:pt x="6741" y="683"/>
                  </a:cubicBezTo>
                  <a:cubicBezTo>
                    <a:pt x="6486" y="683"/>
                    <a:pt x="6204" y="723"/>
                    <a:pt x="5894" y="819"/>
                  </a:cubicBezTo>
                  <a:cubicBezTo>
                    <a:pt x="5894" y="819"/>
                    <a:pt x="6645" y="386"/>
                    <a:pt x="7282" y="386"/>
                  </a:cubicBezTo>
                  <a:cubicBezTo>
                    <a:pt x="7429" y="386"/>
                    <a:pt x="7570" y="409"/>
                    <a:pt x="7694" y="466"/>
                  </a:cubicBezTo>
                  <a:cubicBezTo>
                    <a:pt x="7694" y="466"/>
                    <a:pt x="6989" y="0"/>
                    <a:pt x="6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19"/>
          <p:cNvGrpSpPr/>
          <p:nvPr/>
        </p:nvGrpSpPr>
        <p:grpSpPr>
          <a:xfrm rot="3546184" flipH="1">
            <a:off x="8261714" y="-224533"/>
            <a:ext cx="1276839" cy="1552495"/>
            <a:chOff x="2746568" y="-278986"/>
            <a:chExt cx="1276827" cy="1552481"/>
          </a:xfrm>
        </p:grpSpPr>
        <p:sp>
          <p:nvSpPr>
            <p:cNvPr id="962" name="Google Shape;962;p19"/>
            <p:cNvSpPr/>
            <p:nvPr/>
          </p:nvSpPr>
          <p:spPr>
            <a:xfrm>
              <a:off x="2841913" y="919519"/>
              <a:ext cx="264651" cy="63091"/>
            </a:xfrm>
            <a:custGeom>
              <a:avLst/>
              <a:gdLst/>
              <a:ahLst/>
              <a:cxnLst/>
              <a:rect l="l" t="t" r="r" b="b"/>
              <a:pathLst>
                <a:path w="4308" h="1027" extrusionOk="0">
                  <a:moveTo>
                    <a:pt x="4307" y="613"/>
                  </a:moveTo>
                  <a:cubicBezTo>
                    <a:pt x="4307" y="613"/>
                    <a:pt x="3974" y="234"/>
                    <a:pt x="3128" y="116"/>
                  </a:cubicBezTo>
                  <a:cubicBezTo>
                    <a:pt x="2281" y="1"/>
                    <a:pt x="1" y="366"/>
                    <a:pt x="1" y="366"/>
                  </a:cubicBezTo>
                  <a:cubicBezTo>
                    <a:pt x="1" y="366"/>
                    <a:pt x="413" y="590"/>
                    <a:pt x="1088" y="648"/>
                  </a:cubicBezTo>
                  <a:cubicBezTo>
                    <a:pt x="1765" y="704"/>
                    <a:pt x="2878" y="488"/>
                    <a:pt x="3695" y="883"/>
                  </a:cubicBezTo>
                  <a:cubicBezTo>
                    <a:pt x="3991" y="1027"/>
                    <a:pt x="4256" y="822"/>
                    <a:pt x="4256" y="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895790" y="814345"/>
              <a:ext cx="292357" cy="61801"/>
            </a:xfrm>
            <a:custGeom>
              <a:avLst/>
              <a:gdLst/>
              <a:ahLst/>
              <a:cxnLst/>
              <a:rect l="l" t="t" r="r" b="b"/>
              <a:pathLst>
                <a:path w="4759" h="1006" extrusionOk="0">
                  <a:moveTo>
                    <a:pt x="4758" y="746"/>
                  </a:moveTo>
                  <a:cubicBezTo>
                    <a:pt x="4758" y="746"/>
                    <a:pt x="4432" y="337"/>
                    <a:pt x="3511" y="169"/>
                  </a:cubicBezTo>
                  <a:cubicBezTo>
                    <a:pt x="2592" y="1"/>
                    <a:pt x="1" y="192"/>
                    <a:pt x="1" y="192"/>
                  </a:cubicBezTo>
                  <a:cubicBezTo>
                    <a:pt x="1" y="192"/>
                    <a:pt x="457" y="467"/>
                    <a:pt x="1188" y="560"/>
                  </a:cubicBezTo>
                  <a:cubicBezTo>
                    <a:pt x="1922" y="655"/>
                    <a:pt x="3662" y="874"/>
                    <a:pt x="4014" y="939"/>
                  </a:cubicBezTo>
                  <a:cubicBezTo>
                    <a:pt x="4369" y="1006"/>
                    <a:pt x="4704" y="890"/>
                    <a:pt x="4704" y="890"/>
                  </a:cubicBezTo>
                  <a:lnTo>
                    <a:pt x="4758" y="7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2967360" y="695164"/>
              <a:ext cx="292419" cy="78204"/>
            </a:xfrm>
            <a:custGeom>
              <a:avLst/>
              <a:gdLst/>
              <a:ahLst/>
              <a:cxnLst/>
              <a:rect l="l" t="t" r="r" b="b"/>
              <a:pathLst>
                <a:path w="4760" h="1273" extrusionOk="0">
                  <a:moveTo>
                    <a:pt x="4675" y="1039"/>
                  </a:moveTo>
                  <a:cubicBezTo>
                    <a:pt x="4675" y="1039"/>
                    <a:pt x="4393" y="599"/>
                    <a:pt x="3495" y="336"/>
                  </a:cubicBezTo>
                  <a:cubicBezTo>
                    <a:pt x="2598" y="74"/>
                    <a:pt x="1" y="1"/>
                    <a:pt x="1" y="1"/>
                  </a:cubicBezTo>
                  <a:cubicBezTo>
                    <a:pt x="1" y="1"/>
                    <a:pt x="425" y="322"/>
                    <a:pt x="1144" y="488"/>
                  </a:cubicBezTo>
                  <a:cubicBezTo>
                    <a:pt x="1863" y="657"/>
                    <a:pt x="3572" y="1055"/>
                    <a:pt x="3916" y="1157"/>
                  </a:cubicBezTo>
                  <a:cubicBezTo>
                    <a:pt x="4261" y="1257"/>
                    <a:pt x="4760" y="1272"/>
                    <a:pt x="4760" y="1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3033093" y="582557"/>
              <a:ext cx="286705" cy="97555"/>
            </a:xfrm>
            <a:custGeom>
              <a:avLst/>
              <a:gdLst/>
              <a:ahLst/>
              <a:cxnLst/>
              <a:rect l="l" t="t" r="r" b="b"/>
              <a:pathLst>
                <a:path w="4667" h="1588" extrusionOk="0">
                  <a:moveTo>
                    <a:pt x="4596" y="1348"/>
                  </a:moveTo>
                  <a:cubicBezTo>
                    <a:pt x="4596" y="1348"/>
                    <a:pt x="4344" y="890"/>
                    <a:pt x="3465" y="569"/>
                  </a:cubicBezTo>
                  <a:cubicBezTo>
                    <a:pt x="2588" y="248"/>
                    <a:pt x="1" y="0"/>
                    <a:pt x="1" y="0"/>
                  </a:cubicBezTo>
                  <a:cubicBezTo>
                    <a:pt x="1" y="0"/>
                    <a:pt x="404" y="350"/>
                    <a:pt x="1111" y="565"/>
                  </a:cubicBezTo>
                  <a:cubicBezTo>
                    <a:pt x="1816" y="781"/>
                    <a:pt x="3495" y="1292"/>
                    <a:pt x="3832" y="1414"/>
                  </a:cubicBezTo>
                  <a:cubicBezTo>
                    <a:pt x="4168" y="1539"/>
                    <a:pt x="4667" y="1588"/>
                    <a:pt x="4667" y="1588"/>
                  </a:cubicBezTo>
                  <a:lnTo>
                    <a:pt x="4596" y="13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2746568" y="1029117"/>
              <a:ext cx="270303" cy="89630"/>
            </a:xfrm>
            <a:custGeom>
              <a:avLst/>
              <a:gdLst/>
              <a:ahLst/>
              <a:cxnLst/>
              <a:rect l="l" t="t" r="r" b="b"/>
              <a:pathLst>
                <a:path w="4400" h="1459" extrusionOk="0">
                  <a:moveTo>
                    <a:pt x="3024" y="171"/>
                  </a:moveTo>
                  <a:cubicBezTo>
                    <a:pt x="2186" y="341"/>
                    <a:pt x="0" y="1383"/>
                    <a:pt x="0" y="1383"/>
                  </a:cubicBezTo>
                  <a:cubicBezTo>
                    <a:pt x="0" y="1383"/>
                    <a:pt x="463" y="1458"/>
                    <a:pt x="1121" y="1288"/>
                  </a:cubicBezTo>
                  <a:cubicBezTo>
                    <a:pt x="1777" y="1118"/>
                    <a:pt x="3335" y="711"/>
                    <a:pt x="3658" y="644"/>
                  </a:cubicBezTo>
                  <a:cubicBezTo>
                    <a:pt x="3979" y="579"/>
                    <a:pt x="4400" y="379"/>
                    <a:pt x="4400" y="379"/>
                  </a:cubicBezTo>
                  <a:cubicBezTo>
                    <a:pt x="4400" y="379"/>
                    <a:pt x="3861" y="1"/>
                    <a:pt x="3024" y="1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3096554" y="486782"/>
              <a:ext cx="290514" cy="94545"/>
            </a:xfrm>
            <a:custGeom>
              <a:avLst/>
              <a:gdLst/>
              <a:ahLst/>
              <a:cxnLst/>
              <a:rect l="l" t="t" r="r" b="b"/>
              <a:pathLst>
                <a:path w="4729" h="1539" extrusionOk="0">
                  <a:moveTo>
                    <a:pt x="4728" y="1538"/>
                  </a:moveTo>
                  <a:cubicBezTo>
                    <a:pt x="4728" y="1538"/>
                    <a:pt x="3127" y="1286"/>
                    <a:pt x="2174" y="924"/>
                  </a:cubicBezTo>
                  <a:cubicBezTo>
                    <a:pt x="1223" y="565"/>
                    <a:pt x="1" y="70"/>
                    <a:pt x="1" y="70"/>
                  </a:cubicBezTo>
                  <a:cubicBezTo>
                    <a:pt x="1" y="70"/>
                    <a:pt x="834" y="0"/>
                    <a:pt x="1553" y="149"/>
                  </a:cubicBezTo>
                  <a:cubicBezTo>
                    <a:pt x="2274" y="300"/>
                    <a:pt x="3362" y="574"/>
                    <a:pt x="3839" y="782"/>
                  </a:cubicBezTo>
                  <a:cubicBezTo>
                    <a:pt x="4314" y="993"/>
                    <a:pt x="4726" y="1538"/>
                    <a:pt x="4726" y="1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3146131" y="385110"/>
              <a:ext cx="298808" cy="97371"/>
            </a:xfrm>
            <a:custGeom>
              <a:avLst/>
              <a:gdLst/>
              <a:ahLst/>
              <a:cxnLst/>
              <a:rect l="l" t="t" r="r" b="b"/>
              <a:pathLst>
                <a:path w="4864" h="1585" extrusionOk="0">
                  <a:moveTo>
                    <a:pt x="4863" y="1585"/>
                  </a:moveTo>
                  <a:cubicBezTo>
                    <a:pt x="4863" y="1585"/>
                    <a:pt x="3214" y="1324"/>
                    <a:pt x="2235" y="952"/>
                  </a:cubicBezTo>
                  <a:cubicBezTo>
                    <a:pt x="1257" y="582"/>
                    <a:pt x="1" y="73"/>
                    <a:pt x="1" y="73"/>
                  </a:cubicBezTo>
                  <a:cubicBezTo>
                    <a:pt x="1" y="73"/>
                    <a:pt x="857" y="1"/>
                    <a:pt x="1597" y="155"/>
                  </a:cubicBezTo>
                  <a:cubicBezTo>
                    <a:pt x="2339" y="310"/>
                    <a:pt x="3458" y="590"/>
                    <a:pt x="3947" y="806"/>
                  </a:cubicBezTo>
                  <a:cubicBezTo>
                    <a:pt x="4437" y="1024"/>
                    <a:pt x="4863" y="1585"/>
                    <a:pt x="4863" y="1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3426451" y="-112931"/>
              <a:ext cx="278166" cy="143076"/>
            </a:xfrm>
            <a:custGeom>
              <a:avLst/>
              <a:gdLst/>
              <a:ahLst/>
              <a:cxnLst/>
              <a:rect l="l" t="t" r="r" b="b"/>
              <a:pathLst>
                <a:path w="4528" h="2329" extrusionOk="0">
                  <a:moveTo>
                    <a:pt x="4528" y="2328"/>
                  </a:moveTo>
                  <a:cubicBezTo>
                    <a:pt x="4528" y="2328"/>
                    <a:pt x="2949" y="1788"/>
                    <a:pt x="2051" y="1253"/>
                  </a:cubicBezTo>
                  <a:cubicBezTo>
                    <a:pt x="1149" y="720"/>
                    <a:pt x="0" y="0"/>
                    <a:pt x="0" y="0"/>
                  </a:cubicBezTo>
                  <a:cubicBezTo>
                    <a:pt x="0" y="0"/>
                    <a:pt x="856" y="78"/>
                    <a:pt x="1560" y="358"/>
                  </a:cubicBezTo>
                  <a:cubicBezTo>
                    <a:pt x="2263" y="639"/>
                    <a:pt x="3114" y="802"/>
                    <a:pt x="3761" y="1405"/>
                  </a:cubicBezTo>
                  <a:cubicBezTo>
                    <a:pt x="4154" y="1770"/>
                    <a:pt x="4528" y="2328"/>
                    <a:pt x="4528" y="2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3463065" y="-229348"/>
              <a:ext cx="307715" cy="158250"/>
            </a:xfrm>
            <a:custGeom>
              <a:avLst/>
              <a:gdLst/>
              <a:ahLst/>
              <a:cxnLst/>
              <a:rect l="l" t="t" r="r" b="b"/>
              <a:pathLst>
                <a:path w="5009" h="2576" extrusionOk="0">
                  <a:moveTo>
                    <a:pt x="5009" y="2576"/>
                  </a:moveTo>
                  <a:cubicBezTo>
                    <a:pt x="5009" y="2576"/>
                    <a:pt x="3263" y="1976"/>
                    <a:pt x="2267" y="1387"/>
                  </a:cubicBezTo>
                  <a:cubicBezTo>
                    <a:pt x="1272" y="794"/>
                    <a:pt x="1" y="1"/>
                    <a:pt x="1" y="1"/>
                  </a:cubicBezTo>
                  <a:cubicBezTo>
                    <a:pt x="1" y="1"/>
                    <a:pt x="948" y="85"/>
                    <a:pt x="1725" y="396"/>
                  </a:cubicBezTo>
                  <a:cubicBezTo>
                    <a:pt x="2504" y="704"/>
                    <a:pt x="3446" y="887"/>
                    <a:pt x="4161" y="1553"/>
                  </a:cubicBezTo>
                  <a:cubicBezTo>
                    <a:pt x="4593" y="1958"/>
                    <a:pt x="5009" y="2576"/>
                    <a:pt x="5009" y="25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3182806" y="283745"/>
              <a:ext cx="316070" cy="97002"/>
            </a:xfrm>
            <a:custGeom>
              <a:avLst/>
              <a:gdLst/>
              <a:ahLst/>
              <a:cxnLst/>
              <a:rect l="l" t="t" r="r" b="b"/>
              <a:pathLst>
                <a:path w="5145" h="1579" extrusionOk="0">
                  <a:moveTo>
                    <a:pt x="5145" y="1579"/>
                  </a:moveTo>
                  <a:cubicBezTo>
                    <a:pt x="5145" y="1579"/>
                    <a:pt x="3386" y="1377"/>
                    <a:pt x="2407" y="1007"/>
                  </a:cubicBezTo>
                  <a:cubicBezTo>
                    <a:pt x="1426" y="639"/>
                    <a:pt x="0" y="302"/>
                    <a:pt x="0" y="302"/>
                  </a:cubicBezTo>
                  <a:cubicBezTo>
                    <a:pt x="0" y="302"/>
                    <a:pt x="975" y="0"/>
                    <a:pt x="1721" y="141"/>
                  </a:cubicBezTo>
                  <a:cubicBezTo>
                    <a:pt x="2507" y="288"/>
                    <a:pt x="3379" y="523"/>
                    <a:pt x="3868" y="739"/>
                  </a:cubicBezTo>
                  <a:cubicBezTo>
                    <a:pt x="4359" y="956"/>
                    <a:pt x="5145" y="1579"/>
                    <a:pt x="5145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3253025" y="199274"/>
              <a:ext cx="296842" cy="93132"/>
            </a:xfrm>
            <a:custGeom>
              <a:avLst/>
              <a:gdLst/>
              <a:ahLst/>
              <a:cxnLst/>
              <a:rect l="l" t="t" r="r" b="b"/>
              <a:pathLst>
                <a:path w="4832" h="1516" extrusionOk="0">
                  <a:moveTo>
                    <a:pt x="4832" y="1396"/>
                  </a:moveTo>
                  <a:cubicBezTo>
                    <a:pt x="4832" y="1396"/>
                    <a:pt x="4218" y="1516"/>
                    <a:pt x="3332" y="1233"/>
                  </a:cubicBezTo>
                  <a:cubicBezTo>
                    <a:pt x="2434" y="947"/>
                    <a:pt x="1" y="197"/>
                    <a:pt x="1" y="197"/>
                  </a:cubicBezTo>
                  <a:cubicBezTo>
                    <a:pt x="1" y="197"/>
                    <a:pt x="871" y="0"/>
                    <a:pt x="2158" y="270"/>
                  </a:cubicBezTo>
                  <a:cubicBezTo>
                    <a:pt x="3449" y="540"/>
                    <a:pt x="4832" y="1396"/>
                    <a:pt x="4832" y="1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3298854" y="105588"/>
              <a:ext cx="296166" cy="103084"/>
            </a:xfrm>
            <a:custGeom>
              <a:avLst/>
              <a:gdLst/>
              <a:ahLst/>
              <a:cxnLst/>
              <a:rect l="l" t="t" r="r" b="b"/>
              <a:pathLst>
                <a:path w="4821" h="1678" extrusionOk="0">
                  <a:moveTo>
                    <a:pt x="4821" y="1502"/>
                  </a:moveTo>
                  <a:cubicBezTo>
                    <a:pt x="4821" y="1502"/>
                    <a:pt x="3973" y="1678"/>
                    <a:pt x="3310" y="1294"/>
                  </a:cubicBezTo>
                  <a:cubicBezTo>
                    <a:pt x="2463" y="804"/>
                    <a:pt x="0" y="264"/>
                    <a:pt x="0" y="264"/>
                  </a:cubicBezTo>
                  <a:cubicBezTo>
                    <a:pt x="0" y="264"/>
                    <a:pt x="1063" y="1"/>
                    <a:pt x="2353" y="271"/>
                  </a:cubicBezTo>
                  <a:cubicBezTo>
                    <a:pt x="3642" y="541"/>
                    <a:pt x="4821" y="1502"/>
                    <a:pt x="4821" y="1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3358874" y="-9047"/>
              <a:ext cx="285293" cy="118380"/>
            </a:xfrm>
            <a:custGeom>
              <a:avLst/>
              <a:gdLst/>
              <a:ahLst/>
              <a:cxnLst/>
              <a:rect l="l" t="t" r="r" b="b"/>
              <a:pathLst>
                <a:path w="4644" h="1927" extrusionOk="0">
                  <a:moveTo>
                    <a:pt x="4644" y="1926"/>
                  </a:moveTo>
                  <a:cubicBezTo>
                    <a:pt x="4644" y="1926"/>
                    <a:pt x="4052" y="1837"/>
                    <a:pt x="3170" y="1546"/>
                  </a:cubicBezTo>
                  <a:cubicBezTo>
                    <a:pt x="2288" y="1253"/>
                    <a:pt x="0" y="139"/>
                    <a:pt x="0" y="139"/>
                  </a:cubicBezTo>
                  <a:cubicBezTo>
                    <a:pt x="0" y="139"/>
                    <a:pt x="1088" y="0"/>
                    <a:pt x="2337" y="418"/>
                  </a:cubicBezTo>
                  <a:cubicBezTo>
                    <a:pt x="3586" y="835"/>
                    <a:pt x="4644" y="1926"/>
                    <a:pt x="4644" y="19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3094650" y="948946"/>
              <a:ext cx="155117" cy="224720"/>
            </a:xfrm>
            <a:custGeom>
              <a:avLst/>
              <a:gdLst/>
              <a:ahLst/>
              <a:cxnLst/>
              <a:rect l="l" t="t" r="r" b="b"/>
              <a:pathLst>
                <a:path w="2525" h="3658" extrusionOk="0">
                  <a:moveTo>
                    <a:pt x="207" y="18"/>
                  </a:moveTo>
                  <a:cubicBezTo>
                    <a:pt x="207" y="18"/>
                    <a:pt x="819" y="1"/>
                    <a:pt x="1333" y="681"/>
                  </a:cubicBezTo>
                  <a:cubicBezTo>
                    <a:pt x="1847" y="1363"/>
                    <a:pt x="2524" y="3658"/>
                    <a:pt x="2524" y="3658"/>
                  </a:cubicBezTo>
                  <a:cubicBezTo>
                    <a:pt x="2524" y="3658"/>
                    <a:pt x="2124" y="3405"/>
                    <a:pt x="1746" y="2844"/>
                  </a:cubicBezTo>
                  <a:cubicBezTo>
                    <a:pt x="1367" y="2283"/>
                    <a:pt x="1014" y="1206"/>
                    <a:pt x="269" y="685"/>
                  </a:cubicBezTo>
                  <a:cubicBezTo>
                    <a:pt x="0" y="497"/>
                    <a:pt x="49" y="165"/>
                    <a:pt x="49" y="165"/>
                  </a:cubicBezTo>
                  <a:lnTo>
                    <a:pt x="207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3182131" y="857349"/>
              <a:ext cx="178400" cy="238542"/>
            </a:xfrm>
            <a:custGeom>
              <a:avLst/>
              <a:gdLst/>
              <a:ahLst/>
              <a:cxnLst/>
              <a:rect l="l" t="t" r="r" b="b"/>
              <a:pathLst>
                <a:path w="2904" h="3883" extrusionOk="0">
                  <a:moveTo>
                    <a:pt x="101" y="1"/>
                  </a:moveTo>
                  <a:cubicBezTo>
                    <a:pt x="101" y="1"/>
                    <a:pt x="711" y="71"/>
                    <a:pt x="1307" y="790"/>
                  </a:cubicBezTo>
                  <a:cubicBezTo>
                    <a:pt x="1904" y="1511"/>
                    <a:pt x="2904" y="3882"/>
                    <a:pt x="2904" y="3882"/>
                  </a:cubicBezTo>
                  <a:cubicBezTo>
                    <a:pt x="2904" y="3882"/>
                    <a:pt x="2441" y="3619"/>
                    <a:pt x="2002" y="3025"/>
                  </a:cubicBezTo>
                  <a:cubicBezTo>
                    <a:pt x="1564" y="2432"/>
                    <a:pt x="522" y="1021"/>
                    <a:pt x="292" y="744"/>
                  </a:cubicBezTo>
                  <a:cubicBezTo>
                    <a:pt x="64" y="467"/>
                    <a:pt x="1" y="118"/>
                    <a:pt x="1" y="11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3250998" y="765629"/>
              <a:ext cx="210836" cy="219683"/>
            </a:xfrm>
            <a:custGeom>
              <a:avLst/>
              <a:gdLst/>
              <a:ahLst/>
              <a:cxnLst/>
              <a:rect l="l" t="t" r="r" b="b"/>
              <a:pathLst>
                <a:path w="3432" h="3576" extrusionOk="0">
                  <a:moveTo>
                    <a:pt x="246" y="1"/>
                  </a:moveTo>
                  <a:cubicBezTo>
                    <a:pt x="246" y="1"/>
                    <a:pt x="767" y="34"/>
                    <a:pt x="1434" y="688"/>
                  </a:cubicBezTo>
                  <a:cubicBezTo>
                    <a:pt x="2100" y="1344"/>
                    <a:pt x="3432" y="3576"/>
                    <a:pt x="3432" y="3576"/>
                  </a:cubicBezTo>
                  <a:cubicBezTo>
                    <a:pt x="3432" y="3576"/>
                    <a:pt x="2944" y="3362"/>
                    <a:pt x="2447" y="2816"/>
                  </a:cubicBezTo>
                  <a:cubicBezTo>
                    <a:pt x="1949" y="2271"/>
                    <a:pt x="769" y="974"/>
                    <a:pt x="513" y="722"/>
                  </a:cubicBezTo>
                  <a:cubicBezTo>
                    <a:pt x="257" y="469"/>
                    <a:pt x="0" y="41"/>
                    <a:pt x="0" y="41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3323427" y="675567"/>
              <a:ext cx="208318" cy="219007"/>
            </a:xfrm>
            <a:custGeom>
              <a:avLst/>
              <a:gdLst/>
              <a:ahLst/>
              <a:cxnLst/>
              <a:rect l="l" t="t" r="r" b="b"/>
              <a:pathLst>
                <a:path w="3391" h="3565" extrusionOk="0">
                  <a:moveTo>
                    <a:pt x="242" y="0"/>
                  </a:moveTo>
                  <a:cubicBezTo>
                    <a:pt x="242" y="0"/>
                    <a:pt x="719" y="55"/>
                    <a:pt x="1474" y="607"/>
                  </a:cubicBezTo>
                  <a:cubicBezTo>
                    <a:pt x="2530" y="1379"/>
                    <a:pt x="3391" y="3565"/>
                    <a:pt x="3391" y="3565"/>
                  </a:cubicBezTo>
                  <a:cubicBezTo>
                    <a:pt x="3391" y="3565"/>
                    <a:pt x="3012" y="3245"/>
                    <a:pt x="2486" y="2523"/>
                  </a:cubicBezTo>
                  <a:cubicBezTo>
                    <a:pt x="2051" y="1925"/>
                    <a:pt x="830" y="935"/>
                    <a:pt x="556" y="700"/>
                  </a:cubicBezTo>
                  <a:cubicBezTo>
                    <a:pt x="284" y="465"/>
                    <a:pt x="0" y="56"/>
                    <a:pt x="0" y="56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3383325" y="579239"/>
              <a:ext cx="220420" cy="209423"/>
            </a:xfrm>
            <a:custGeom>
              <a:avLst/>
              <a:gdLst/>
              <a:ahLst/>
              <a:cxnLst/>
              <a:rect l="l" t="t" r="r" b="b"/>
              <a:pathLst>
                <a:path w="3588" h="3409" extrusionOk="0">
                  <a:moveTo>
                    <a:pt x="1" y="0"/>
                  </a:moveTo>
                  <a:cubicBezTo>
                    <a:pt x="1" y="0"/>
                    <a:pt x="1004" y="1274"/>
                    <a:pt x="1783" y="1930"/>
                  </a:cubicBezTo>
                  <a:cubicBezTo>
                    <a:pt x="2562" y="2584"/>
                    <a:pt x="3588" y="3408"/>
                    <a:pt x="3588" y="3408"/>
                  </a:cubicBezTo>
                  <a:cubicBezTo>
                    <a:pt x="3588" y="3408"/>
                    <a:pt x="3244" y="2649"/>
                    <a:pt x="2762" y="2093"/>
                  </a:cubicBezTo>
                  <a:cubicBezTo>
                    <a:pt x="2279" y="1537"/>
                    <a:pt x="1511" y="721"/>
                    <a:pt x="1095" y="407"/>
                  </a:cubicBezTo>
                  <a:cubicBezTo>
                    <a:pt x="679" y="9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3441441" y="480516"/>
              <a:ext cx="226747" cy="215444"/>
            </a:xfrm>
            <a:custGeom>
              <a:avLst/>
              <a:gdLst/>
              <a:ahLst/>
              <a:cxnLst/>
              <a:rect l="l" t="t" r="r" b="b"/>
              <a:pathLst>
                <a:path w="3691" h="3507" extrusionOk="0">
                  <a:moveTo>
                    <a:pt x="0" y="0"/>
                  </a:moveTo>
                  <a:cubicBezTo>
                    <a:pt x="0" y="0"/>
                    <a:pt x="1033" y="1311"/>
                    <a:pt x="1833" y="1984"/>
                  </a:cubicBezTo>
                  <a:cubicBezTo>
                    <a:pt x="2635" y="2658"/>
                    <a:pt x="3691" y="3507"/>
                    <a:pt x="3691" y="3507"/>
                  </a:cubicBezTo>
                  <a:cubicBezTo>
                    <a:pt x="3691" y="3507"/>
                    <a:pt x="3336" y="2724"/>
                    <a:pt x="2842" y="2153"/>
                  </a:cubicBezTo>
                  <a:cubicBezTo>
                    <a:pt x="2344" y="1579"/>
                    <a:pt x="1552" y="741"/>
                    <a:pt x="1126" y="418"/>
                  </a:cubicBezTo>
                  <a:cubicBezTo>
                    <a:pt x="698" y="97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3689570" y="21239"/>
              <a:ext cx="260535" cy="173117"/>
            </a:xfrm>
            <a:custGeom>
              <a:avLst/>
              <a:gdLst/>
              <a:ahLst/>
              <a:cxnLst/>
              <a:rect l="l" t="t" r="r" b="b"/>
              <a:pathLst>
                <a:path w="4241" h="2818" extrusionOk="0">
                  <a:moveTo>
                    <a:pt x="1" y="0"/>
                  </a:moveTo>
                  <a:cubicBezTo>
                    <a:pt x="1" y="0"/>
                    <a:pt x="1243" y="1114"/>
                    <a:pt x="2148" y="1639"/>
                  </a:cubicBezTo>
                  <a:cubicBezTo>
                    <a:pt x="3053" y="2165"/>
                    <a:pt x="4241" y="2817"/>
                    <a:pt x="4241" y="2817"/>
                  </a:cubicBezTo>
                  <a:cubicBezTo>
                    <a:pt x="4241" y="2817"/>
                    <a:pt x="3756" y="2109"/>
                    <a:pt x="3169" y="1632"/>
                  </a:cubicBezTo>
                  <a:cubicBezTo>
                    <a:pt x="2581" y="1153"/>
                    <a:pt x="2023" y="490"/>
                    <a:pt x="1180" y="219"/>
                  </a:cubicBezTo>
                  <a:cubicBezTo>
                    <a:pt x="671" y="5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3765748" y="-74044"/>
              <a:ext cx="257648" cy="197260"/>
            </a:xfrm>
            <a:custGeom>
              <a:avLst/>
              <a:gdLst/>
              <a:ahLst/>
              <a:cxnLst/>
              <a:rect l="l" t="t" r="r" b="b"/>
              <a:pathLst>
                <a:path w="4194" h="3211" extrusionOk="0">
                  <a:moveTo>
                    <a:pt x="1" y="1"/>
                  </a:moveTo>
                  <a:cubicBezTo>
                    <a:pt x="1" y="1"/>
                    <a:pt x="1376" y="1232"/>
                    <a:pt x="2378" y="1813"/>
                  </a:cubicBezTo>
                  <a:cubicBezTo>
                    <a:pt x="3378" y="2393"/>
                    <a:pt x="4193" y="3211"/>
                    <a:pt x="4193" y="3211"/>
                  </a:cubicBezTo>
                  <a:cubicBezTo>
                    <a:pt x="4193" y="3211"/>
                    <a:pt x="3888" y="2321"/>
                    <a:pt x="3529" y="1839"/>
                  </a:cubicBezTo>
                  <a:cubicBezTo>
                    <a:pt x="3030" y="1167"/>
                    <a:pt x="2550" y="546"/>
                    <a:pt x="1617" y="248"/>
                  </a:cubicBezTo>
                  <a:cubicBezTo>
                    <a:pt x="1053" y="6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3492615" y="377062"/>
              <a:ext cx="222693" cy="237682"/>
            </a:xfrm>
            <a:custGeom>
              <a:avLst/>
              <a:gdLst/>
              <a:ahLst/>
              <a:cxnLst/>
              <a:rect l="l" t="t" r="r" b="b"/>
              <a:pathLst>
                <a:path w="3625" h="3869" extrusionOk="0">
                  <a:moveTo>
                    <a:pt x="0" y="0"/>
                  </a:moveTo>
                  <a:cubicBezTo>
                    <a:pt x="0" y="0"/>
                    <a:pt x="1033" y="1439"/>
                    <a:pt x="1833" y="2112"/>
                  </a:cubicBezTo>
                  <a:cubicBezTo>
                    <a:pt x="2635" y="2786"/>
                    <a:pt x="3624" y="3868"/>
                    <a:pt x="3624" y="3868"/>
                  </a:cubicBezTo>
                  <a:cubicBezTo>
                    <a:pt x="3624" y="3868"/>
                    <a:pt x="3410" y="2870"/>
                    <a:pt x="2926" y="2288"/>
                  </a:cubicBezTo>
                  <a:cubicBezTo>
                    <a:pt x="2414" y="1672"/>
                    <a:pt x="1782" y="1027"/>
                    <a:pt x="1354" y="704"/>
                  </a:cubicBezTo>
                  <a:cubicBezTo>
                    <a:pt x="928" y="38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3546799" y="283192"/>
              <a:ext cx="209239" cy="223246"/>
            </a:xfrm>
            <a:custGeom>
              <a:avLst/>
              <a:gdLst/>
              <a:ahLst/>
              <a:cxnLst/>
              <a:rect l="l" t="t" r="r" b="b"/>
              <a:pathLst>
                <a:path w="3406" h="3634" extrusionOk="0">
                  <a:moveTo>
                    <a:pt x="1" y="1"/>
                  </a:moveTo>
                  <a:cubicBezTo>
                    <a:pt x="1" y="1"/>
                    <a:pt x="197" y="597"/>
                    <a:pt x="876" y="1232"/>
                  </a:cubicBezTo>
                  <a:cubicBezTo>
                    <a:pt x="1563" y="1876"/>
                    <a:pt x="3405" y="3633"/>
                    <a:pt x="3405" y="3633"/>
                  </a:cubicBezTo>
                  <a:cubicBezTo>
                    <a:pt x="3405" y="3633"/>
                    <a:pt x="3153" y="2779"/>
                    <a:pt x="2288" y="1784"/>
                  </a:cubicBezTo>
                  <a:cubicBezTo>
                    <a:pt x="1423" y="7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3591646" y="195895"/>
              <a:ext cx="210836" cy="221526"/>
            </a:xfrm>
            <a:custGeom>
              <a:avLst/>
              <a:gdLst/>
              <a:ahLst/>
              <a:cxnLst/>
              <a:rect l="l" t="t" r="r" b="b"/>
              <a:pathLst>
                <a:path w="3432" h="3606" extrusionOk="0">
                  <a:moveTo>
                    <a:pt x="0" y="1"/>
                  </a:moveTo>
                  <a:cubicBezTo>
                    <a:pt x="0" y="1"/>
                    <a:pt x="358" y="576"/>
                    <a:pt x="1195" y="1199"/>
                  </a:cubicBezTo>
                  <a:cubicBezTo>
                    <a:pt x="1940" y="1753"/>
                    <a:pt x="3431" y="3605"/>
                    <a:pt x="3431" y="3605"/>
                  </a:cubicBezTo>
                  <a:cubicBezTo>
                    <a:pt x="3431" y="3605"/>
                    <a:pt x="3298" y="2602"/>
                    <a:pt x="2433" y="1609"/>
                  </a:cubicBezTo>
                  <a:cubicBezTo>
                    <a:pt x="1568" y="61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3639564" y="106448"/>
              <a:ext cx="234979" cy="195663"/>
            </a:xfrm>
            <a:custGeom>
              <a:avLst/>
              <a:gdLst/>
              <a:ahLst/>
              <a:cxnLst/>
              <a:rect l="l" t="t" r="r" b="b"/>
              <a:pathLst>
                <a:path w="3825" h="3185" extrusionOk="0">
                  <a:moveTo>
                    <a:pt x="1" y="1"/>
                  </a:moveTo>
                  <a:cubicBezTo>
                    <a:pt x="1" y="1"/>
                    <a:pt x="366" y="474"/>
                    <a:pt x="1052" y="1102"/>
                  </a:cubicBezTo>
                  <a:cubicBezTo>
                    <a:pt x="1737" y="1732"/>
                    <a:pt x="3825" y="3184"/>
                    <a:pt x="3825" y="3184"/>
                  </a:cubicBezTo>
                  <a:cubicBezTo>
                    <a:pt x="3825" y="3184"/>
                    <a:pt x="3416" y="2167"/>
                    <a:pt x="2443" y="1281"/>
                  </a:cubicBezTo>
                  <a:cubicBezTo>
                    <a:pt x="1469" y="3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2774889" y="976652"/>
              <a:ext cx="266863" cy="55842"/>
            </a:xfrm>
            <a:custGeom>
              <a:avLst/>
              <a:gdLst/>
              <a:ahLst/>
              <a:cxnLst/>
              <a:rect l="l" t="t" r="r" b="b"/>
              <a:pathLst>
                <a:path w="4344" h="909" extrusionOk="0">
                  <a:moveTo>
                    <a:pt x="4190" y="516"/>
                  </a:moveTo>
                  <a:cubicBezTo>
                    <a:pt x="4190" y="516"/>
                    <a:pt x="3874" y="83"/>
                    <a:pt x="3020" y="42"/>
                  </a:cubicBezTo>
                  <a:cubicBezTo>
                    <a:pt x="2167" y="0"/>
                    <a:pt x="1" y="641"/>
                    <a:pt x="1" y="641"/>
                  </a:cubicBezTo>
                  <a:cubicBezTo>
                    <a:pt x="1" y="641"/>
                    <a:pt x="474" y="856"/>
                    <a:pt x="1150" y="802"/>
                  </a:cubicBezTo>
                  <a:cubicBezTo>
                    <a:pt x="1864" y="746"/>
                    <a:pt x="2090" y="577"/>
                    <a:pt x="3198" y="784"/>
                  </a:cubicBezTo>
                  <a:cubicBezTo>
                    <a:pt x="3865" y="909"/>
                    <a:pt x="4344" y="737"/>
                    <a:pt x="4344" y="737"/>
                  </a:cubicBezTo>
                  <a:lnTo>
                    <a:pt x="419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2869926" y="870188"/>
              <a:ext cx="280931" cy="53938"/>
            </a:xfrm>
            <a:custGeom>
              <a:avLst/>
              <a:gdLst/>
              <a:ahLst/>
              <a:cxnLst/>
              <a:rect l="l" t="t" r="r" b="b"/>
              <a:pathLst>
                <a:path w="4573" h="878" extrusionOk="0">
                  <a:moveTo>
                    <a:pt x="4572" y="546"/>
                  </a:moveTo>
                  <a:cubicBezTo>
                    <a:pt x="4572" y="546"/>
                    <a:pt x="4377" y="290"/>
                    <a:pt x="3530" y="174"/>
                  </a:cubicBezTo>
                  <a:cubicBezTo>
                    <a:pt x="2685" y="58"/>
                    <a:pt x="1" y="0"/>
                    <a:pt x="1" y="0"/>
                  </a:cubicBezTo>
                  <a:cubicBezTo>
                    <a:pt x="1" y="0"/>
                    <a:pt x="692" y="676"/>
                    <a:pt x="1366" y="597"/>
                  </a:cubicBezTo>
                  <a:cubicBezTo>
                    <a:pt x="2201" y="497"/>
                    <a:pt x="3646" y="788"/>
                    <a:pt x="3970" y="832"/>
                  </a:cubicBezTo>
                  <a:cubicBezTo>
                    <a:pt x="4298" y="877"/>
                    <a:pt x="4500" y="758"/>
                    <a:pt x="4500" y="758"/>
                  </a:cubicBezTo>
                  <a:lnTo>
                    <a:pt x="4572" y="5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2931053" y="752850"/>
              <a:ext cx="292419" cy="71937"/>
            </a:xfrm>
            <a:custGeom>
              <a:avLst/>
              <a:gdLst/>
              <a:ahLst/>
              <a:cxnLst/>
              <a:rect l="l" t="t" r="r" b="b"/>
              <a:pathLst>
                <a:path w="4760" h="1171" extrusionOk="0">
                  <a:moveTo>
                    <a:pt x="4758" y="912"/>
                  </a:moveTo>
                  <a:cubicBezTo>
                    <a:pt x="4758" y="912"/>
                    <a:pt x="4521" y="339"/>
                    <a:pt x="3603" y="168"/>
                  </a:cubicBezTo>
                  <a:cubicBezTo>
                    <a:pt x="2683" y="0"/>
                    <a:pt x="0" y="358"/>
                    <a:pt x="0" y="358"/>
                  </a:cubicBezTo>
                  <a:cubicBezTo>
                    <a:pt x="0" y="358"/>
                    <a:pt x="457" y="633"/>
                    <a:pt x="1190" y="726"/>
                  </a:cubicBezTo>
                  <a:cubicBezTo>
                    <a:pt x="1923" y="821"/>
                    <a:pt x="3661" y="1040"/>
                    <a:pt x="4016" y="1105"/>
                  </a:cubicBezTo>
                  <a:cubicBezTo>
                    <a:pt x="4368" y="1170"/>
                    <a:pt x="4759" y="1140"/>
                    <a:pt x="4759" y="1140"/>
                  </a:cubicBezTo>
                  <a:lnTo>
                    <a:pt x="4758" y="9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007046" y="632564"/>
              <a:ext cx="286583" cy="97493"/>
            </a:xfrm>
            <a:custGeom>
              <a:avLst/>
              <a:gdLst/>
              <a:ahLst/>
              <a:cxnLst/>
              <a:rect l="l" t="t" r="r" b="b"/>
              <a:pathLst>
                <a:path w="4665" h="1587" extrusionOk="0">
                  <a:moveTo>
                    <a:pt x="4596" y="1348"/>
                  </a:moveTo>
                  <a:cubicBezTo>
                    <a:pt x="4596" y="1348"/>
                    <a:pt x="4343" y="890"/>
                    <a:pt x="3465" y="567"/>
                  </a:cubicBezTo>
                  <a:cubicBezTo>
                    <a:pt x="2586" y="248"/>
                    <a:pt x="0" y="0"/>
                    <a:pt x="0" y="0"/>
                  </a:cubicBezTo>
                  <a:cubicBezTo>
                    <a:pt x="0" y="0"/>
                    <a:pt x="402" y="349"/>
                    <a:pt x="1109" y="565"/>
                  </a:cubicBezTo>
                  <a:cubicBezTo>
                    <a:pt x="1816" y="781"/>
                    <a:pt x="3493" y="1291"/>
                    <a:pt x="3829" y="1414"/>
                  </a:cubicBezTo>
                  <a:cubicBezTo>
                    <a:pt x="4168" y="1537"/>
                    <a:pt x="4664" y="1586"/>
                    <a:pt x="4664" y="15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065530" y="535437"/>
              <a:ext cx="286583" cy="97493"/>
            </a:xfrm>
            <a:custGeom>
              <a:avLst/>
              <a:gdLst/>
              <a:ahLst/>
              <a:cxnLst/>
              <a:rect l="l" t="t" r="r" b="b"/>
              <a:pathLst>
                <a:path w="4665" h="1587" extrusionOk="0">
                  <a:moveTo>
                    <a:pt x="4395" y="1113"/>
                  </a:moveTo>
                  <a:cubicBezTo>
                    <a:pt x="4144" y="832"/>
                    <a:pt x="3918" y="769"/>
                    <a:pt x="3041" y="446"/>
                  </a:cubicBezTo>
                  <a:cubicBezTo>
                    <a:pt x="2162" y="125"/>
                    <a:pt x="1" y="1"/>
                    <a:pt x="1" y="1"/>
                  </a:cubicBezTo>
                  <a:cubicBezTo>
                    <a:pt x="1" y="1"/>
                    <a:pt x="404" y="350"/>
                    <a:pt x="1109" y="566"/>
                  </a:cubicBezTo>
                  <a:cubicBezTo>
                    <a:pt x="1816" y="782"/>
                    <a:pt x="3493" y="1292"/>
                    <a:pt x="3830" y="1415"/>
                  </a:cubicBezTo>
                  <a:cubicBezTo>
                    <a:pt x="4168" y="1539"/>
                    <a:pt x="4665" y="1587"/>
                    <a:pt x="4665" y="1587"/>
                  </a:cubicBezTo>
                  <a:cubicBezTo>
                    <a:pt x="4665" y="1587"/>
                    <a:pt x="4486" y="1215"/>
                    <a:pt x="4396" y="1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113510" y="432659"/>
              <a:ext cx="298746" cy="97248"/>
            </a:xfrm>
            <a:custGeom>
              <a:avLst/>
              <a:gdLst/>
              <a:ahLst/>
              <a:cxnLst/>
              <a:rect l="l" t="t" r="r" b="b"/>
              <a:pathLst>
                <a:path w="4863" h="1583" extrusionOk="0">
                  <a:moveTo>
                    <a:pt x="4863" y="1583"/>
                  </a:moveTo>
                  <a:cubicBezTo>
                    <a:pt x="4863" y="1583"/>
                    <a:pt x="3214" y="1323"/>
                    <a:pt x="2235" y="951"/>
                  </a:cubicBezTo>
                  <a:cubicBezTo>
                    <a:pt x="1256" y="581"/>
                    <a:pt x="0" y="72"/>
                    <a:pt x="0" y="72"/>
                  </a:cubicBezTo>
                  <a:cubicBezTo>
                    <a:pt x="0" y="72"/>
                    <a:pt x="856" y="0"/>
                    <a:pt x="1598" y="155"/>
                  </a:cubicBezTo>
                  <a:cubicBezTo>
                    <a:pt x="2338" y="307"/>
                    <a:pt x="3458" y="590"/>
                    <a:pt x="3949" y="806"/>
                  </a:cubicBezTo>
                  <a:cubicBezTo>
                    <a:pt x="4438" y="1021"/>
                    <a:pt x="4863" y="1583"/>
                    <a:pt x="4863" y="15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3164376" y="335902"/>
              <a:ext cx="298746" cy="97248"/>
            </a:xfrm>
            <a:custGeom>
              <a:avLst/>
              <a:gdLst/>
              <a:ahLst/>
              <a:cxnLst/>
              <a:rect l="l" t="t" r="r" b="b"/>
              <a:pathLst>
                <a:path w="4863" h="1583" extrusionOk="0">
                  <a:moveTo>
                    <a:pt x="4863" y="1583"/>
                  </a:moveTo>
                  <a:cubicBezTo>
                    <a:pt x="3282" y="1333"/>
                    <a:pt x="3277" y="1347"/>
                    <a:pt x="2235" y="953"/>
                  </a:cubicBezTo>
                  <a:cubicBezTo>
                    <a:pt x="1256" y="581"/>
                    <a:pt x="0" y="74"/>
                    <a:pt x="0" y="74"/>
                  </a:cubicBezTo>
                  <a:cubicBezTo>
                    <a:pt x="0" y="74"/>
                    <a:pt x="856" y="0"/>
                    <a:pt x="1596" y="155"/>
                  </a:cubicBezTo>
                  <a:cubicBezTo>
                    <a:pt x="2338" y="309"/>
                    <a:pt x="3458" y="590"/>
                    <a:pt x="3947" y="805"/>
                  </a:cubicBezTo>
                  <a:cubicBezTo>
                    <a:pt x="4436" y="1023"/>
                    <a:pt x="4863" y="1583"/>
                    <a:pt x="4863" y="15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3441502" y="-175655"/>
              <a:ext cx="289101" cy="148544"/>
            </a:xfrm>
            <a:custGeom>
              <a:avLst/>
              <a:gdLst/>
              <a:ahLst/>
              <a:cxnLst/>
              <a:rect l="l" t="t" r="r" b="b"/>
              <a:pathLst>
                <a:path w="4706" h="2418" extrusionOk="0">
                  <a:moveTo>
                    <a:pt x="4705" y="2418"/>
                  </a:moveTo>
                  <a:cubicBezTo>
                    <a:pt x="4705" y="2418"/>
                    <a:pt x="3067" y="1856"/>
                    <a:pt x="2130" y="1300"/>
                  </a:cubicBezTo>
                  <a:cubicBezTo>
                    <a:pt x="1195" y="746"/>
                    <a:pt x="1" y="0"/>
                    <a:pt x="1" y="0"/>
                  </a:cubicBezTo>
                  <a:cubicBezTo>
                    <a:pt x="1" y="0"/>
                    <a:pt x="890" y="79"/>
                    <a:pt x="1622" y="371"/>
                  </a:cubicBezTo>
                  <a:cubicBezTo>
                    <a:pt x="2353" y="662"/>
                    <a:pt x="3237" y="832"/>
                    <a:pt x="3909" y="1458"/>
                  </a:cubicBezTo>
                  <a:cubicBezTo>
                    <a:pt x="4316" y="1839"/>
                    <a:pt x="4705" y="2418"/>
                    <a:pt x="4705" y="24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3225748" y="241478"/>
              <a:ext cx="295245" cy="101671"/>
            </a:xfrm>
            <a:custGeom>
              <a:avLst/>
              <a:gdLst/>
              <a:ahLst/>
              <a:cxnLst/>
              <a:rect l="l" t="t" r="r" b="b"/>
              <a:pathLst>
                <a:path w="4806" h="1655" extrusionOk="0">
                  <a:moveTo>
                    <a:pt x="4806" y="1655"/>
                  </a:moveTo>
                  <a:cubicBezTo>
                    <a:pt x="4806" y="1655"/>
                    <a:pt x="4223" y="1430"/>
                    <a:pt x="3339" y="1137"/>
                  </a:cubicBezTo>
                  <a:cubicBezTo>
                    <a:pt x="2336" y="808"/>
                    <a:pt x="1" y="287"/>
                    <a:pt x="1" y="287"/>
                  </a:cubicBezTo>
                  <a:cubicBezTo>
                    <a:pt x="1" y="287"/>
                    <a:pt x="955" y="1"/>
                    <a:pt x="2243" y="271"/>
                  </a:cubicBezTo>
                  <a:cubicBezTo>
                    <a:pt x="3534" y="541"/>
                    <a:pt x="4806" y="1655"/>
                    <a:pt x="4806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3297195" y="153014"/>
              <a:ext cx="275770" cy="98476"/>
            </a:xfrm>
            <a:custGeom>
              <a:avLst/>
              <a:gdLst/>
              <a:ahLst/>
              <a:cxnLst/>
              <a:rect l="l" t="t" r="r" b="b"/>
              <a:pathLst>
                <a:path w="4489" h="1603" extrusionOk="0">
                  <a:moveTo>
                    <a:pt x="4488" y="1348"/>
                  </a:moveTo>
                  <a:cubicBezTo>
                    <a:pt x="4488" y="1348"/>
                    <a:pt x="3993" y="1602"/>
                    <a:pt x="3132" y="1251"/>
                  </a:cubicBezTo>
                  <a:cubicBezTo>
                    <a:pt x="2239" y="886"/>
                    <a:pt x="1" y="239"/>
                    <a:pt x="1" y="239"/>
                  </a:cubicBezTo>
                  <a:cubicBezTo>
                    <a:pt x="1" y="239"/>
                    <a:pt x="739" y="1"/>
                    <a:pt x="2029" y="271"/>
                  </a:cubicBezTo>
                  <a:cubicBezTo>
                    <a:pt x="3316" y="541"/>
                    <a:pt x="4488" y="1348"/>
                    <a:pt x="4488" y="13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3330554" y="50727"/>
              <a:ext cx="294016" cy="98476"/>
            </a:xfrm>
            <a:custGeom>
              <a:avLst/>
              <a:gdLst/>
              <a:ahLst/>
              <a:cxnLst/>
              <a:rect l="l" t="t" r="r" b="b"/>
              <a:pathLst>
                <a:path w="4786" h="1603" extrusionOk="0">
                  <a:moveTo>
                    <a:pt x="4785" y="1602"/>
                  </a:moveTo>
                  <a:cubicBezTo>
                    <a:pt x="4785" y="1602"/>
                    <a:pt x="4187" y="1566"/>
                    <a:pt x="3282" y="1353"/>
                  </a:cubicBezTo>
                  <a:cubicBezTo>
                    <a:pt x="2377" y="1143"/>
                    <a:pt x="0" y="234"/>
                    <a:pt x="0" y="234"/>
                  </a:cubicBezTo>
                  <a:cubicBezTo>
                    <a:pt x="0" y="234"/>
                    <a:pt x="1070" y="1"/>
                    <a:pt x="2351" y="304"/>
                  </a:cubicBezTo>
                  <a:cubicBezTo>
                    <a:pt x="3633" y="610"/>
                    <a:pt x="4785" y="1602"/>
                    <a:pt x="4785" y="16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3390206" y="-54754"/>
              <a:ext cx="285538" cy="118380"/>
            </a:xfrm>
            <a:custGeom>
              <a:avLst/>
              <a:gdLst/>
              <a:ahLst/>
              <a:cxnLst/>
              <a:rect l="l" t="t" r="r" b="b"/>
              <a:pathLst>
                <a:path w="4648" h="1927" extrusionOk="0">
                  <a:moveTo>
                    <a:pt x="4648" y="1927"/>
                  </a:moveTo>
                  <a:cubicBezTo>
                    <a:pt x="4648" y="1927"/>
                    <a:pt x="4055" y="1837"/>
                    <a:pt x="3171" y="1544"/>
                  </a:cubicBezTo>
                  <a:cubicBezTo>
                    <a:pt x="2288" y="1253"/>
                    <a:pt x="1" y="139"/>
                    <a:pt x="1" y="139"/>
                  </a:cubicBezTo>
                  <a:cubicBezTo>
                    <a:pt x="1" y="139"/>
                    <a:pt x="1088" y="1"/>
                    <a:pt x="2337" y="418"/>
                  </a:cubicBezTo>
                  <a:cubicBezTo>
                    <a:pt x="3586" y="834"/>
                    <a:pt x="4648" y="1927"/>
                    <a:pt x="4648" y="1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3051769" y="1030714"/>
              <a:ext cx="124401" cy="242781"/>
            </a:xfrm>
            <a:custGeom>
              <a:avLst/>
              <a:gdLst/>
              <a:ahLst/>
              <a:cxnLst/>
              <a:rect l="l" t="t" r="r" b="b"/>
              <a:pathLst>
                <a:path w="2025" h="3952" extrusionOk="0">
                  <a:moveTo>
                    <a:pt x="1303" y="913"/>
                  </a:moveTo>
                  <a:cubicBezTo>
                    <a:pt x="1756" y="1638"/>
                    <a:pt x="2024" y="3951"/>
                    <a:pt x="2024" y="3951"/>
                  </a:cubicBezTo>
                  <a:cubicBezTo>
                    <a:pt x="2024" y="3951"/>
                    <a:pt x="1782" y="3672"/>
                    <a:pt x="1454" y="3079"/>
                  </a:cubicBezTo>
                  <a:cubicBezTo>
                    <a:pt x="1126" y="2485"/>
                    <a:pt x="347" y="1076"/>
                    <a:pt x="174" y="797"/>
                  </a:cubicBezTo>
                  <a:cubicBezTo>
                    <a:pt x="0" y="517"/>
                    <a:pt x="63" y="1"/>
                    <a:pt x="63" y="1"/>
                  </a:cubicBezTo>
                  <a:cubicBezTo>
                    <a:pt x="63" y="1"/>
                    <a:pt x="851" y="189"/>
                    <a:pt x="1303" y="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3142260" y="894946"/>
              <a:ext cx="175820" cy="233505"/>
            </a:xfrm>
            <a:custGeom>
              <a:avLst/>
              <a:gdLst/>
              <a:ahLst/>
              <a:cxnLst/>
              <a:rect l="l" t="t" r="r" b="b"/>
              <a:pathLst>
                <a:path w="2862" h="3801" extrusionOk="0">
                  <a:moveTo>
                    <a:pt x="155" y="76"/>
                  </a:moveTo>
                  <a:cubicBezTo>
                    <a:pt x="155" y="76"/>
                    <a:pt x="590" y="1"/>
                    <a:pt x="1106" y="683"/>
                  </a:cubicBezTo>
                  <a:cubicBezTo>
                    <a:pt x="1462" y="1155"/>
                    <a:pt x="1337" y="1204"/>
                    <a:pt x="2862" y="3800"/>
                  </a:cubicBezTo>
                  <a:cubicBezTo>
                    <a:pt x="2862" y="3800"/>
                    <a:pt x="1935" y="3527"/>
                    <a:pt x="1676" y="2900"/>
                  </a:cubicBezTo>
                  <a:cubicBezTo>
                    <a:pt x="1355" y="2121"/>
                    <a:pt x="397" y="1002"/>
                    <a:pt x="199" y="739"/>
                  </a:cubicBezTo>
                  <a:cubicBezTo>
                    <a:pt x="1" y="478"/>
                    <a:pt x="6" y="241"/>
                    <a:pt x="6" y="241"/>
                  </a:cubicBezTo>
                  <a:lnTo>
                    <a:pt x="155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3214813" y="809738"/>
              <a:ext cx="184543" cy="239832"/>
            </a:xfrm>
            <a:custGeom>
              <a:avLst/>
              <a:gdLst/>
              <a:ahLst/>
              <a:cxnLst/>
              <a:rect l="l" t="t" r="r" b="b"/>
              <a:pathLst>
                <a:path w="3004" h="3904" extrusionOk="0">
                  <a:moveTo>
                    <a:pt x="200" y="19"/>
                  </a:moveTo>
                  <a:cubicBezTo>
                    <a:pt x="200" y="19"/>
                    <a:pt x="793" y="0"/>
                    <a:pt x="1388" y="721"/>
                  </a:cubicBezTo>
                  <a:cubicBezTo>
                    <a:pt x="1984" y="1440"/>
                    <a:pt x="3003" y="3903"/>
                    <a:pt x="3003" y="3903"/>
                  </a:cubicBezTo>
                  <a:cubicBezTo>
                    <a:pt x="3003" y="3903"/>
                    <a:pt x="2542" y="3640"/>
                    <a:pt x="2102" y="3047"/>
                  </a:cubicBezTo>
                  <a:cubicBezTo>
                    <a:pt x="1661" y="2452"/>
                    <a:pt x="621" y="1042"/>
                    <a:pt x="391" y="765"/>
                  </a:cubicBezTo>
                  <a:cubicBezTo>
                    <a:pt x="163" y="488"/>
                    <a:pt x="0" y="132"/>
                    <a:pt x="0" y="132"/>
                  </a:cubicBezTo>
                  <a:lnTo>
                    <a:pt x="200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3287735" y="718018"/>
              <a:ext cx="224843" cy="206413"/>
            </a:xfrm>
            <a:custGeom>
              <a:avLst/>
              <a:gdLst/>
              <a:ahLst/>
              <a:cxnLst/>
              <a:rect l="l" t="t" r="r" b="b"/>
              <a:pathLst>
                <a:path w="3660" h="3360" extrusionOk="0">
                  <a:moveTo>
                    <a:pt x="241" y="4"/>
                  </a:moveTo>
                  <a:cubicBezTo>
                    <a:pt x="241" y="4"/>
                    <a:pt x="765" y="0"/>
                    <a:pt x="1474" y="611"/>
                  </a:cubicBezTo>
                  <a:cubicBezTo>
                    <a:pt x="2183" y="1221"/>
                    <a:pt x="3660" y="3360"/>
                    <a:pt x="3660" y="3360"/>
                  </a:cubicBezTo>
                  <a:cubicBezTo>
                    <a:pt x="3660" y="3360"/>
                    <a:pt x="3158" y="3177"/>
                    <a:pt x="2625" y="2665"/>
                  </a:cubicBezTo>
                  <a:cubicBezTo>
                    <a:pt x="2092" y="2154"/>
                    <a:pt x="829" y="939"/>
                    <a:pt x="557" y="706"/>
                  </a:cubicBezTo>
                  <a:cubicBezTo>
                    <a:pt x="285" y="471"/>
                    <a:pt x="1" y="60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3350888" y="630598"/>
              <a:ext cx="224843" cy="204263"/>
            </a:xfrm>
            <a:custGeom>
              <a:avLst/>
              <a:gdLst/>
              <a:ahLst/>
              <a:cxnLst/>
              <a:rect l="l" t="t" r="r" b="b"/>
              <a:pathLst>
                <a:path w="3660" h="3325" extrusionOk="0">
                  <a:moveTo>
                    <a:pt x="544" y="31"/>
                  </a:moveTo>
                  <a:cubicBezTo>
                    <a:pt x="914" y="113"/>
                    <a:pt x="1079" y="280"/>
                    <a:pt x="1788" y="888"/>
                  </a:cubicBezTo>
                  <a:cubicBezTo>
                    <a:pt x="2497" y="1499"/>
                    <a:pt x="3660" y="3325"/>
                    <a:pt x="3660" y="3325"/>
                  </a:cubicBezTo>
                  <a:cubicBezTo>
                    <a:pt x="3660" y="3325"/>
                    <a:pt x="3158" y="3144"/>
                    <a:pt x="2626" y="2632"/>
                  </a:cubicBezTo>
                  <a:cubicBezTo>
                    <a:pt x="2091" y="2120"/>
                    <a:pt x="828" y="906"/>
                    <a:pt x="557" y="671"/>
                  </a:cubicBezTo>
                  <a:cubicBezTo>
                    <a:pt x="285" y="436"/>
                    <a:pt x="1" y="25"/>
                    <a:pt x="1" y="25"/>
                  </a:cubicBezTo>
                  <a:cubicBezTo>
                    <a:pt x="1" y="25"/>
                    <a:pt x="411" y="1"/>
                    <a:pt x="54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3408636" y="527820"/>
              <a:ext cx="226686" cy="215444"/>
            </a:xfrm>
            <a:custGeom>
              <a:avLst/>
              <a:gdLst/>
              <a:ahLst/>
              <a:cxnLst/>
              <a:rect l="l" t="t" r="r" b="b"/>
              <a:pathLst>
                <a:path w="3690" h="3507" extrusionOk="0">
                  <a:moveTo>
                    <a:pt x="1" y="0"/>
                  </a:moveTo>
                  <a:cubicBezTo>
                    <a:pt x="1" y="0"/>
                    <a:pt x="1030" y="1312"/>
                    <a:pt x="1832" y="1986"/>
                  </a:cubicBezTo>
                  <a:cubicBezTo>
                    <a:pt x="2632" y="2658"/>
                    <a:pt x="3690" y="3507"/>
                    <a:pt x="3690" y="3507"/>
                  </a:cubicBezTo>
                  <a:cubicBezTo>
                    <a:pt x="3690" y="3507"/>
                    <a:pt x="3335" y="2726"/>
                    <a:pt x="2839" y="2153"/>
                  </a:cubicBezTo>
                  <a:cubicBezTo>
                    <a:pt x="2343" y="1581"/>
                    <a:pt x="1551" y="741"/>
                    <a:pt x="1125" y="420"/>
                  </a:cubicBezTo>
                  <a:cubicBezTo>
                    <a:pt x="697" y="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3467489" y="427806"/>
              <a:ext cx="226686" cy="223553"/>
            </a:xfrm>
            <a:custGeom>
              <a:avLst/>
              <a:gdLst/>
              <a:ahLst/>
              <a:cxnLst/>
              <a:rect l="l" t="t" r="r" b="b"/>
              <a:pathLst>
                <a:path w="3690" h="3639" extrusionOk="0">
                  <a:moveTo>
                    <a:pt x="1" y="130"/>
                  </a:moveTo>
                  <a:cubicBezTo>
                    <a:pt x="1" y="130"/>
                    <a:pt x="1032" y="1441"/>
                    <a:pt x="1832" y="2114"/>
                  </a:cubicBezTo>
                  <a:cubicBezTo>
                    <a:pt x="2633" y="2790"/>
                    <a:pt x="3689" y="3639"/>
                    <a:pt x="3689" y="3639"/>
                  </a:cubicBezTo>
                  <a:cubicBezTo>
                    <a:pt x="3689" y="3639"/>
                    <a:pt x="3335" y="2855"/>
                    <a:pt x="2839" y="2283"/>
                  </a:cubicBezTo>
                  <a:cubicBezTo>
                    <a:pt x="2342" y="1711"/>
                    <a:pt x="1404" y="646"/>
                    <a:pt x="976" y="323"/>
                  </a:cubicBezTo>
                  <a:cubicBezTo>
                    <a:pt x="550" y="1"/>
                    <a:pt x="1" y="130"/>
                    <a:pt x="1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3731591" y="-26494"/>
              <a:ext cx="270794" cy="179874"/>
            </a:xfrm>
            <a:custGeom>
              <a:avLst/>
              <a:gdLst/>
              <a:ahLst/>
              <a:cxnLst/>
              <a:rect l="l" t="t" r="r" b="b"/>
              <a:pathLst>
                <a:path w="4408" h="2928" extrusionOk="0">
                  <a:moveTo>
                    <a:pt x="1" y="0"/>
                  </a:moveTo>
                  <a:cubicBezTo>
                    <a:pt x="1" y="0"/>
                    <a:pt x="1292" y="1158"/>
                    <a:pt x="2234" y="1703"/>
                  </a:cubicBezTo>
                  <a:cubicBezTo>
                    <a:pt x="3174" y="2249"/>
                    <a:pt x="4407" y="2928"/>
                    <a:pt x="4407" y="2928"/>
                  </a:cubicBezTo>
                  <a:cubicBezTo>
                    <a:pt x="4407" y="2928"/>
                    <a:pt x="3904" y="2191"/>
                    <a:pt x="3293" y="1695"/>
                  </a:cubicBezTo>
                  <a:cubicBezTo>
                    <a:pt x="2683" y="1196"/>
                    <a:pt x="2102" y="509"/>
                    <a:pt x="1227" y="228"/>
                  </a:cubicBezTo>
                  <a:cubicBezTo>
                    <a:pt x="697" y="5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3512396" y="338052"/>
              <a:ext cx="217471" cy="216734"/>
            </a:xfrm>
            <a:custGeom>
              <a:avLst/>
              <a:gdLst/>
              <a:ahLst/>
              <a:cxnLst/>
              <a:rect l="l" t="t" r="r" b="b"/>
              <a:pathLst>
                <a:path w="3540" h="3528" extrusionOk="0">
                  <a:moveTo>
                    <a:pt x="1" y="0"/>
                  </a:moveTo>
                  <a:cubicBezTo>
                    <a:pt x="1" y="0"/>
                    <a:pt x="482" y="400"/>
                    <a:pt x="1166" y="1028"/>
                  </a:cubicBezTo>
                  <a:cubicBezTo>
                    <a:pt x="1945" y="1744"/>
                    <a:pt x="3539" y="3528"/>
                    <a:pt x="3539" y="3528"/>
                  </a:cubicBezTo>
                  <a:cubicBezTo>
                    <a:pt x="3539" y="3528"/>
                    <a:pt x="2846" y="1925"/>
                    <a:pt x="1867" y="1044"/>
                  </a:cubicBezTo>
                  <a:cubicBezTo>
                    <a:pt x="748" y="3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9"/>
            <p:cNvSpPr/>
            <p:nvPr/>
          </p:nvSpPr>
          <p:spPr>
            <a:xfrm>
              <a:off x="3578192" y="238775"/>
              <a:ext cx="206167" cy="210345"/>
            </a:xfrm>
            <a:custGeom>
              <a:avLst/>
              <a:gdLst/>
              <a:ahLst/>
              <a:cxnLst/>
              <a:rect l="l" t="t" r="r" b="b"/>
              <a:pathLst>
                <a:path w="3356" h="3424" extrusionOk="0">
                  <a:moveTo>
                    <a:pt x="0" y="1"/>
                  </a:moveTo>
                  <a:cubicBezTo>
                    <a:pt x="0" y="1"/>
                    <a:pt x="139" y="434"/>
                    <a:pt x="746" y="1137"/>
                  </a:cubicBezTo>
                  <a:cubicBezTo>
                    <a:pt x="1354" y="1841"/>
                    <a:pt x="3356" y="3423"/>
                    <a:pt x="3356" y="3423"/>
                  </a:cubicBezTo>
                  <a:cubicBezTo>
                    <a:pt x="3356" y="3423"/>
                    <a:pt x="2901" y="2665"/>
                    <a:pt x="2037" y="1672"/>
                  </a:cubicBezTo>
                  <a:cubicBezTo>
                    <a:pt x="1172" y="67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9"/>
            <p:cNvSpPr/>
            <p:nvPr/>
          </p:nvSpPr>
          <p:spPr>
            <a:xfrm>
              <a:off x="3614683" y="143308"/>
              <a:ext cx="216795" cy="215812"/>
            </a:xfrm>
            <a:custGeom>
              <a:avLst/>
              <a:gdLst/>
              <a:ahLst/>
              <a:cxnLst/>
              <a:rect l="l" t="t" r="r" b="b"/>
              <a:pathLst>
                <a:path w="3529" h="3513" extrusionOk="0">
                  <a:moveTo>
                    <a:pt x="1" y="1"/>
                  </a:moveTo>
                  <a:cubicBezTo>
                    <a:pt x="1" y="1"/>
                    <a:pt x="323" y="506"/>
                    <a:pt x="950" y="1192"/>
                  </a:cubicBezTo>
                  <a:cubicBezTo>
                    <a:pt x="1576" y="1879"/>
                    <a:pt x="3528" y="3512"/>
                    <a:pt x="3528" y="3512"/>
                  </a:cubicBezTo>
                  <a:cubicBezTo>
                    <a:pt x="3528" y="3512"/>
                    <a:pt x="3211" y="2462"/>
                    <a:pt x="2320" y="1493"/>
                  </a:cubicBezTo>
                  <a:cubicBezTo>
                    <a:pt x="1429" y="52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3662785" y="55949"/>
              <a:ext cx="234979" cy="195601"/>
            </a:xfrm>
            <a:custGeom>
              <a:avLst/>
              <a:gdLst/>
              <a:ahLst/>
              <a:cxnLst/>
              <a:rect l="l" t="t" r="r" b="b"/>
              <a:pathLst>
                <a:path w="3825" h="3184" extrusionOk="0">
                  <a:moveTo>
                    <a:pt x="0" y="0"/>
                  </a:moveTo>
                  <a:cubicBezTo>
                    <a:pt x="0" y="0"/>
                    <a:pt x="365" y="474"/>
                    <a:pt x="1051" y="1102"/>
                  </a:cubicBezTo>
                  <a:cubicBezTo>
                    <a:pt x="1735" y="1731"/>
                    <a:pt x="3824" y="3184"/>
                    <a:pt x="3824" y="3184"/>
                  </a:cubicBezTo>
                  <a:cubicBezTo>
                    <a:pt x="3824" y="3184"/>
                    <a:pt x="3415" y="2166"/>
                    <a:pt x="2442" y="1281"/>
                  </a:cubicBezTo>
                  <a:cubicBezTo>
                    <a:pt x="1468" y="39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2970677" y="-278986"/>
              <a:ext cx="1012592" cy="1399371"/>
            </a:xfrm>
            <a:custGeom>
              <a:avLst/>
              <a:gdLst/>
              <a:ahLst/>
              <a:cxnLst/>
              <a:rect l="l" t="t" r="r" b="b"/>
              <a:pathLst>
                <a:path w="16483" h="22779" extrusionOk="0">
                  <a:moveTo>
                    <a:pt x="16154" y="1"/>
                  </a:moveTo>
                  <a:cubicBezTo>
                    <a:pt x="16057" y="1"/>
                    <a:pt x="15564" y="428"/>
                    <a:pt x="15506" y="470"/>
                  </a:cubicBezTo>
                  <a:cubicBezTo>
                    <a:pt x="14425" y="1223"/>
                    <a:pt x="13543" y="2310"/>
                    <a:pt x="12801" y="3272"/>
                  </a:cubicBezTo>
                  <a:cubicBezTo>
                    <a:pt x="11838" y="4521"/>
                    <a:pt x="11054" y="5861"/>
                    <a:pt x="10349" y="7122"/>
                  </a:cubicBezTo>
                  <a:cubicBezTo>
                    <a:pt x="9921" y="7890"/>
                    <a:pt x="9493" y="8678"/>
                    <a:pt x="9080" y="9439"/>
                  </a:cubicBezTo>
                  <a:cubicBezTo>
                    <a:pt x="7989" y="11456"/>
                    <a:pt x="6725" y="13889"/>
                    <a:pt x="4920" y="16431"/>
                  </a:cubicBezTo>
                  <a:cubicBezTo>
                    <a:pt x="4042" y="17670"/>
                    <a:pt x="3055" y="18857"/>
                    <a:pt x="2097" y="20008"/>
                  </a:cubicBezTo>
                  <a:cubicBezTo>
                    <a:pt x="1410" y="20834"/>
                    <a:pt x="699" y="21688"/>
                    <a:pt x="34" y="22555"/>
                  </a:cubicBezTo>
                  <a:cubicBezTo>
                    <a:pt x="11" y="22586"/>
                    <a:pt x="1" y="22623"/>
                    <a:pt x="8" y="22662"/>
                  </a:cubicBezTo>
                  <a:cubicBezTo>
                    <a:pt x="13" y="22699"/>
                    <a:pt x="34" y="22732"/>
                    <a:pt x="66" y="22753"/>
                  </a:cubicBezTo>
                  <a:cubicBezTo>
                    <a:pt x="90" y="22770"/>
                    <a:pt x="117" y="22778"/>
                    <a:pt x="145" y="22778"/>
                  </a:cubicBezTo>
                  <a:cubicBezTo>
                    <a:pt x="183" y="22778"/>
                    <a:pt x="220" y="22762"/>
                    <a:pt x="247" y="22730"/>
                  </a:cubicBezTo>
                  <a:cubicBezTo>
                    <a:pt x="1090" y="21771"/>
                    <a:pt x="1908" y="20760"/>
                    <a:pt x="2699" y="19783"/>
                  </a:cubicBezTo>
                  <a:cubicBezTo>
                    <a:pt x="3004" y="19404"/>
                    <a:pt x="3311" y="19026"/>
                    <a:pt x="3620" y="18650"/>
                  </a:cubicBezTo>
                  <a:cubicBezTo>
                    <a:pt x="4779" y="17233"/>
                    <a:pt x="5781" y="15838"/>
                    <a:pt x="6679" y="14382"/>
                  </a:cubicBezTo>
                  <a:cubicBezTo>
                    <a:pt x="7677" y="12765"/>
                    <a:pt x="8584" y="11118"/>
                    <a:pt x="9338" y="9723"/>
                  </a:cubicBezTo>
                  <a:cubicBezTo>
                    <a:pt x="9461" y="9494"/>
                    <a:pt x="9586" y="9264"/>
                    <a:pt x="9708" y="9032"/>
                  </a:cubicBezTo>
                  <a:cubicBezTo>
                    <a:pt x="10426" y="7697"/>
                    <a:pt x="11166" y="6317"/>
                    <a:pt x="11999" y="5028"/>
                  </a:cubicBezTo>
                  <a:cubicBezTo>
                    <a:pt x="12492" y="4261"/>
                    <a:pt x="13073" y="3480"/>
                    <a:pt x="13724" y="2705"/>
                  </a:cubicBezTo>
                  <a:cubicBezTo>
                    <a:pt x="14299" y="2017"/>
                    <a:pt x="15660" y="1056"/>
                    <a:pt x="16434" y="519"/>
                  </a:cubicBezTo>
                  <a:cubicBezTo>
                    <a:pt x="16483" y="484"/>
                    <a:pt x="16216" y="39"/>
                    <a:pt x="16165" y="4"/>
                  </a:cubicBezTo>
                  <a:cubicBezTo>
                    <a:pt x="16163" y="2"/>
                    <a:pt x="16159" y="1"/>
                    <a:pt x="16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35"/>
          <p:cNvGrpSpPr/>
          <p:nvPr/>
        </p:nvGrpSpPr>
        <p:grpSpPr>
          <a:xfrm>
            <a:off x="-845824" y="-1123475"/>
            <a:ext cx="10300609" cy="2301441"/>
            <a:chOff x="-845824" y="-1123475"/>
            <a:chExt cx="10300609" cy="2301441"/>
          </a:xfrm>
        </p:grpSpPr>
        <p:sp>
          <p:nvSpPr>
            <p:cNvPr id="1219" name="Google Shape;1219;p35"/>
            <p:cNvSpPr/>
            <p:nvPr/>
          </p:nvSpPr>
          <p:spPr>
            <a:xfrm>
              <a:off x="-845824" y="-1123475"/>
              <a:ext cx="4762229" cy="1979567"/>
            </a:xfrm>
            <a:custGeom>
              <a:avLst/>
              <a:gdLst/>
              <a:ahLst/>
              <a:cxnLst/>
              <a:rect l="l" t="t" r="r" b="b"/>
              <a:pathLst>
                <a:path w="62164" h="22344" extrusionOk="0">
                  <a:moveTo>
                    <a:pt x="244" y="1"/>
                  </a:moveTo>
                  <a:cubicBezTo>
                    <a:pt x="157" y="639"/>
                    <a:pt x="202" y="930"/>
                    <a:pt x="1" y="1541"/>
                  </a:cubicBezTo>
                  <a:lnTo>
                    <a:pt x="1" y="1543"/>
                  </a:lnTo>
                  <a:cubicBezTo>
                    <a:pt x="1176" y="5075"/>
                    <a:pt x="2363" y="8635"/>
                    <a:pt x="4191" y="11880"/>
                  </a:cubicBezTo>
                  <a:cubicBezTo>
                    <a:pt x="6019" y="15125"/>
                    <a:pt x="8552" y="18073"/>
                    <a:pt x="11851" y="19800"/>
                  </a:cubicBezTo>
                  <a:cubicBezTo>
                    <a:pt x="15504" y="21710"/>
                    <a:pt x="19764" y="21983"/>
                    <a:pt x="23881" y="22183"/>
                  </a:cubicBezTo>
                  <a:cubicBezTo>
                    <a:pt x="25585" y="22266"/>
                    <a:pt x="27292" y="22344"/>
                    <a:pt x="28998" y="22344"/>
                  </a:cubicBezTo>
                  <a:cubicBezTo>
                    <a:pt x="29458" y="22344"/>
                    <a:pt x="29917" y="22338"/>
                    <a:pt x="30377" y="22326"/>
                  </a:cubicBezTo>
                  <a:cubicBezTo>
                    <a:pt x="42272" y="22003"/>
                    <a:pt x="53961" y="16800"/>
                    <a:pt x="62164" y="8180"/>
                  </a:cubicBezTo>
                  <a:cubicBezTo>
                    <a:pt x="61723" y="7817"/>
                    <a:pt x="61458" y="7293"/>
                    <a:pt x="61274" y="6752"/>
                  </a:cubicBezTo>
                  <a:cubicBezTo>
                    <a:pt x="56736" y="11531"/>
                    <a:pt x="51248" y="15679"/>
                    <a:pt x="45327" y="18572"/>
                  </a:cubicBezTo>
                  <a:cubicBezTo>
                    <a:pt x="44133" y="19156"/>
                    <a:pt x="42917" y="19708"/>
                    <a:pt x="41638" y="20073"/>
                  </a:cubicBezTo>
                  <a:cubicBezTo>
                    <a:pt x="37672" y="21205"/>
                    <a:pt x="33461" y="21134"/>
                    <a:pt x="29340" y="21252"/>
                  </a:cubicBezTo>
                  <a:cubicBezTo>
                    <a:pt x="27405" y="21307"/>
                    <a:pt x="25464" y="21386"/>
                    <a:pt x="23528" y="21386"/>
                  </a:cubicBezTo>
                  <a:cubicBezTo>
                    <a:pt x="21576" y="21386"/>
                    <a:pt x="19628" y="21306"/>
                    <a:pt x="17695" y="21038"/>
                  </a:cubicBezTo>
                  <a:cubicBezTo>
                    <a:pt x="16082" y="20813"/>
                    <a:pt x="14513" y="20345"/>
                    <a:pt x="12971" y="19822"/>
                  </a:cubicBezTo>
                  <a:cubicBezTo>
                    <a:pt x="12516" y="19668"/>
                    <a:pt x="12048" y="19501"/>
                    <a:pt x="11702" y="19170"/>
                  </a:cubicBezTo>
                  <a:cubicBezTo>
                    <a:pt x="11388" y="18870"/>
                    <a:pt x="11199" y="18461"/>
                    <a:pt x="10901" y="18147"/>
                  </a:cubicBezTo>
                  <a:cubicBezTo>
                    <a:pt x="10452" y="17672"/>
                    <a:pt x="9803" y="17458"/>
                    <a:pt x="9219" y="17165"/>
                  </a:cubicBezTo>
                  <a:cubicBezTo>
                    <a:pt x="7170" y="16137"/>
                    <a:pt x="5859" y="14081"/>
                    <a:pt x="4788" y="12053"/>
                  </a:cubicBezTo>
                  <a:cubicBezTo>
                    <a:pt x="2779" y="8247"/>
                    <a:pt x="1248" y="4188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0" name="Google Shape;1220;p35"/>
            <p:cNvGrpSpPr/>
            <p:nvPr/>
          </p:nvGrpSpPr>
          <p:grpSpPr>
            <a:xfrm>
              <a:off x="-375176" y="-696775"/>
              <a:ext cx="9829960" cy="1515098"/>
              <a:chOff x="-375176" y="-696775"/>
              <a:chExt cx="9829960" cy="1515098"/>
            </a:xfrm>
          </p:grpSpPr>
          <p:sp>
            <p:nvSpPr>
              <p:cNvPr id="1221" name="Google Shape;1221;p35"/>
              <p:cNvSpPr/>
              <p:nvPr/>
            </p:nvSpPr>
            <p:spPr>
              <a:xfrm rot="10800000" flipH="1">
                <a:off x="-375176" y="-696775"/>
                <a:ext cx="9829960" cy="1515098"/>
              </a:xfrm>
              <a:custGeom>
                <a:avLst/>
                <a:gdLst/>
                <a:ahLst/>
                <a:cxnLst/>
                <a:rect l="l" t="t" r="r" b="b"/>
                <a:pathLst>
                  <a:path w="58496" h="11830" extrusionOk="0">
                    <a:moveTo>
                      <a:pt x="46520" y="1"/>
                    </a:moveTo>
                    <a:lnTo>
                      <a:pt x="46520" y="1"/>
                    </a:lnTo>
                    <a:cubicBezTo>
                      <a:pt x="46928" y="536"/>
                      <a:pt x="47193" y="1181"/>
                      <a:pt x="47282" y="1849"/>
                    </a:cubicBezTo>
                    <a:lnTo>
                      <a:pt x="47282" y="1849"/>
                    </a:lnTo>
                    <a:cubicBezTo>
                      <a:pt x="47229" y="1674"/>
                      <a:pt x="47000" y="1573"/>
                      <a:pt x="46804" y="1531"/>
                    </a:cubicBezTo>
                    <a:cubicBezTo>
                      <a:pt x="46464" y="1457"/>
                      <a:pt x="46116" y="1418"/>
                      <a:pt x="45767" y="1417"/>
                    </a:cubicBezTo>
                    <a:lnTo>
                      <a:pt x="45767" y="1417"/>
                    </a:lnTo>
                    <a:cubicBezTo>
                      <a:pt x="46174" y="1618"/>
                      <a:pt x="46536" y="1917"/>
                      <a:pt x="46813" y="2276"/>
                    </a:cubicBezTo>
                    <a:cubicBezTo>
                      <a:pt x="46104" y="1931"/>
                      <a:pt x="45287" y="1918"/>
                      <a:pt x="44499" y="1913"/>
                    </a:cubicBezTo>
                    <a:lnTo>
                      <a:pt x="44499" y="1913"/>
                    </a:lnTo>
                    <a:cubicBezTo>
                      <a:pt x="45004" y="2039"/>
                      <a:pt x="45452" y="2380"/>
                      <a:pt x="45708" y="2832"/>
                    </a:cubicBezTo>
                    <a:cubicBezTo>
                      <a:pt x="45626" y="2824"/>
                      <a:pt x="45543" y="2820"/>
                      <a:pt x="45459" y="2820"/>
                    </a:cubicBezTo>
                    <a:cubicBezTo>
                      <a:pt x="44475" y="2820"/>
                      <a:pt x="43377" y="3354"/>
                      <a:pt x="42699" y="4043"/>
                    </a:cubicBezTo>
                    <a:cubicBezTo>
                      <a:pt x="42529" y="3422"/>
                      <a:pt x="42868" y="2788"/>
                      <a:pt x="43194" y="2234"/>
                    </a:cubicBezTo>
                    <a:lnTo>
                      <a:pt x="43194" y="2234"/>
                    </a:lnTo>
                    <a:cubicBezTo>
                      <a:pt x="42761" y="2455"/>
                      <a:pt x="42396" y="2809"/>
                      <a:pt x="42163" y="3236"/>
                    </a:cubicBezTo>
                    <a:cubicBezTo>
                      <a:pt x="42078" y="2632"/>
                      <a:pt x="41787" y="2106"/>
                      <a:pt x="41266" y="1794"/>
                    </a:cubicBezTo>
                    <a:lnTo>
                      <a:pt x="41266" y="1794"/>
                    </a:lnTo>
                    <a:cubicBezTo>
                      <a:pt x="41457" y="2127"/>
                      <a:pt x="41575" y="2504"/>
                      <a:pt x="41603" y="2887"/>
                    </a:cubicBezTo>
                    <a:cubicBezTo>
                      <a:pt x="41187" y="2502"/>
                      <a:pt x="40638" y="2267"/>
                      <a:pt x="40073" y="2232"/>
                    </a:cubicBezTo>
                    <a:lnTo>
                      <a:pt x="40073" y="2232"/>
                    </a:lnTo>
                    <a:cubicBezTo>
                      <a:pt x="40415" y="2446"/>
                      <a:pt x="40698" y="2757"/>
                      <a:pt x="40879" y="3118"/>
                    </a:cubicBezTo>
                    <a:cubicBezTo>
                      <a:pt x="40756" y="3067"/>
                      <a:pt x="40610" y="3049"/>
                      <a:pt x="40455" y="3049"/>
                    </a:cubicBezTo>
                    <a:cubicBezTo>
                      <a:pt x="40172" y="3049"/>
                      <a:pt x="39863" y="3110"/>
                      <a:pt x="39621" y="3139"/>
                    </a:cubicBezTo>
                    <a:cubicBezTo>
                      <a:pt x="38935" y="3223"/>
                      <a:pt x="38253" y="3348"/>
                      <a:pt x="37579" y="3509"/>
                    </a:cubicBezTo>
                    <a:cubicBezTo>
                      <a:pt x="38205" y="3543"/>
                      <a:pt x="38823" y="3718"/>
                      <a:pt x="39373" y="4020"/>
                    </a:cubicBezTo>
                    <a:cubicBezTo>
                      <a:pt x="39362" y="4019"/>
                      <a:pt x="39350" y="4019"/>
                      <a:pt x="39338" y="4019"/>
                    </a:cubicBezTo>
                    <a:cubicBezTo>
                      <a:pt x="38817" y="4019"/>
                      <a:pt x="38299" y="4246"/>
                      <a:pt x="37947" y="4630"/>
                    </a:cubicBezTo>
                    <a:cubicBezTo>
                      <a:pt x="38171" y="4530"/>
                      <a:pt x="38416" y="4480"/>
                      <a:pt x="38660" y="4480"/>
                    </a:cubicBezTo>
                    <a:cubicBezTo>
                      <a:pt x="38742" y="4480"/>
                      <a:pt x="38824" y="4485"/>
                      <a:pt x="38905" y="4497"/>
                    </a:cubicBezTo>
                    <a:cubicBezTo>
                      <a:pt x="38514" y="4770"/>
                      <a:pt x="38156" y="4984"/>
                      <a:pt x="37763" y="5258"/>
                    </a:cubicBezTo>
                    <a:cubicBezTo>
                      <a:pt x="37690" y="5309"/>
                      <a:pt x="37614" y="5362"/>
                      <a:pt x="37526" y="5388"/>
                    </a:cubicBezTo>
                    <a:cubicBezTo>
                      <a:pt x="37487" y="5400"/>
                      <a:pt x="37446" y="5405"/>
                      <a:pt x="37406" y="5405"/>
                    </a:cubicBezTo>
                    <a:cubicBezTo>
                      <a:pt x="37209" y="5405"/>
                      <a:pt x="37014" y="5273"/>
                      <a:pt x="36912" y="5099"/>
                    </a:cubicBezTo>
                    <a:cubicBezTo>
                      <a:pt x="36790" y="4886"/>
                      <a:pt x="36774" y="4630"/>
                      <a:pt x="36784" y="4386"/>
                    </a:cubicBezTo>
                    <a:cubicBezTo>
                      <a:pt x="36819" y="3490"/>
                      <a:pt x="37163" y="2608"/>
                      <a:pt x="37747" y="1925"/>
                    </a:cubicBezTo>
                    <a:lnTo>
                      <a:pt x="37747" y="1925"/>
                    </a:lnTo>
                    <a:cubicBezTo>
                      <a:pt x="37284" y="2239"/>
                      <a:pt x="36849" y="2595"/>
                      <a:pt x="36449" y="2987"/>
                    </a:cubicBezTo>
                    <a:cubicBezTo>
                      <a:pt x="36184" y="2304"/>
                      <a:pt x="36370" y="1697"/>
                      <a:pt x="36558" y="992"/>
                    </a:cubicBezTo>
                    <a:lnTo>
                      <a:pt x="36558" y="992"/>
                    </a:lnTo>
                    <a:cubicBezTo>
                      <a:pt x="36067" y="1576"/>
                      <a:pt x="35618" y="2192"/>
                      <a:pt x="35209" y="2837"/>
                    </a:cubicBezTo>
                    <a:cubicBezTo>
                      <a:pt x="35093" y="2495"/>
                      <a:pt x="35100" y="2113"/>
                      <a:pt x="35230" y="1776"/>
                    </a:cubicBezTo>
                    <a:lnTo>
                      <a:pt x="35230" y="1776"/>
                    </a:lnTo>
                    <a:cubicBezTo>
                      <a:pt x="34986" y="2052"/>
                      <a:pt x="34792" y="2369"/>
                      <a:pt x="34657" y="2711"/>
                    </a:cubicBezTo>
                    <a:cubicBezTo>
                      <a:pt x="34003" y="2165"/>
                      <a:pt x="33016" y="1879"/>
                      <a:pt x="32144" y="1879"/>
                    </a:cubicBezTo>
                    <a:cubicBezTo>
                      <a:pt x="32073" y="1879"/>
                      <a:pt x="32002" y="1881"/>
                      <a:pt x="31932" y="1885"/>
                    </a:cubicBezTo>
                    <a:cubicBezTo>
                      <a:pt x="32334" y="2145"/>
                      <a:pt x="32687" y="2481"/>
                      <a:pt x="32966" y="2871"/>
                    </a:cubicBezTo>
                    <a:cubicBezTo>
                      <a:pt x="32606" y="2697"/>
                      <a:pt x="32222" y="2576"/>
                      <a:pt x="31827" y="2511"/>
                    </a:cubicBezTo>
                    <a:cubicBezTo>
                      <a:pt x="31755" y="2499"/>
                      <a:pt x="31680" y="2489"/>
                      <a:pt x="31606" y="2489"/>
                    </a:cubicBezTo>
                    <a:cubicBezTo>
                      <a:pt x="31491" y="2489"/>
                      <a:pt x="31379" y="2512"/>
                      <a:pt x="31289" y="2583"/>
                    </a:cubicBezTo>
                    <a:cubicBezTo>
                      <a:pt x="31657" y="2688"/>
                      <a:pt x="31969" y="2971"/>
                      <a:pt x="32114" y="3325"/>
                    </a:cubicBezTo>
                    <a:lnTo>
                      <a:pt x="32114" y="3325"/>
                    </a:lnTo>
                    <a:cubicBezTo>
                      <a:pt x="32092" y="3308"/>
                      <a:pt x="32064" y="3295"/>
                      <a:pt x="32038" y="3288"/>
                    </a:cubicBezTo>
                    <a:cubicBezTo>
                      <a:pt x="31846" y="3238"/>
                      <a:pt x="31648" y="3213"/>
                      <a:pt x="31450" y="3213"/>
                    </a:cubicBezTo>
                    <a:cubicBezTo>
                      <a:pt x="31145" y="3213"/>
                      <a:pt x="30839" y="3272"/>
                      <a:pt x="30557" y="3388"/>
                    </a:cubicBezTo>
                    <a:cubicBezTo>
                      <a:pt x="30943" y="3467"/>
                      <a:pt x="31295" y="3702"/>
                      <a:pt x="31517" y="4029"/>
                    </a:cubicBezTo>
                    <a:lnTo>
                      <a:pt x="31517" y="4029"/>
                    </a:lnTo>
                    <a:cubicBezTo>
                      <a:pt x="31515" y="4029"/>
                      <a:pt x="31513" y="4030"/>
                      <a:pt x="31511" y="4030"/>
                    </a:cubicBezTo>
                    <a:cubicBezTo>
                      <a:pt x="31485" y="4039"/>
                      <a:pt x="31487" y="4085"/>
                      <a:pt x="31511" y="4092"/>
                    </a:cubicBezTo>
                    <a:cubicBezTo>
                      <a:pt x="31169" y="4064"/>
                      <a:pt x="30627" y="3932"/>
                      <a:pt x="30285" y="3886"/>
                    </a:cubicBezTo>
                    <a:cubicBezTo>
                      <a:pt x="29998" y="3848"/>
                      <a:pt x="29698" y="3797"/>
                      <a:pt x="29459" y="3632"/>
                    </a:cubicBezTo>
                    <a:cubicBezTo>
                      <a:pt x="29198" y="3450"/>
                      <a:pt x="29042" y="3146"/>
                      <a:pt x="28978" y="2836"/>
                    </a:cubicBezTo>
                    <a:cubicBezTo>
                      <a:pt x="28915" y="2523"/>
                      <a:pt x="28940" y="2202"/>
                      <a:pt x="28978" y="1887"/>
                    </a:cubicBezTo>
                    <a:cubicBezTo>
                      <a:pt x="29043" y="1350"/>
                      <a:pt x="29159" y="810"/>
                      <a:pt x="29421" y="336"/>
                    </a:cubicBezTo>
                    <a:lnTo>
                      <a:pt x="29421" y="336"/>
                    </a:lnTo>
                    <a:cubicBezTo>
                      <a:pt x="28796" y="790"/>
                      <a:pt x="28363" y="1503"/>
                      <a:pt x="28245" y="2267"/>
                    </a:cubicBezTo>
                    <a:cubicBezTo>
                      <a:pt x="28223" y="2272"/>
                      <a:pt x="28199" y="2274"/>
                      <a:pt x="28173" y="2274"/>
                    </a:cubicBezTo>
                    <a:cubicBezTo>
                      <a:pt x="28010" y="2274"/>
                      <a:pt x="27781" y="2194"/>
                      <a:pt x="27659" y="2122"/>
                    </a:cubicBezTo>
                    <a:cubicBezTo>
                      <a:pt x="27393" y="1960"/>
                      <a:pt x="27065" y="1953"/>
                      <a:pt x="26753" y="1950"/>
                    </a:cubicBezTo>
                    <a:lnTo>
                      <a:pt x="26753" y="1950"/>
                    </a:lnTo>
                    <a:cubicBezTo>
                      <a:pt x="27044" y="2113"/>
                      <a:pt x="27277" y="2374"/>
                      <a:pt x="27407" y="2681"/>
                    </a:cubicBezTo>
                    <a:cubicBezTo>
                      <a:pt x="26909" y="2678"/>
                      <a:pt x="26410" y="2674"/>
                      <a:pt x="25912" y="2671"/>
                    </a:cubicBezTo>
                    <a:cubicBezTo>
                      <a:pt x="25898" y="2671"/>
                      <a:pt x="25884" y="2671"/>
                      <a:pt x="25870" y="2671"/>
                    </a:cubicBezTo>
                    <a:cubicBezTo>
                      <a:pt x="25671" y="2671"/>
                      <a:pt x="25457" y="2686"/>
                      <a:pt x="25318" y="2825"/>
                    </a:cubicBezTo>
                    <a:cubicBezTo>
                      <a:pt x="25656" y="2974"/>
                      <a:pt x="25958" y="3206"/>
                      <a:pt x="26191" y="3493"/>
                    </a:cubicBezTo>
                    <a:cubicBezTo>
                      <a:pt x="25468" y="3372"/>
                      <a:pt x="24912" y="2983"/>
                      <a:pt x="24227" y="2725"/>
                    </a:cubicBezTo>
                    <a:cubicBezTo>
                      <a:pt x="23840" y="2581"/>
                      <a:pt x="23416" y="2477"/>
                      <a:pt x="23006" y="2477"/>
                    </a:cubicBezTo>
                    <a:cubicBezTo>
                      <a:pt x="22688" y="2477"/>
                      <a:pt x="22377" y="2539"/>
                      <a:pt x="22097" y="2694"/>
                    </a:cubicBezTo>
                    <a:cubicBezTo>
                      <a:pt x="22295" y="2802"/>
                      <a:pt x="22462" y="2967"/>
                      <a:pt x="22571" y="3164"/>
                    </a:cubicBezTo>
                    <a:cubicBezTo>
                      <a:pt x="21753" y="2345"/>
                      <a:pt x="20704" y="1759"/>
                      <a:pt x="19578" y="1496"/>
                    </a:cubicBezTo>
                    <a:lnTo>
                      <a:pt x="19578" y="1496"/>
                    </a:lnTo>
                    <a:cubicBezTo>
                      <a:pt x="19799" y="1869"/>
                      <a:pt x="19966" y="2274"/>
                      <a:pt x="20073" y="2694"/>
                    </a:cubicBezTo>
                    <a:cubicBezTo>
                      <a:pt x="20063" y="2664"/>
                      <a:pt x="20032" y="2655"/>
                      <a:pt x="19992" y="2655"/>
                    </a:cubicBezTo>
                    <a:cubicBezTo>
                      <a:pt x="19931" y="2655"/>
                      <a:pt x="19849" y="2676"/>
                      <a:pt x="19789" y="2676"/>
                    </a:cubicBezTo>
                    <a:cubicBezTo>
                      <a:pt x="19773" y="2676"/>
                      <a:pt x="19759" y="2674"/>
                      <a:pt x="19746" y="2671"/>
                    </a:cubicBezTo>
                    <a:cubicBezTo>
                      <a:pt x="19506" y="2602"/>
                      <a:pt x="19266" y="2534"/>
                      <a:pt x="19026" y="2467"/>
                    </a:cubicBezTo>
                    <a:lnTo>
                      <a:pt x="19026" y="2467"/>
                    </a:lnTo>
                    <a:cubicBezTo>
                      <a:pt x="19092" y="2597"/>
                      <a:pt x="19159" y="2727"/>
                      <a:pt x="19227" y="2857"/>
                    </a:cubicBezTo>
                    <a:cubicBezTo>
                      <a:pt x="18924" y="2646"/>
                      <a:pt x="18654" y="2392"/>
                      <a:pt x="18427" y="2102"/>
                    </a:cubicBezTo>
                    <a:cubicBezTo>
                      <a:pt x="18402" y="2070"/>
                      <a:pt x="18356" y="2040"/>
                      <a:pt x="18321" y="2040"/>
                    </a:cubicBezTo>
                    <a:cubicBezTo>
                      <a:pt x="18303" y="2040"/>
                      <a:pt x="18288" y="2049"/>
                      <a:pt x="18282" y="2069"/>
                    </a:cubicBezTo>
                    <a:cubicBezTo>
                      <a:pt x="18278" y="2081"/>
                      <a:pt x="18280" y="2095"/>
                      <a:pt x="18282" y="2108"/>
                    </a:cubicBezTo>
                    <a:lnTo>
                      <a:pt x="18410" y="2875"/>
                    </a:lnTo>
                    <a:lnTo>
                      <a:pt x="18410" y="2875"/>
                    </a:lnTo>
                    <a:cubicBezTo>
                      <a:pt x="17723" y="2056"/>
                      <a:pt x="16661" y="1534"/>
                      <a:pt x="15607" y="1369"/>
                    </a:cubicBezTo>
                    <a:lnTo>
                      <a:pt x="15607" y="1369"/>
                    </a:lnTo>
                    <a:cubicBezTo>
                      <a:pt x="15915" y="1681"/>
                      <a:pt x="16140" y="2073"/>
                      <a:pt x="16252" y="2497"/>
                    </a:cubicBezTo>
                    <a:cubicBezTo>
                      <a:pt x="16147" y="2297"/>
                      <a:pt x="15940" y="2155"/>
                      <a:pt x="15715" y="2131"/>
                    </a:cubicBezTo>
                    <a:lnTo>
                      <a:pt x="15715" y="2131"/>
                    </a:lnTo>
                    <a:cubicBezTo>
                      <a:pt x="15866" y="2334"/>
                      <a:pt x="15987" y="2560"/>
                      <a:pt x="16075" y="2799"/>
                    </a:cubicBezTo>
                    <a:cubicBezTo>
                      <a:pt x="15901" y="2494"/>
                      <a:pt x="15563" y="2288"/>
                      <a:pt x="15212" y="2274"/>
                    </a:cubicBezTo>
                    <a:lnTo>
                      <a:pt x="15212" y="2274"/>
                    </a:lnTo>
                    <a:cubicBezTo>
                      <a:pt x="15344" y="2444"/>
                      <a:pt x="15447" y="2636"/>
                      <a:pt x="15520" y="2840"/>
                    </a:cubicBezTo>
                    <a:lnTo>
                      <a:pt x="15520" y="2840"/>
                    </a:lnTo>
                    <a:cubicBezTo>
                      <a:pt x="15452" y="2668"/>
                      <a:pt x="15278" y="2549"/>
                      <a:pt x="15095" y="2509"/>
                    </a:cubicBezTo>
                    <a:cubicBezTo>
                      <a:pt x="15033" y="2496"/>
                      <a:pt x="14970" y="2490"/>
                      <a:pt x="14907" y="2490"/>
                    </a:cubicBezTo>
                    <a:cubicBezTo>
                      <a:pt x="14773" y="2490"/>
                      <a:pt x="14638" y="2516"/>
                      <a:pt x="14507" y="2548"/>
                    </a:cubicBezTo>
                    <a:cubicBezTo>
                      <a:pt x="14033" y="2666"/>
                      <a:pt x="13582" y="2878"/>
                      <a:pt x="13190" y="3169"/>
                    </a:cubicBezTo>
                    <a:cubicBezTo>
                      <a:pt x="13242" y="2858"/>
                      <a:pt x="13511" y="2480"/>
                      <a:pt x="13767" y="2299"/>
                    </a:cubicBezTo>
                    <a:lnTo>
                      <a:pt x="13767" y="2299"/>
                    </a:lnTo>
                    <a:cubicBezTo>
                      <a:pt x="13449" y="2390"/>
                      <a:pt x="13160" y="2578"/>
                      <a:pt x="12946" y="2830"/>
                    </a:cubicBezTo>
                    <a:cubicBezTo>
                      <a:pt x="12937" y="2571"/>
                      <a:pt x="12930" y="2311"/>
                      <a:pt x="12921" y="2050"/>
                    </a:cubicBezTo>
                    <a:cubicBezTo>
                      <a:pt x="12919" y="2008"/>
                      <a:pt x="12909" y="1953"/>
                      <a:pt x="12867" y="1946"/>
                    </a:cubicBezTo>
                    <a:cubicBezTo>
                      <a:pt x="12864" y="1946"/>
                      <a:pt x="12860" y="1945"/>
                      <a:pt x="12857" y="1945"/>
                    </a:cubicBezTo>
                    <a:cubicBezTo>
                      <a:pt x="12834" y="1945"/>
                      <a:pt x="12813" y="1961"/>
                      <a:pt x="12795" y="1974"/>
                    </a:cubicBezTo>
                    <a:cubicBezTo>
                      <a:pt x="12562" y="2164"/>
                      <a:pt x="12376" y="2413"/>
                      <a:pt x="12260" y="2692"/>
                    </a:cubicBezTo>
                    <a:cubicBezTo>
                      <a:pt x="12090" y="2525"/>
                      <a:pt x="12056" y="2259"/>
                      <a:pt x="11913" y="2069"/>
                    </a:cubicBezTo>
                    <a:cubicBezTo>
                      <a:pt x="11772" y="1887"/>
                      <a:pt x="11548" y="1794"/>
                      <a:pt x="11334" y="1711"/>
                    </a:cubicBezTo>
                    <a:lnTo>
                      <a:pt x="11334" y="1711"/>
                    </a:lnTo>
                    <a:cubicBezTo>
                      <a:pt x="11430" y="2074"/>
                      <a:pt x="11472" y="2453"/>
                      <a:pt x="11458" y="2829"/>
                    </a:cubicBezTo>
                    <a:cubicBezTo>
                      <a:pt x="11225" y="2464"/>
                      <a:pt x="10818" y="2229"/>
                      <a:pt x="10411" y="2078"/>
                    </a:cubicBezTo>
                    <a:lnTo>
                      <a:pt x="10411" y="2078"/>
                    </a:lnTo>
                    <a:cubicBezTo>
                      <a:pt x="10576" y="2323"/>
                      <a:pt x="10685" y="2608"/>
                      <a:pt x="10725" y="2899"/>
                    </a:cubicBezTo>
                    <a:cubicBezTo>
                      <a:pt x="10579" y="2676"/>
                      <a:pt x="10292" y="2602"/>
                      <a:pt x="10030" y="2546"/>
                    </a:cubicBezTo>
                    <a:cubicBezTo>
                      <a:pt x="9613" y="2457"/>
                      <a:pt x="9194" y="2367"/>
                      <a:pt x="8776" y="2278"/>
                    </a:cubicBezTo>
                    <a:cubicBezTo>
                      <a:pt x="8717" y="2265"/>
                      <a:pt x="8654" y="2253"/>
                      <a:pt x="8594" y="2253"/>
                    </a:cubicBezTo>
                    <a:cubicBezTo>
                      <a:pt x="8532" y="2253"/>
                      <a:pt x="8473" y="2265"/>
                      <a:pt x="8424" y="2302"/>
                    </a:cubicBezTo>
                    <a:cubicBezTo>
                      <a:pt x="8792" y="2457"/>
                      <a:pt x="9101" y="2751"/>
                      <a:pt x="9271" y="3115"/>
                    </a:cubicBezTo>
                    <a:cubicBezTo>
                      <a:pt x="8812" y="2819"/>
                      <a:pt x="8220" y="2681"/>
                      <a:pt x="7645" y="2681"/>
                    </a:cubicBezTo>
                    <a:cubicBezTo>
                      <a:pt x="7405" y="2681"/>
                      <a:pt x="7168" y="2705"/>
                      <a:pt x="6945" y="2751"/>
                    </a:cubicBezTo>
                    <a:cubicBezTo>
                      <a:pt x="7001" y="2864"/>
                      <a:pt x="7057" y="2976"/>
                      <a:pt x="7113" y="3087"/>
                    </a:cubicBezTo>
                    <a:cubicBezTo>
                      <a:pt x="6448" y="2639"/>
                      <a:pt x="5684" y="2341"/>
                      <a:pt x="4891" y="2222"/>
                    </a:cubicBezTo>
                    <a:lnTo>
                      <a:pt x="4891" y="2222"/>
                    </a:lnTo>
                    <a:cubicBezTo>
                      <a:pt x="5108" y="2452"/>
                      <a:pt x="5292" y="2713"/>
                      <a:pt x="5438" y="2995"/>
                    </a:cubicBezTo>
                    <a:cubicBezTo>
                      <a:pt x="5057" y="2781"/>
                      <a:pt x="4620" y="2674"/>
                      <a:pt x="4183" y="2674"/>
                    </a:cubicBezTo>
                    <a:cubicBezTo>
                      <a:pt x="3783" y="2674"/>
                      <a:pt x="3382" y="2764"/>
                      <a:pt x="3024" y="2946"/>
                    </a:cubicBezTo>
                    <a:cubicBezTo>
                      <a:pt x="3319" y="2951"/>
                      <a:pt x="3610" y="3051"/>
                      <a:pt x="3844" y="3229"/>
                    </a:cubicBezTo>
                    <a:cubicBezTo>
                      <a:pt x="2333" y="3436"/>
                      <a:pt x="876" y="4365"/>
                      <a:pt x="0" y="5612"/>
                    </a:cubicBezTo>
                    <a:cubicBezTo>
                      <a:pt x="260" y="5521"/>
                      <a:pt x="518" y="5432"/>
                      <a:pt x="776" y="5341"/>
                    </a:cubicBezTo>
                    <a:lnTo>
                      <a:pt x="776" y="5341"/>
                    </a:lnTo>
                    <a:cubicBezTo>
                      <a:pt x="591" y="5648"/>
                      <a:pt x="495" y="6005"/>
                      <a:pt x="497" y="6363"/>
                    </a:cubicBezTo>
                    <a:cubicBezTo>
                      <a:pt x="751" y="6177"/>
                      <a:pt x="1004" y="5991"/>
                      <a:pt x="1258" y="5807"/>
                    </a:cubicBezTo>
                    <a:lnTo>
                      <a:pt x="1258" y="5807"/>
                    </a:lnTo>
                    <a:cubicBezTo>
                      <a:pt x="853" y="6428"/>
                      <a:pt x="698" y="7207"/>
                      <a:pt x="833" y="7937"/>
                    </a:cubicBezTo>
                    <a:cubicBezTo>
                      <a:pt x="1337" y="7391"/>
                      <a:pt x="2065" y="6751"/>
                      <a:pt x="2486" y="6140"/>
                    </a:cubicBezTo>
                    <a:cubicBezTo>
                      <a:pt x="2565" y="6882"/>
                      <a:pt x="2798" y="7607"/>
                      <a:pt x="3166" y="8254"/>
                    </a:cubicBezTo>
                    <a:cubicBezTo>
                      <a:pt x="3512" y="7656"/>
                      <a:pt x="3668" y="6949"/>
                      <a:pt x="3607" y="6260"/>
                    </a:cubicBezTo>
                    <a:lnTo>
                      <a:pt x="3607" y="6260"/>
                    </a:lnTo>
                    <a:cubicBezTo>
                      <a:pt x="3826" y="6523"/>
                      <a:pt x="4177" y="6714"/>
                      <a:pt x="4484" y="6863"/>
                    </a:cubicBezTo>
                    <a:cubicBezTo>
                      <a:pt x="4603" y="6565"/>
                      <a:pt x="4612" y="6226"/>
                      <a:pt x="4510" y="5923"/>
                    </a:cubicBezTo>
                    <a:lnTo>
                      <a:pt x="4510" y="5923"/>
                    </a:lnTo>
                    <a:cubicBezTo>
                      <a:pt x="4882" y="6704"/>
                      <a:pt x="5112" y="7551"/>
                      <a:pt x="5189" y="8410"/>
                    </a:cubicBezTo>
                    <a:cubicBezTo>
                      <a:pt x="5608" y="7947"/>
                      <a:pt x="5898" y="7368"/>
                      <a:pt x="6017" y="6754"/>
                    </a:cubicBezTo>
                    <a:cubicBezTo>
                      <a:pt x="6177" y="7603"/>
                      <a:pt x="6869" y="8309"/>
                      <a:pt x="7566" y="8821"/>
                    </a:cubicBezTo>
                    <a:cubicBezTo>
                      <a:pt x="7610" y="8312"/>
                      <a:pt x="7557" y="7795"/>
                      <a:pt x="7411" y="7307"/>
                    </a:cubicBezTo>
                    <a:lnTo>
                      <a:pt x="7411" y="7307"/>
                    </a:lnTo>
                    <a:cubicBezTo>
                      <a:pt x="7615" y="7828"/>
                      <a:pt x="8099" y="8231"/>
                      <a:pt x="8648" y="8335"/>
                    </a:cubicBezTo>
                    <a:cubicBezTo>
                      <a:pt x="8662" y="7909"/>
                      <a:pt x="8674" y="7481"/>
                      <a:pt x="8687" y="7054"/>
                    </a:cubicBezTo>
                    <a:cubicBezTo>
                      <a:pt x="9097" y="7530"/>
                      <a:pt x="9767" y="7793"/>
                      <a:pt x="10395" y="7816"/>
                    </a:cubicBezTo>
                    <a:cubicBezTo>
                      <a:pt x="10351" y="7381"/>
                      <a:pt x="10250" y="6953"/>
                      <a:pt x="10092" y="6544"/>
                    </a:cubicBezTo>
                    <a:lnTo>
                      <a:pt x="10092" y="6544"/>
                    </a:lnTo>
                    <a:cubicBezTo>
                      <a:pt x="10741" y="7637"/>
                      <a:pt x="12082" y="8281"/>
                      <a:pt x="13376" y="8281"/>
                    </a:cubicBezTo>
                    <a:cubicBezTo>
                      <a:pt x="13655" y="8281"/>
                      <a:pt x="13932" y="8251"/>
                      <a:pt x="14200" y="8189"/>
                    </a:cubicBezTo>
                    <a:lnTo>
                      <a:pt x="14200" y="8189"/>
                    </a:lnTo>
                    <a:cubicBezTo>
                      <a:pt x="13860" y="8766"/>
                      <a:pt x="13767" y="9738"/>
                      <a:pt x="13816" y="10406"/>
                    </a:cubicBezTo>
                    <a:cubicBezTo>
                      <a:pt x="14426" y="9984"/>
                      <a:pt x="14977" y="9475"/>
                      <a:pt x="15447" y="8900"/>
                    </a:cubicBezTo>
                    <a:lnTo>
                      <a:pt x="15447" y="8900"/>
                    </a:lnTo>
                    <a:cubicBezTo>
                      <a:pt x="15430" y="9419"/>
                      <a:pt x="15535" y="9980"/>
                      <a:pt x="15684" y="10478"/>
                    </a:cubicBezTo>
                    <a:cubicBezTo>
                      <a:pt x="15980" y="10056"/>
                      <a:pt x="16194" y="9573"/>
                      <a:pt x="16310" y="9070"/>
                    </a:cubicBezTo>
                    <a:cubicBezTo>
                      <a:pt x="16720" y="9824"/>
                      <a:pt x="17601" y="10389"/>
                      <a:pt x="18461" y="10389"/>
                    </a:cubicBezTo>
                    <a:cubicBezTo>
                      <a:pt x="18489" y="10389"/>
                      <a:pt x="18517" y="10388"/>
                      <a:pt x="18545" y="10387"/>
                    </a:cubicBezTo>
                    <a:cubicBezTo>
                      <a:pt x="18576" y="9789"/>
                      <a:pt x="18394" y="9180"/>
                      <a:pt x="18041" y="8696"/>
                    </a:cubicBezTo>
                    <a:lnTo>
                      <a:pt x="18041" y="8696"/>
                    </a:lnTo>
                    <a:cubicBezTo>
                      <a:pt x="18373" y="9004"/>
                      <a:pt x="18849" y="9145"/>
                      <a:pt x="19332" y="9145"/>
                    </a:cubicBezTo>
                    <a:cubicBezTo>
                      <a:pt x="19733" y="9145"/>
                      <a:pt x="20139" y="9047"/>
                      <a:pt x="20469" y="8866"/>
                    </a:cubicBezTo>
                    <a:lnTo>
                      <a:pt x="20469" y="8866"/>
                    </a:lnTo>
                    <a:cubicBezTo>
                      <a:pt x="20199" y="9207"/>
                      <a:pt x="20101" y="9700"/>
                      <a:pt x="20066" y="10133"/>
                    </a:cubicBezTo>
                    <a:cubicBezTo>
                      <a:pt x="20704" y="9994"/>
                      <a:pt x="21311" y="9714"/>
                      <a:pt x="21830" y="9319"/>
                    </a:cubicBezTo>
                    <a:lnTo>
                      <a:pt x="21830" y="9319"/>
                    </a:lnTo>
                    <a:cubicBezTo>
                      <a:pt x="21825" y="9640"/>
                      <a:pt x="21955" y="9947"/>
                      <a:pt x="21876" y="10259"/>
                    </a:cubicBezTo>
                    <a:cubicBezTo>
                      <a:pt x="22430" y="10010"/>
                      <a:pt x="22916" y="9614"/>
                      <a:pt x="23274" y="9121"/>
                    </a:cubicBezTo>
                    <a:cubicBezTo>
                      <a:pt x="23516" y="9559"/>
                      <a:pt x="23853" y="10012"/>
                      <a:pt x="24097" y="10449"/>
                    </a:cubicBezTo>
                    <a:cubicBezTo>
                      <a:pt x="24309" y="9912"/>
                      <a:pt x="24430" y="9336"/>
                      <a:pt x="24449" y="8758"/>
                    </a:cubicBezTo>
                    <a:cubicBezTo>
                      <a:pt x="24844" y="9380"/>
                      <a:pt x="25796" y="9782"/>
                      <a:pt x="26535" y="9798"/>
                    </a:cubicBezTo>
                    <a:cubicBezTo>
                      <a:pt x="26531" y="9479"/>
                      <a:pt x="26439" y="9159"/>
                      <a:pt x="26268" y="8887"/>
                    </a:cubicBezTo>
                    <a:lnTo>
                      <a:pt x="26268" y="8887"/>
                    </a:lnTo>
                    <a:cubicBezTo>
                      <a:pt x="26767" y="9305"/>
                      <a:pt x="27312" y="9666"/>
                      <a:pt x="27889" y="9961"/>
                    </a:cubicBezTo>
                    <a:cubicBezTo>
                      <a:pt x="28119" y="9538"/>
                      <a:pt x="28233" y="9054"/>
                      <a:pt x="28217" y="8573"/>
                    </a:cubicBezTo>
                    <a:lnTo>
                      <a:pt x="28217" y="8573"/>
                    </a:lnTo>
                    <a:cubicBezTo>
                      <a:pt x="28415" y="8826"/>
                      <a:pt x="28579" y="9015"/>
                      <a:pt x="28815" y="9231"/>
                    </a:cubicBezTo>
                    <a:cubicBezTo>
                      <a:pt x="28832" y="9248"/>
                      <a:pt x="28857" y="9264"/>
                      <a:pt x="28879" y="9264"/>
                    </a:cubicBezTo>
                    <a:cubicBezTo>
                      <a:pt x="28889" y="9264"/>
                      <a:pt x="28899" y="9261"/>
                      <a:pt x="28907" y="9252"/>
                    </a:cubicBezTo>
                    <a:cubicBezTo>
                      <a:pt x="28917" y="9242"/>
                      <a:pt x="28919" y="9226"/>
                      <a:pt x="28919" y="9210"/>
                    </a:cubicBezTo>
                    <a:cubicBezTo>
                      <a:pt x="28938" y="8935"/>
                      <a:pt x="28894" y="8656"/>
                      <a:pt x="28793" y="8402"/>
                    </a:cubicBezTo>
                    <a:lnTo>
                      <a:pt x="28793" y="8402"/>
                    </a:lnTo>
                    <a:cubicBezTo>
                      <a:pt x="29063" y="8891"/>
                      <a:pt x="29298" y="9398"/>
                      <a:pt x="29496" y="9921"/>
                    </a:cubicBezTo>
                    <a:cubicBezTo>
                      <a:pt x="29621" y="9640"/>
                      <a:pt x="29680" y="9331"/>
                      <a:pt x="29668" y="9024"/>
                    </a:cubicBezTo>
                    <a:lnTo>
                      <a:pt x="29668" y="9024"/>
                    </a:lnTo>
                    <a:cubicBezTo>
                      <a:pt x="29859" y="9810"/>
                      <a:pt x="30254" y="10575"/>
                      <a:pt x="30813" y="11159"/>
                    </a:cubicBezTo>
                    <a:cubicBezTo>
                      <a:pt x="30724" y="10636"/>
                      <a:pt x="31071" y="10082"/>
                      <a:pt x="30876" y="9591"/>
                    </a:cubicBezTo>
                    <a:cubicBezTo>
                      <a:pt x="30860" y="9563"/>
                      <a:pt x="30893" y="9529"/>
                      <a:pt x="30922" y="9529"/>
                    </a:cubicBezTo>
                    <a:cubicBezTo>
                      <a:pt x="30931" y="9529"/>
                      <a:pt x="30940" y="9532"/>
                      <a:pt x="30947" y="9540"/>
                    </a:cubicBezTo>
                    <a:cubicBezTo>
                      <a:pt x="30970" y="9566"/>
                      <a:pt x="30938" y="9610"/>
                      <a:pt x="30907" y="9610"/>
                    </a:cubicBezTo>
                    <a:cubicBezTo>
                      <a:pt x="30900" y="9610"/>
                      <a:pt x="30893" y="9608"/>
                      <a:pt x="30887" y="9603"/>
                    </a:cubicBezTo>
                    <a:lnTo>
                      <a:pt x="30887" y="9603"/>
                    </a:lnTo>
                    <a:cubicBezTo>
                      <a:pt x="30998" y="9949"/>
                      <a:pt x="31259" y="10280"/>
                      <a:pt x="31545" y="10503"/>
                    </a:cubicBezTo>
                    <a:cubicBezTo>
                      <a:pt x="31590" y="10252"/>
                      <a:pt x="31636" y="9993"/>
                      <a:pt x="31578" y="9745"/>
                    </a:cubicBezTo>
                    <a:lnTo>
                      <a:pt x="31578" y="9745"/>
                    </a:lnTo>
                    <a:cubicBezTo>
                      <a:pt x="31692" y="10175"/>
                      <a:pt x="31968" y="10559"/>
                      <a:pt x="32338" y="10805"/>
                    </a:cubicBezTo>
                    <a:cubicBezTo>
                      <a:pt x="32406" y="10515"/>
                      <a:pt x="32429" y="10215"/>
                      <a:pt x="32408" y="9919"/>
                    </a:cubicBezTo>
                    <a:lnTo>
                      <a:pt x="32408" y="9919"/>
                    </a:lnTo>
                    <a:cubicBezTo>
                      <a:pt x="32643" y="10389"/>
                      <a:pt x="33087" y="10592"/>
                      <a:pt x="33539" y="10859"/>
                    </a:cubicBezTo>
                    <a:cubicBezTo>
                      <a:pt x="33788" y="11005"/>
                      <a:pt x="34039" y="11152"/>
                      <a:pt x="34316" y="11233"/>
                    </a:cubicBezTo>
                    <a:cubicBezTo>
                      <a:pt x="34519" y="11290"/>
                      <a:pt x="34730" y="11311"/>
                      <a:pt x="34941" y="11311"/>
                    </a:cubicBezTo>
                    <a:cubicBezTo>
                      <a:pt x="35012" y="11311"/>
                      <a:pt x="35082" y="11309"/>
                      <a:pt x="35153" y="11305"/>
                    </a:cubicBezTo>
                    <a:cubicBezTo>
                      <a:pt x="35942" y="11257"/>
                      <a:pt x="36716" y="11003"/>
                      <a:pt x="37377" y="10571"/>
                    </a:cubicBezTo>
                    <a:cubicBezTo>
                      <a:pt x="37404" y="10554"/>
                      <a:pt x="37442" y="10545"/>
                      <a:pt x="37476" y="10545"/>
                    </a:cubicBezTo>
                    <a:cubicBezTo>
                      <a:pt x="37525" y="10545"/>
                      <a:pt x="37565" y="10565"/>
                      <a:pt x="37547" y="10606"/>
                    </a:cubicBezTo>
                    <a:cubicBezTo>
                      <a:pt x="37416" y="10903"/>
                      <a:pt x="37430" y="11241"/>
                      <a:pt x="37430" y="11564"/>
                    </a:cubicBezTo>
                    <a:cubicBezTo>
                      <a:pt x="37842" y="11484"/>
                      <a:pt x="38219" y="11236"/>
                      <a:pt x="38460" y="10891"/>
                    </a:cubicBezTo>
                    <a:cubicBezTo>
                      <a:pt x="38533" y="11206"/>
                      <a:pt x="38653" y="11533"/>
                      <a:pt x="38784" y="11829"/>
                    </a:cubicBezTo>
                    <a:cubicBezTo>
                      <a:pt x="39065" y="11526"/>
                      <a:pt x="39286" y="11164"/>
                      <a:pt x="39428" y="10775"/>
                    </a:cubicBezTo>
                    <a:cubicBezTo>
                      <a:pt x="39592" y="10843"/>
                      <a:pt x="39765" y="10871"/>
                      <a:pt x="39940" y="10871"/>
                    </a:cubicBezTo>
                    <a:cubicBezTo>
                      <a:pt x="40271" y="10871"/>
                      <a:pt x="40613" y="10773"/>
                      <a:pt x="40935" y="10670"/>
                    </a:cubicBezTo>
                    <a:cubicBezTo>
                      <a:pt x="41424" y="10512"/>
                      <a:pt x="41861" y="10217"/>
                      <a:pt x="42240" y="9870"/>
                    </a:cubicBezTo>
                    <a:lnTo>
                      <a:pt x="42240" y="9870"/>
                    </a:lnTo>
                    <a:cubicBezTo>
                      <a:pt x="42178" y="10189"/>
                      <a:pt x="42208" y="10452"/>
                      <a:pt x="42312" y="10759"/>
                    </a:cubicBezTo>
                    <a:cubicBezTo>
                      <a:pt x="42657" y="10477"/>
                      <a:pt x="42896" y="10068"/>
                      <a:pt x="42971" y="9629"/>
                    </a:cubicBezTo>
                    <a:lnTo>
                      <a:pt x="42971" y="9629"/>
                    </a:lnTo>
                    <a:cubicBezTo>
                      <a:pt x="42962" y="9821"/>
                      <a:pt x="42952" y="10015"/>
                      <a:pt x="42989" y="10205"/>
                    </a:cubicBezTo>
                    <a:cubicBezTo>
                      <a:pt x="43024" y="10394"/>
                      <a:pt x="43108" y="10580"/>
                      <a:pt x="43257" y="10701"/>
                    </a:cubicBezTo>
                    <a:cubicBezTo>
                      <a:pt x="43433" y="10377"/>
                      <a:pt x="43578" y="10035"/>
                      <a:pt x="43689" y="9682"/>
                    </a:cubicBezTo>
                    <a:cubicBezTo>
                      <a:pt x="43855" y="10082"/>
                      <a:pt x="44139" y="10442"/>
                      <a:pt x="44482" y="10706"/>
                    </a:cubicBezTo>
                    <a:cubicBezTo>
                      <a:pt x="44562" y="10354"/>
                      <a:pt x="44564" y="9986"/>
                      <a:pt x="44490" y="9631"/>
                    </a:cubicBezTo>
                    <a:lnTo>
                      <a:pt x="44490" y="9631"/>
                    </a:lnTo>
                    <a:cubicBezTo>
                      <a:pt x="44655" y="9828"/>
                      <a:pt x="44774" y="10087"/>
                      <a:pt x="44959" y="10266"/>
                    </a:cubicBezTo>
                    <a:cubicBezTo>
                      <a:pt x="45055" y="10359"/>
                      <a:pt x="45171" y="10455"/>
                      <a:pt x="45300" y="10455"/>
                    </a:cubicBezTo>
                    <a:cubicBezTo>
                      <a:pt x="45313" y="10455"/>
                      <a:pt x="45325" y="10454"/>
                      <a:pt x="45338" y="10452"/>
                    </a:cubicBezTo>
                    <a:cubicBezTo>
                      <a:pt x="45285" y="10114"/>
                      <a:pt x="45178" y="9784"/>
                      <a:pt x="45020" y="9479"/>
                    </a:cubicBezTo>
                    <a:lnTo>
                      <a:pt x="45020" y="9479"/>
                    </a:lnTo>
                    <a:cubicBezTo>
                      <a:pt x="45340" y="9698"/>
                      <a:pt x="45729" y="9811"/>
                      <a:pt x="46116" y="9811"/>
                    </a:cubicBezTo>
                    <a:cubicBezTo>
                      <a:pt x="46373" y="9811"/>
                      <a:pt x="46630" y="9761"/>
                      <a:pt x="46867" y="9659"/>
                    </a:cubicBezTo>
                    <a:cubicBezTo>
                      <a:pt x="46595" y="9482"/>
                      <a:pt x="46323" y="9303"/>
                      <a:pt x="46051" y="9126"/>
                    </a:cubicBezTo>
                    <a:lnTo>
                      <a:pt x="46051" y="9126"/>
                    </a:lnTo>
                    <a:cubicBezTo>
                      <a:pt x="46194" y="9160"/>
                      <a:pt x="46339" y="9176"/>
                      <a:pt x="46483" y="9176"/>
                    </a:cubicBezTo>
                    <a:cubicBezTo>
                      <a:pt x="47260" y="9176"/>
                      <a:pt x="48024" y="8706"/>
                      <a:pt x="48453" y="8037"/>
                    </a:cubicBezTo>
                    <a:cubicBezTo>
                      <a:pt x="48705" y="8363"/>
                      <a:pt x="49018" y="8654"/>
                      <a:pt x="49390" y="8835"/>
                    </a:cubicBezTo>
                    <a:cubicBezTo>
                      <a:pt x="49502" y="8454"/>
                      <a:pt x="49539" y="8051"/>
                      <a:pt x="49497" y="7656"/>
                    </a:cubicBezTo>
                    <a:lnTo>
                      <a:pt x="49497" y="7656"/>
                    </a:lnTo>
                    <a:cubicBezTo>
                      <a:pt x="49616" y="7900"/>
                      <a:pt x="49818" y="8102"/>
                      <a:pt x="50060" y="8224"/>
                    </a:cubicBezTo>
                    <a:cubicBezTo>
                      <a:pt x="50312" y="7816"/>
                      <a:pt x="50425" y="7323"/>
                      <a:pt x="50377" y="6846"/>
                    </a:cubicBezTo>
                    <a:lnTo>
                      <a:pt x="50377" y="6846"/>
                    </a:lnTo>
                    <a:cubicBezTo>
                      <a:pt x="50591" y="7120"/>
                      <a:pt x="50935" y="7290"/>
                      <a:pt x="51285" y="7290"/>
                    </a:cubicBezTo>
                    <a:cubicBezTo>
                      <a:pt x="51297" y="7290"/>
                      <a:pt x="51309" y="7290"/>
                      <a:pt x="51321" y="7289"/>
                    </a:cubicBezTo>
                    <a:cubicBezTo>
                      <a:pt x="51372" y="6902"/>
                      <a:pt x="51342" y="6504"/>
                      <a:pt x="51235" y="6128"/>
                    </a:cubicBezTo>
                    <a:lnTo>
                      <a:pt x="51235" y="6128"/>
                    </a:lnTo>
                    <a:cubicBezTo>
                      <a:pt x="51822" y="6597"/>
                      <a:pt x="52535" y="6894"/>
                      <a:pt x="53279" y="6894"/>
                    </a:cubicBezTo>
                    <a:cubicBezTo>
                      <a:pt x="53348" y="6894"/>
                      <a:pt x="53418" y="6891"/>
                      <a:pt x="53487" y="6886"/>
                    </a:cubicBezTo>
                    <a:cubicBezTo>
                      <a:pt x="53440" y="6491"/>
                      <a:pt x="53314" y="6109"/>
                      <a:pt x="53117" y="5765"/>
                    </a:cubicBezTo>
                    <a:lnTo>
                      <a:pt x="53117" y="5765"/>
                    </a:lnTo>
                    <a:cubicBezTo>
                      <a:pt x="53424" y="5862"/>
                      <a:pt x="53733" y="5958"/>
                      <a:pt x="54040" y="6053"/>
                    </a:cubicBezTo>
                    <a:cubicBezTo>
                      <a:pt x="54071" y="6063"/>
                      <a:pt x="54105" y="6073"/>
                      <a:pt x="54137" y="6073"/>
                    </a:cubicBezTo>
                    <a:cubicBezTo>
                      <a:pt x="54155" y="6073"/>
                      <a:pt x="54171" y="6070"/>
                      <a:pt x="54187" y="6063"/>
                    </a:cubicBezTo>
                    <a:cubicBezTo>
                      <a:pt x="54266" y="6028"/>
                      <a:pt x="54271" y="5919"/>
                      <a:pt x="54263" y="5833"/>
                    </a:cubicBezTo>
                    <a:cubicBezTo>
                      <a:pt x="54242" y="5609"/>
                      <a:pt x="54215" y="5386"/>
                      <a:pt x="54184" y="5165"/>
                    </a:cubicBezTo>
                    <a:lnTo>
                      <a:pt x="54184" y="5165"/>
                    </a:lnTo>
                    <a:cubicBezTo>
                      <a:pt x="54641" y="5362"/>
                      <a:pt x="54954" y="5876"/>
                      <a:pt x="55192" y="6314"/>
                    </a:cubicBezTo>
                    <a:cubicBezTo>
                      <a:pt x="55317" y="5974"/>
                      <a:pt x="55373" y="5609"/>
                      <a:pt x="55354" y="5248"/>
                    </a:cubicBezTo>
                    <a:lnTo>
                      <a:pt x="55354" y="5248"/>
                    </a:lnTo>
                    <a:cubicBezTo>
                      <a:pt x="55629" y="5669"/>
                      <a:pt x="56124" y="5935"/>
                      <a:pt x="56625" y="5937"/>
                    </a:cubicBezTo>
                    <a:cubicBezTo>
                      <a:pt x="56708" y="5495"/>
                      <a:pt x="56669" y="4972"/>
                      <a:pt x="56494" y="4558"/>
                    </a:cubicBezTo>
                    <a:lnTo>
                      <a:pt x="56494" y="4558"/>
                    </a:lnTo>
                    <a:cubicBezTo>
                      <a:pt x="56777" y="4669"/>
                      <a:pt x="57067" y="4721"/>
                      <a:pt x="57356" y="4721"/>
                    </a:cubicBezTo>
                    <a:cubicBezTo>
                      <a:pt x="57742" y="4721"/>
                      <a:pt x="58126" y="4628"/>
                      <a:pt x="58495" y="4460"/>
                    </a:cubicBezTo>
                    <a:cubicBezTo>
                      <a:pt x="57955" y="4178"/>
                      <a:pt x="57378" y="3969"/>
                      <a:pt x="56783" y="3841"/>
                    </a:cubicBezTo>
                    <a:cubicBezTo>
                      <a:pt x="57294" y="3429"/>
                      <a:pt x="57666" y="2923"/>
                      <a:pt x="57948" y="2330"/>
                    </a:cubicBezTo>
                    <a:lnTo>
                      <a:pt x="57948" y="2330"/>
                    </a:lnTo>
                    <a:cubicBezTo>
                      <a:pt x="57388" y="2604"/>
                      <a:pt x="56829" y="2876"/>
                      <a:pt x="56269" y="3148"/>
                    </a:cubicBezTo>
                    <a:cubicBezTo>
                      <a:pt x="56597" y="2578"/>
                      <a:pt x="56783" y="1925"/>
                      <a:pt x="56808" y="1266"/>
                    </a:cubicBezTo>
                    <a:lnTo>
                      <a:pt x="56808" y="1266"/>
                    </a:lnTo>
                    <a:cubicBezTo>
                      <a:pt x="56331" y="1645"/>
                      <a:pt x="55882" y="2057"/>
                      <a:pt x="55464" y="2501"/>
                    </a:cubicBezTo>
                    <a:cubicBezTo>
                      <a:pt x="54966" y="1639"/>
                      <a:pt x="54249" y="969"/>
                      <a:pt x="53429" y="406"/>
                    </a:cubicBezTo>
                    <a:lnTo>
                      <a:pt x="53429" y="406"/>
                    </a:lnTo>
                    <a:cubicBezTo>
                      <a:pt x="53577" y="857"/>
                      <a:pt x="53722" y="1308"/>
                      <a:pt x="53870" y="1759"/>
                    </a:cubicBezTo>
                    <a:cubicBezTo>
                      <a:pt x="53610" y="1434"/>
                      <a:pt x="53224" y="1215"/>
                      <a:pt x="52814" y="1159"/>
                    </a:cubicBezTo>
                    <a:lnTo>
                      <a:pt x="52814" y="1159"/>
                    </a:lnTo>
                    <a:cubicBezTo>
                      <a:pt x="52922" y="1389"/>
                      <a:pt x="53029" y="1618"/>
                      <a:pt x="53138" y="1848"/>
                    </a:cubicBezTo>
                    <a:cubicBezTo>
                      <a:pt x="53024" y="1837"/>
                      <a:pt x="52910" y="1831"/>
                      <a:pt x="52795" y="1831"/>
                    </a:cubicBezTo>
                    <a:cubicBezTo>
                      <a:pt x="52413" y="1831"/>
                      <a:pt x="52031" y="1893"/>
                      <a:pt x="51670" y="2015"/>
                    </a:cubicBezTo>
                    <a:cubicBezTo>
                      <a:pt x="52005" y="2120"/>
                      <a:pt x="52326" y="2271"/>
                      <a:pt x="52621" y="2464"/>
                    </a:cubicBezTo>
                    <a:cubicBezTo>
                      <a:pt x="52505" y="2443"/>
                      <a:pt x="52388" y="2437"/>
                      <a:pt x="52271" y="2437"/>
                    </a:cubicBezTo>
                    <a:cubicBezTo>
                      <a:pt x="52103" y="2437"/>
                      <a:pt x="51935" y="2449"/>
                      <a:pt x="51766" y="2449"/>
                    </a:cubicBezTo>
                    <a:cubicBezTo>
                      <a:pt x="51735" y="2449"/>
                      <a:pt x="51703" y="2449"/>
                      <a:pt x="51672" y="2448"/>
                    </a:cubicBezTo>
                    <a:cubicBezTo>
                      <a:pt x="51640" y="2447"/>
                      <a:pt x="51609" y="2447"/>
                      <a:pt x="51578" y="2447"/>
                    </a:cubicBezTo>
                    <a:cubicBezTo>
                      <a:pt x="50839" y="2447"/>
                      <a:pt x="50102" y="2704"/>
                      <a:pt x="49525" y="3165"/>
                    </a:cubicBezTo>
                    <a:cubicBezTo>
                      <a:pt x="49646" y="2274"/>
                      <a:pt x="50251" y="1536"/>
                      <a:pt x="50831" y="850"/>
                    </a:cubicBezTo>
                    <a:lnTo>
                      <a:pt x="50831" y="850"/>
                    </a:lnTo>
                    <a:cubicBezTo>
                      <a:pt x="50521" y="976"/>
                      <a:pt x="50223" y="1129"/>
                      <a:pt x="49937" y="1303"/>
                    </a:cubicBezTo>
                    <a:cubicBezTo>
                      <a:pt x="49679" y="1460"/>
                      <a:pt x="49419" y="1652"/>
                      <a:pt x="49309" y="1934"/>
                    </a:cubicBezTo>
                    <a:cubicBezTo>
                      <a:pt x="49232" y="1617"/>
                      <a:pt x="49063" y="1387"/>
                      <a:pt x="49037" y="1060"/>
                    </a:cubicBezTo>
                    <a:cubicBezTo>
                      <a:pt x="48770" y="1376"/>
                      <a:pt x="48600" y="1773"/>
                      <a:pt x="48556" y="2183"/>
                    </a:cubicBezTo>
                    <a:cubicBezTo>
                      <a:pt x="48172" y="1241"/>
                      <a:pt x="47434" y="448"/>
                      <a:pt x="46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5"/>
              <p:cNvSpPr/>
              <p:nvPr/>
            </p:nvSpPr>
            <p:spPr>
              <a:xfrm>
                <a:off x="12875" y="-19300"/>
                <a:ext cx="9102600" cy="349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3" name="Google Shape;1223;p35"/>
            <p:cNvSpPr/>
            <p:nvPr/>
          </p:nvSpPr>
          <p:spPr>
            <a:xfrm flipH="1">
              <a:off x="7254598" y="-158775"/>
              <a:ext cx="729142" cy="1329768"/>
            </a:xfrm>
            <a:custGeom>
              <a:avLst/>
              <a:gdLst/>
              <a:ahLst/>
              <a:cxnLst/>
              <a:rect l="l" t="t" r="r" b="b"/>
              <a:pathLst>
                <a:path w="11869" h="21646" extrusionOk="0">
                  <a:moveTo>
                    <a:pt x="8136" y="0"/>
                  </a:moveTo>
                  <a:cubicBezTo>
                    <a:pt x="7950" y="498"/>
                    <a:pt x="7776" y="1000"/>
                    <a:pt x="7613" y="1505"/>
                  </a:cubicBezTo>
                  <a:cubicBezTo>
                    <a:pt x="5801" y="2980"/>
                    <a:pt x="3886" y="4501"/>
                    <a:pt x="1856" y="6011"/>
                  </a:cubicBezTo>
                  <a:cubicBezTo>
                    <a:pt x="3536" y="5076"/>
                    <a:pt x="5134" y="4091"/>
                    <a:pt x="6654" y="3101"/>
                  </a:cubicBezTo>
                  <a:lnTo>
                    <a:pt x="6654" y="3101"/>
                  </a:lnTo>
                  <a:cubicBezTo>
                    <a:pt x="5026" y="4459"/>
                    <a:pt x="3312" y="5852"/>
                    <a:pt x="1510" y="7241"/>
                  </a:cubicBezTo>
                  <a:cubicBezTo>
                    <a:pt x="3201" y="6262"/>
                    <a:pt x="4812" y="5236"/>
                    <a:pt x="6340" y="4212"/>
                  </a:cubicBezTo>
                  <a:lnTo>
                    <a:pt x="6340" y="4212"/>
                  </a:lnTo>
                  <a:cubicBezTo>
                    <a:pt x="4712" y="5608"/>
                    <a:pt x="2998" y="7046"/>
                    <a:pt x="1196" y="8485"/>
                  </a:cubicBezTo>
                  <a:cubicBezTo>
                    <a:pt x="2900" y="7466"/>
                    <a:pt x="4519" y="6394"/>
                    <a:pt x="6057" y="5331"/>
                  </a:cubicBezTo>
                  <a:lnTo>
                    <a:pt x="6057" y="5331"/>
                  </a:lnTo>
                  <a:cubicBezTo>
                    <a:pt x="4429" y="6769"/>
                    <a:pt x="2719" y="8257"/>
                    <a:pt x="919" y="9744"/>
                  </a:cubicBezTo>
                  <a:cubicBezTo>
                    <a:pt x="2633" y="8678"/>
                    <a:pt x="4261" y="7564"/>
                    <a:pt x="5806" y="6460"/>
                  </a:cubicBezTo>
                  <a:lnTo>
                    <a:pt x="5806" y="6460"/>
                  </a:lnTo>
                  <a:cubicBezTo>
                    <a:pt x="4182" y="7943"/>
                    <a:pt x="2473" y="9478"/>
                    <a:pt x="675" y="11016"/>
                  </a:cubicBezTo>
                  <a:cubicBezTo>
                    <a:pt x="2398" y="9904"/>
                    <a:pt x="4033" y="8744"/>
                    <a:pt x="5587" y="7597"/>
                  </a:cubicBezTo>
                  <a:lnTo>
                    <a:pt x="5587" y="7597"/>
                  </a:lnTo>
                  <a:cubicBezTo>
                    <a:pt x="3966" y="9125"/>
                    <a:pt x="2261" y="10709"/>
                    <a:pt x="468" y="12302"/>
                  </a:cubicBezTo>
                  <a:cubicBezTo>
                    <a:pt x="2198" y="11140"/>
                    <a:pt x="3840" y="9934"/>
                    <a:pt x="5399" y="8743"/>
                  </a:cubicBezTo>
                  <a:lnTo>
                    <a:pt x="5399" y="8743"/>
                  </a:lnTo>
                  <a:cubicBezTo>
                    <a:pt x="3782" y="10316"/>
                    <a:pt x="2084" y="11954"/>
                    <a:pt x="297" y="13602"/>
                  </a:cubicBezTo>
                  <a:cubicBezTo>
                    <a:pt x="2031" y="12389"/>
                    <a:pt x="3679" y="11130"/>
                    <a:pt x="5245" y="9897"/>
                  </a:cubicBezTo>
                  <a:lnTo>
                    <a:pt x="5245" y="9897"/>
                  </a:lnTo>
                  <a:cubicBezTo>
                    <a:pt x="3633" y="11516"/>
                    <a:pt x="1940" y="13207"/>
                    <a:pt x="160" y="14910"/>
                  </a:cubicBezTo>
                  <a:cubicBezTo>
                    <a:pt x="1903" y="13645"/>
                    <a:pt x="3554" y="12335"/>
                    <a:pt x="5124" y="11053"/>
                  </a:cubicBezTo>
                  <a:lnTo>
                    <a:pt x="5124" y="11053"/>
                  </a:lnTo>
                  <a:cubicBezTo>
                    <a:pt x="3517" y="12721"/>
                    <a:pt x="1835" y="14470"/>
                    <a:pt x="62" y="16229"/>
                  </a:cubicBezTo>
                  <a:cubicBezTo>
                    <a:pt x="1807" y="14912"/>
                    <a:pt x="3461" y="13547"/>
                    <a:pt x="5033" y="12216"/>
                  </a:cubicBezTo>
                  <a:lnTo>
                    <a:pt x="5033" y="12216"/>
                  </a:lnTo>
                  <a:cubicBezTo>
                    <a:pt x="3435" y="13937"/>
                    <a:pt x="1761" y="15740"/>
                    <a:pt x="0" y="17559"/>
                  </a:cubicBezTo>
                  <a:cubicBezTo>
                    <a:pt x="1833" y="16119"/>
                    <a:pt x="3563" y="14628"/>
                    <a:pt x="5206" y="13181"/>
                  </a:cubicBezTo>
                  <a:lnTo>
                    <a:pt x="5206" y="13181"/>
                  </a:lnTo>
                  <a:cubicBezTo>
                    <a:pt x="3801" y="14887"/>
                    <a:pt x="2340" y="16685"/>
                    <a:pt x="818" y="18527"/>
                  </a:cubicBezTo>
                  <a:cubicBezTo>
                    <a:pt x="2284" y="17187"/>
                    <a:pt x="3684" y="15838"/>
                    <a:pt x="5027" y="14526"/>
                  </a:cubicBezTo>
                  <a:lnTo>
                    <a:pt x="5027" y="14526"/>
                  </a:lnTo>
                  <a:cubicBezTo>
                    <a:pt x="3956" y="16073"/>
                    <a:pt x="2863" y="17692"/>
                    <a:pt x="1744" y="19369"/>
                  </a:cubicBezTo>
                  <a:cubicBezTo>
                    <a:pt x="2940" y="18031"/>
                    <a:pt x="4094" y="16712"/>
                    <a:pt x="5212" y="15436"/>
                  </a:cubicBezTo>
                  <a:lnTo>
                    <a:pt x="5212" y="15436"/>
                  </a:lnTo>
                  <a:cubicBezTo>
                    <a:pt x="4252" y="16920"/>
                    <a:pt x="3275" y="18473"/>
                    <a:pt x="2282" y="20083"/>
                  </a:cubicBezTo>
                  <a:cubicBezTo>
                    <a:pt x="3366" y="18813"/>
                    <a:pt x="4415" y="17566"/>
                    <a:pt x="5434" y="16359"/>
                  </a:cubicBezTo>
                  <a:lnTo>
                    <a:pt x="5434" y="16359"/>
                  </a:lnTo>
                  <a:cubicBezTo>
                    <a:pt x="4642" y="17710"/>
                    <a:pt x="3842" y="19111"/>
                    <a:pt x="3037" y="20569"/>
                  </a:cubicBezTo>
                  <a:cubicBezTo>
                    <a:pt x="4010" y="19374"/>
                    <a:pt x="4956" y="18203"/>
                    <a:pt x="5876" y="17069"/>
                  </a:cubicBezTo>
                  <a:cubicBezTo>
                    <a:pt x="5878" y="17097"/>
                    <a:pt x="5882" y="17126"/>
                    <a:pt x="5885" y="17154"/>
                  </a:cubicBezTo>
                  <a:cubicBezTo>
                    <a:pt x="5191" y="18389"/>
                    <a:pt x="4494" y="19671"/>
                    <a:pt x="3793" y="20997"/>
                  </a:cubicBezTo>
                  <a:cubicBezTo>
                    <a:pt x="4478" y="20223"/>
                    <a:pt x="5150" y="19457"/>
                    <a:pt x="5810" y="18704"/>
                  </a:cubicBezTo>
                  <a:lnTo>
                    <a:pt x="5810" y="18704"/>
                  </a:lnTo>
                  <a:cubicBezTo>
                    <a:pt x="5447" y="19546"/>
                    <a:pt x="5084" y="20406"/>
                    <a:pt x="4728" y="21290"/>
                  </a:cubicBezTo>
                  <a:cubicBezTo>
                    <a:pt x="5219" y="20707"/>
                    <a:pt x="5703" y="20130"/>
                    <a:pt x="6180" y="19564"/>
                  </a:cubicBezTo>
                  <a:cubicBezTo>
                    <a:pt x="6185" y="19595"/>
                    <a:pt x="6189" y="19629"/>
                    <a:pt x="6194" y="19660"/>
                  </a:cubicBezTo>
                  <a:cubicBezTo>
                    <a:pt x="5968" y="20311"/>
                    <a:pt x="5747" y="20972"/>
                    <a:pt x="5529" y="21646"/>
                  </a:cubicBezTo>
                  <a:cubicBezTo>
                    <a:pt x="5833" y="21407"/>
                    <a:pt x="6166" y="21086"/>
                    <a:pt x="6329" y="20485"/>
                  </a:cubicBezTo>
                  <a:cubicBezTo>
                    <a:pt x="6313" y="20395"/>
                    <a:pt x="6303" y="20325"/>
                    <a:pt x="6294" y="20264"/>
                  </a:cubicBezTo>
                  <a:lnTo>
                    <a:pt x="6294" y="20264"/>
                  </a:lnTo>
                  <a:cubicBezTo>
                    <a:pt x="6339" y="20521"/>
                    <a:pt x="6370" y="20656"/>
                    <a:pt x="6379" y="20656"/>
                  </a:cubicBezTo>
                  <a:cubicBezTo>
                    <a:pt x="6386" y="20656"/>
                    <a:pt x="6377" y="20553"/>
                    <a:pt x="6345" y="20339"/>
                  </a:cubicBezTo>
                  <a:lnTo>
                    <a:pt x="6345" y="20339"/>
                  </a:lnTo>
                  <a:cubicBezTo>
                    <a:pt x="6634" y="20922"/>
                    <a:pt x="7161" y="21143"/>
                    <a:pt x="7517" y="21228"/>
                  </a:cubicBezTo>
                  <a:cubicBezTo>
                    <a:pt x="7071" y="20727"/>
                    <a:pt x="6648" y="20194"/>
                    <a:pt x="6247" y="19636"/>
                  </a:cubicBezTo>
                  <a:cubicBezTo>
                    <a:pt x="6243" y="19611"/>
                    <a:pt x="6241" y="19585"/>
                    <a:pt x="6238" y="19562"/>
                  </a:cubicBezTo>
                  <a:lnTo>
                    <a:pt x="6238" y="19562"/>
                  </a:lnTo>
                  <a:cubicBezTo>
                    <a:pt x="6847" y="19958"/>
                    <a:pt x="7474" y="20313"/>
                    <a:pt x="8118" y="20623"/>
                  </a:cubicBezTo>
                  <a:cubicBezTo>
                    <a:pt x="7499" y="20013"/>
                    <a:pt x="6913" y="19348"/>
                    <a:pt x="6368" y="18636"/>
                  </a:cubicBezTo>
                  <a:lnTo>
                    <a:pt x="6368" y="18636"/>
                  </a:lnTo>
                  <a:cubicBezTo>
                    <a:pt x="7180" y="19192"/>
                    <a:pt x="8029" y="19669"/>
                    <a:pt x="8908" y="20065"/>
                  </a:cubicBezTo>
                  <a:cubicBezTo>
                    <a:pt x="7853" y="19232"/>
                    <a:pt x="6876" y="18257"/>
                    <a:pt x="6001" y="17157"/>
                  </a:cubicBezTo>
                  <a:cubicBezTo>
                    <a:pt x="5999" y="17130"/>
                    <a:pt x="5998" y="17100"/>
                    <a:pt x="5996" y="17071"/>
                  </a:cubicBezTo>
                  <a:lnTo>
                    <a:pt x="5996" y="17071"/>
                  </a:lnTo>
                  <a:cubicBezTo>
                    <a:pt x="7078" y="18040"/>
                    <a:pt x="8256" y="18852"/>
                    <a:pt x="9502" y="19492"/>
                  </a:cubicBezTo>
                  <a:cubicBezTo>
                    <a:pt x="8345" y="18601"/>
                    <a:pt x="7280" y="17536"/>
                    <a:pt x="6338" y="16324"/>
                  </a:cubicBezTo>
                  <a:lnTo>
                    <a:pt x="6338" y="16324"/>
                  </a:lnTo>
                  <a:cubicBezTo>
                    <a:pt x="7489" y="17375"/>
                    <a:pt x="8755" y="18241"/>
                    <a:pt x="10102" y="18911"/>
                  </a:cubicBezTo>
                  <a:cubicBezTo>
                    <a:pt x="8757" y="17961"/>
                    <a:pt x="7529" y="16780"/>
                    <a:pt x="6466" y="15410"/>
                  </a:cubicBezTo>
                  <a:lnTo>
                    <a:pt x="6466" y="15410"/>
                  </a:lnTo>
                  <a:cubicBezTo>
                    <a:pt x="7671" y="16571"/>
                    <a:pt x="9018" y="17526"/>
                    <a:pt x="10464" y="18248"/>
                  </a:cubicBezTo>
                  <a:cubicBezTo>
                    <a:pt x="9022" y="17255"/>
                    <a:pt x="7718" y="16003"/>
                    <a:pt x="6604" y="14535"/>
                  </a:cubicBezTo>
                  <a:lnTo>
                    <a:pt x="6604" y="14535"/>
                  </a:lnTo>
                  <a:cubicBezTo>
                    <a:pt x="7985" y="15778"/>
                    <a:pt x="9537" y="16757"/>
                    <a:pt x="11209" y="17450"/>
                  </a:cubicBezTo>
                  <a:cubicBezTo>
                    <a:pt x="9397" y="16410"/>
                    <a:pt x="7771" y="14984"/>
                    <a:pt x="6429" y="13240"/>
                  </a:cubicBezTo>
                  <a:lnTo>
                    <a:pt x="6429" y="13240"/>
                  </a:lnTo>
                  <a:cubicBezTo>
                    <a:pt x="8018" y="14750"/>
                    <a:pt x="9864" y="15894"/>
                    <a:pt x="11869" y="16645"/>
                  </a:cubicBezTo>
                  <a:cubicBezTo>
                    <a:pt x="9885" y="15626"/>
                    <a:pt x="8113" y="14168"/>
                    <a:pt x="6664" y="12342"/>
                  </a:cubicBezTo>
                  <a:lnTo>
                    <a:pt x="6664" y="12342"/>
                  </a:lnTo>
                  <a:cubicBezTo>
                    <a:pt x="8120" y="13798"/>
                    <a:pt x="9813" y="14935"/>
                    <a:pt x="11662" y="15726"/>
                  </a:cubicBezTo>
                  <a:cubicBezTo>
                    <a:pt x="9748" y="14628"/>
                    <a:pt x="8059" y="13103"/>
                    <a:pt x="6701" y="11232"/>
                  </a:cubicBezTo>
                  <a:lnTo>
                    <a:pt x="6701" y="11232"/>
                  </a:lnTo>
                  <a:cubicBezTo>
                    <a:pt x="8076" y="12735"/>
                    <a:pt x="9695" y="13935"/>
                    <a:pt x="11483" y="14798"/>
                  </a:cubicBezTo>
                  <a:cubicBezTo>
                    <a:pt x="9637" y="13624"/>
                    <a:pt x="8032" y="12037"/>
                    <a:pt x="6769" y="10125"/>
                  </a:cubicBezTo>
                  <a:lnTo>
                    <a:pt x="6769" y="10125"/>
                  </a:lnTo>
                  <a:cubicBezTo>
                    <a:pt x="8060" y="11668"/>
                    <a:pt x="9606" y="12926"/>
                    <a:pt x="11328" y="13859"/>
                  </a:cubicBezTo>
                  <a:cubicBezTo>
                    <a:pt x="9558" y="12612"/>
                    <a:pt x="8038" y="10969"/>
                    <a:pt x="6871" y="9018"/>
                  </a:cubicBezTo>
                  <a:lnTo>
                    <a:pt x="6871" y="9018"/>
                  </a:lnTo>
                  <a:cubicBezTo>
                    <a:pt x="8076" y="10600"/>
                    <a:pt x="9544" y="11914"/>
                    <a:pt x="11200" y="12912"/>
                  </a:cubicBezTo>
                  <a:cubicBezTo>
                    <a:pt x="9506" y="11598"/>
                    <a:pt x="8074" y="9900"/>
                    <a:pt x="7004" y="7918"/>
                  </a:cubicBezTo>
                  <a:lnTo>
                    <a:pt x="7004" y="7918"/>
                  </a:lnTo>
                  <a:cubicBezTo>
                    <a:pt x="8124" y="9534"/>
                    <a:pt x="9513" y="10897"/>
                    <a:pt x="11100" y="11958"/>
                  </a:cubicBezTo>
                  <a:cubicBezTo>
                    <a:pt x="9483" y="10579"/>
                    <a:pt x="8141" y="8830"/>
                    <a:pt x="7168" y="6818"/>
                  </a:cubicBezTo>
                  <a:lnTo>
                    <a:pt x="7168" y="6818"/>
                  </a:lnTo>
                  <a:cubicBezTo>
                    <a:pt x="8201" y="8465"/>
                    <a:pt x="9509" y="9876"/>
                    <a:pt x="11025" y="10997"/>
                  </a:cubicBezTo>
                  <a:cubicBezTo>
                    <a:pt x="9488" y="9556"/>
                    <a:pt x="8239" y="7762"/>
                    <a:pt x="7362" y="5727"/>
                  </a:cubicBezTo>
                  <a:lnTo>
                    <a:pt x="7362" y="5727"/>
                  </a:lnTo>
                  <a:cubicBezTo>
                    <a:pt x="8309" y="7399"/>
                    <a:pt x="9536" y="8853"/>
                    <a:pt x="10977" y="10028"/>
                  </a:cubicBezTo>
                  <a:cubicBezTo>
                    <a:pt x="9522" y="8530"/>
                    <a:pt x="8366" y="6694"/>
                    <a:pt x="7589" y="4638"/>
                  </a:cubicBezTo>
                  <a:lnTo>
                    <a:pt x="7589" y="4638"/>
                  </a:lnTo>
                  <a:cubicBezTo>
                    <a:pt x="8446" y="6332"/>
                    <a:pt x="9590" y="7827"/>
                    <a:pt x="10958" y="9055"/>
                  </a:cubicBezTo>
                  <a:cubicBezTo>
                    <a:pt x="9586" y="7502"/>
                    <a:pt x="8525" y="5629"/>
                    <a:pt x="7845" y="3557"/>
                  </a:cubicBezTo>
                  <a:lnTo>
                    <a:pt x="7845" y="3557"/>
                  </a:lnTo>
                  <a:cubicBezTo>
                    <a:pt x="8615" y="5269"/>
                    <a:pt x="9674" y="6799"/>
                    <a:pt x="10967" y="8076"/>
                  </a:cubicBezTo>
                  <a:cubicBezTo>
                    <a:pt x="9511" y="6262"/>
                    <a:pt x="8464" y="4059"/>
                    <a:pt x="7925" y="1651"/>
                  </a:cubicBezTo>
                  <a:cubicBezTo>
                    <a:pt x="8092" y="1145"/>
                    <a:pt x="8269" y="644"/>
                    <a:pt x="8455" y="146"/>
                  </a:cubicBezTo>
                  <a:cubicBezTo>
                    <a:pt x="8348" y="98"/>
                    <a:pt x="8243" y="49"/>
                    <a:pt x="8136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2300" y="-976398"/>
              <a:ext cx="950729" cy="1515110"/>
            </a:xfrm>
            <a:custGeom>
              <a:avLst/>
              <a:gdLst/>
              <a:ahLst/>
              <a:cxnLst/>
              <a:rect l="l" t="t" r="r" b="b"/>
              <a:pathLst>
                <a:path w="15476" h="24663" extrusionOk="0">
                  <a:moveTo>
                    <a:pt x="4913" y="1"/>
                  </a:moveTo>
                  <a:cubicBezTo>
                    <a:pt x="4887" y="609"/>
                    <a:pt x="4880" y="1220"/>
                    <a:pt x="4882" y="1830"/>
                  </a:cubicBezTo>
                  <a:cubicBezTo>
                    <a:pt x="3370" y="4055"/>
                    <a:pt x="1749" y="6365"/>
                    <a:pt x="0" y="8701"/>
                  </a:cubicBezTo>
                  <a:cubicBezTo>
                    <a:pt x="1568" y="7114"/>
                    <a:pt x="3026" y="5496"/>
                    <a:pt x="4389" y="3904"/>
                  </a:cubicBezTo>
                  <a:lnTo>
                    <a:pt x="4389" y="3904"/>
                  </a:lnTo>
                  <a:cubicBezTo>
                    <a:pt x="3038" y="5939"/>
                    <a:pt x="1603" y="8040"/>
                    <a:pt x="67" y="10168"/>
                  </a:cubicBezTo>
                  <a:cubicBezTo>
                    <a:pt x="1633" y="8529"/>
                    <a:pt x="3087" y="6863"/>
                    <a:pt x="4449" y="5228"/>
                  </a:cubicBezTo>
                  <a:lnTo>
                    <a:pt x="4449" y="5228"/>
                  </a:lnTo>
                  <a:cubicBezTo>
                    <a:pt x="3114" y="7307"/>
                    <a:pt x="1698" y="9459"/>
                    <a:pt x="181" y="11639"/>
                  </a:cubicBezTo>
                  <a:cubicBezTo>
                    <a:pt x="1744" y="9950"/>
                    <a:pt x="3191" y="8235"/>
                    <a:pt x="4549" y="6554"/>
                  </a:cubicBezTo>
                  <a:lnTo>
                    <a:pt x="4549" y="6554"/>
                  </a:lnTo>
                  <a:cubicBezTo>
                    <a:pt x="3231" y="8677"/>
                    <a:pt x="1835" y="10882"/>
                    <a:pt x="337" y="13115"/>
                  </a:cubicBezTo>
                  <a:cubicBezTo>
                    <a:pt x="1895" y="11373"/>
                    <a:pt x="3336" y="9605"/>
                    <a:pt x="4689" y="7879"/>
                  </a:cubicBezTo>
                  <a:lnTo>
                    <a:pt x="4689" y="7879"/>
                  </a:lnTo>
                  <a:cubicBezTo>
                    <a:pt x="3389" y="10048"/>
                    <a:pt x="2014" y="12304"/>
                    <a:pt x="540" y="14595"/>
                  </a:cubicBezTo>
                  <a:cubicBezTo>
                    <a:pt x="2089" y="12799"/>
                    <a:pt x="3522" y="10978"/>
                    <a:pt x="4868" y="9203"/>
                  </a:cubicBezTo>
                  <a:lnTo>
                    <a:pt x="4868" y="9203"/>
                  </a:lnTo>
                  <a:cubicBezTo>
                    <a:pt x="3589" y="11420"/>
                    <a:pt x="2238" y="13730"/>
                    <a:pt x="789" y="16079"/>
                  </a:cubicBezTo>
                  <a:cubicBezTo>
                    <a:pt x="2328" y="14225"/>
                    <a:pt x="3750" y="12350"/>
                    <a:pt x="5085" y="10524"/>
                  </a:cubicBezTo>
                  <a:lnTo>
                    <a:pt x="5085" y="10524"/>
                  </a:lnTo>
                  <a:cubicBezTo>
                    <a:pt x="3829" y="12790"/>
                    <a:pt x="2505" y="15156"/>
                    <a:pt x="1082" y="17563"/>
                  </a:cubicBezTo>
                  <a:cubicBezTo>
                    <a:pt x="2612" y="15653"/>
                    <a:pt x="4021" y="13720"/>
                    <a:pt x="5345" y="11841"/>
                  </a:cubicBezTo>
                  <a:lnTo>
                    <a:pt x="5345" y="11841"/>
                  </a:lnTo>
                  <a:cubicBezTo>
                    <a:pt x="4112" y="14158"/>
                    <a:pt x="2815" y="16583"/>
                    <a:pt x="1423" y="19047"/>
                  </a:cubicBezTo>
                  <a:cubicBezTo>
                    <a:pt x="2938" y="17077"/>
                    <a:pt x="4331" y="15086"/>
                    <a:pt x="5643" y="13151"/>
                  </a:cubicBezTo>
                  <a:lnTo>
                    <a:pt x="5643" y="13151"/>
                  </a:lnTo>
                  <a:cubicBezTo>
                    <a:pt x="4436" y="15523"/>
                    <a:pt x="3172" y="18005"/>
                    <a:pt x="1809" y="20529"/>
                  </a:cubicBezTo>
                  <a:cubicBezTo>
                    <a:pt x="3307" y="18500"/>
                    <a:pt x="4682" y="16451"/>
                    <a:pt x="5980" y="14460"/>
                  </a:cubicBezTo>
                  <a:lnTo>
                    <a:pt x="5980" y="14460"/>
                  </a:lnTo>
                  <a:cubicBezTo>
                    <a:pt x="4801" y="16884"/>
                    <a:pt x="3568" y="19424"/>
                    <a:pt x="2240" y="22012"/>
                  </a:cubicBezTo>
                  <a:cubicBezTo>
                    <a:pt x="3793" y="19817"/>
                    <a:pt x="5208" y="17602"/>
                    <a:pt x="6543" y="15463"/>
                  </a:cubicBezTo>
                  <a:lnTo>
                    <a:pt x="6543" y="15463"/>
                  </a:lnTo>
                  <a:cubicBezTo>
                    <a:pt x="5578" y="17809"/>
                    <a:pt x="4587" y="20271"/>
                    <a:pt x="3542" y="22804"/>
                  </a:cubicBezTo>
                  <a:cubicBezTo>
                    <a:pt x="4713" y="20843"/>
                    <a:pt x="5805" y="18893"/>
                    <a:pt x="6846" y="17004"/>
                  </a:cubicBezTo>
                  <a:lnTo>
                    <a:pt x="6846" y="17004"/>
                  </a:lnTo>
                  <a:cubicBezTo>
                    <a:pt x="6204" y="19061"/>
                    <a:pt x="5564" y="21205"/>
                    <a:pt x="4920" y="23420"/>
                  </a:cubicBezTo>
                  <a:cubicBezTo>
                    <a:pt x="5782" y="21550"/>
                    <a:pt x="6604" y="19715"/>
                    <a:pt x="7403" y="17942"/>
                  </a:cubicBezTo>
                  <a:lnTo>
                    <a:pt x="7403" y="17942"/>
                  </a:lnTo>
                  <a:cubicBezTo>
                    <a:pt x="6864" y="19893"/>
                    <a:pt x="6333" y="21924"/>
                    <a:pt x="5806" y="24024"/>
                  </a:cubicBezTo>
                  <a:cubicBezTo>
                    <a:pt x="6566" y="22269"/>
                    <a:pt x="7296" y="20549"/>
                    <a:pt x="8004" y="18882"/>
                  </a:cubicBezTo>
                  <a:lnTo>
                    <a:pt x="8004" y="18882"/>
                  </a:lnTo>
                  <a:cubicBezTo>
                    <a:pt x="7608" y="20629"/>
                    <a:pt x="7222" y="22438"/>
                    <a:pt x="6852" y="24306"/>
                  </a:cubicBezTo>
                  <a:cubicBezTo>
                    <a:pt x="7515" y="22671"/>
                    <a:pt x="8153" y="21068"/>
                    <a:pt x="8780" y="19515"/>
                  </a:cubicBezTo>
                  <a:cubicBezTo>
                    <a:pt x="8792" y="19545"/>
                    <a:pt x="8806" y="19575"/>
                    <a:pt x="8820" y="19605"/>
                  </a:cubicBezTo>
                  <a:cubicBezTo>
                    <a:pt x="8492" y="21192"/>
                    <a:pt x="8180" y="22834"/>
                    <a:pt x="7880" y="24529"/>
                  </a:cubicBezTo>
                  <a:cubicBezTo>
                    <a:pt x="8371" y="23446"/>
                    <a:pt x="8851" y="22382"/>
                    <a:pt x="9320" y="21334"/>
                  </a:cubicBezTo>
                  <a:lnTo>
                    <a:pt x="9320" y="21334"/>
                  </a:lnTo>
                  <a:cubicBezTo>
                    <a:pt x="9222" y="22382"/>
                    <a:pt x="9134" y="23446"/>
                    <a:pt x="9058" y="24538"/>
                  </a:cubicBezTo>
                  <a:cubicBezTo>
                    <a:pt x="9400" y="23734"/>
                    <a:pt x="9736" y="22938"/>
                    <a:pt x="10069" y="22155"/>
                  </a:cubicBezTo>
                  <a:cubicBezTo>
                    <a:pt x="10086" y="22191"/>
                    <a:pt x="10104" y="22224"/>
                    <a:pt x="10121" y="22257"/>
                  </a:cubicBezTo>
                  <a:cubicBezTo>
                    <a:pt x="10109" y="23048"/>
                    <a:pt x="10106" y="23848"/>
                    <a:pt x="10111" y="24662"/>
                  </a:cubicBezTo>
                  <a:cubicBezTo>
                    <a:pt x="10367" y="24297"/>
                    <a:pt x="10627" y="23834"/>
                    <a:pt x="10588" y="23118"/>
                  </a:cubicBezTo>
                  <a:cubicBezTo>
                    <a:pt x="10535" y="23025"/>
                    <a:pt x="10497" y="22952"/>
                    <a:pt x="10465" y="22889"/>
                  </a:cubicBezTo>
                  <a:lnTo>
                    <a:pt x="10465" y="22889"/>
                  </a:lnTo>
                  <a:cubicBezTo>
                    <a:pt x="10610" y="23153"/>
                    <a:pt x="10696" y="23290"/>
                    <a:pt x="10707" y="23290"/>
                  </a:cubicBezTo>
                  <a:cubicBezTo>
                    <a:pt x="10718" y="23290"/>
                    <a:pt x="10669" y="23180"/>
                    <a:pt x="10551" y="22954"/>
                  </a:cubicBezTo>
                  <a:lnTo>
                    <a:pt x="10551" y="22954"/>
                  </a:lnTo>
                  <a:cubicBezTo>
                    <a:pt x="11045" y="23441"/>
                    <a:pt x="11650" y="23547"/>
                    <a:pt x="12084" y="23547"/>
                  </a:cubicBezTo>
                  <a:cubicBezTo>
                    <a:pt x="12134" y="23547"/>
                    <a:pt x="12182" y="23545"/>
                    <a:pt x="12226" y="23543"/>
                  </a:cubicBezTo>
                  <a:cubicBezTo>
                    <a:pt x="11528" y="23136"/>
                    <a:pt x="10842" y="22692"/>
                    <a:pt x="10172" y="22212"/>
                  </a:cubicBezTo>
                  <a:cubicBezTo>
                    <a:pt x="10160" y="22187"/>
                    <a:pt x="10148" y="22159"/>
                    <a:pt x="10134" y="22134"/>
                  </a:cubicBezTo>
                  <a:lnTo>
                    <a:pt x="10134" y="22134"/>
                  </a:lnTo>
                  <a:cubicBezTo>
                    <a:pt x="10981" y="22368"/>
                    <a:pt x="11833" y="22548"/>
                    <a:pt x="12688" y="22675"/>
                  </a:cubicBezTo>
                  <a:cubicBezTo>
                    <a:pt x="11748" y="22210"/>
                    <a:pt x="10827" y="21673"/>
                    <a:pt x="9934" y="21073"/>
                  </a:cubicBezTo>
                  <a:lnTo>
                    <a:pt x="9934" y="21073"/>
                  </a:lnTo>
                  <a:cubicBezTo>
                    <a:pt x="11072" y="21413"/>
                    <a:pt x="12225" y="21655"/>
                    <a:pt x="13379" y="21799"/>
                  </a:cubicBezTo>
                  <a:cubicBezTo>
                    <a:pt x="11858" y="21235"/>
                    <a:pt x="10372" y="20487"/>
                    <a:pt x="8955" y="19570"/>
                  </a:cubicBezTo>
                  <a:cubicBezTo>
                    <a:pt x="8941" y="19540"/>
                    <a:pt x="8927" y="19508"/>
                    <a:pt x="8915" y="19477"/>
                  </a:cubicBezTo>
                  <a:lnTo>
                    <a:pt x="8915" y="19477"/>
                  </a:lnTo>
                  <a:cubicBezTo>
                    <a:pt x="10520" y="20184"/>
                    <a:pt x="12176" y="20682"/>
                    <a:pt x="13847" y="20971"/>
                  </a:cubicBezTo>
                  <a:cubicBezTo>
                    <a:pt x="12183" y="20377"/>
                    <a:pt x="10562" y="19561"/>
                    <a:pt x="9027" y="18542"/>
                  </a:cubicBezTo>
                  <a:lnTo>
                    <a:pt x="9027" y="18542"/>
                  </a:lnTo>
                  <a:cubicBezTo>
                    <a:pt x="10741" y="19314"/>
                    <a:pt x="12518" y="19845"/>
                    <a:pt x="14312" y="20131"/>
                  </a:cubicBezTo>
                  <a:cubicBezTo>
                    <a:pt x="12412" y="19535"/>
                    <a:pt x="10562" y="18647"/>
                    <a:pt x="8827" y="17495"/>
                  </a:cubicBezTo>
                  <a:lnTo>
                    <a:pt x="8827" y="17495"/>
                  </a:lnTo>
                  <a:cubicBezTo>
                    <a:pt x="10644" y="18370"/>
                    <a:pt x="12547" y="18970"/>
                    <a:pt x="14475" y="19284"/>
                  </a:cubicBezTo>
                  <a:cubicBezTo>
                    <a:pt x="12451" y="18673"/>
                    <a:pt x="10485" y="17730"/>
                    <a:pt x="8655" y="16486"/>
                  </a:cubicBezTo>
                  <a:lnTo>
                    <a:pt x="8655" y="16486"/>
                  </a:lnTo>
                  <a:cubicBezTo>
                    <a:pt x="10704" y="17395"/>
                    <a:pt x="12853" y="17953"/>
                    <a:pt x="15024" y="18158"/>
                  </a:cubicBezTo>
                  <a:cubicBezTo>
                    <a:pt x="12558" y="17617"/>
                    <a:pt x="10160" y="16591"/>
                    <a:pt x="7964" y="15120"/>
                  </a:cubicBezTo>
                  <a:lnTo>
                    <a:pt x="7964" y="15120"/>
                  </a:lnTo>
                  <a:cubicBezTo>
                    <a:pt x="10355" y="16255"/>
                    <a:pt x="12898" y="16895"/>
                    <a:pt x="15475" y="17053"/>
                  </a:cubicBezTo>
                  <a:cubicBezTo>
                    <a:pt x="12821" y="16593"/>
                    <a:pt x="10241" y="15581"/>
                    <a:pt x="7894" y="14057"/>
                  </a:cubicBezTo>
                  <a:lnTo>
                    <a:pt x="7894" y="14057"/>
                  </a:lnTo>
                  <a:cubicBezTo>
                    <a:pt x="10111" y="15172"/>
                    <a:pt x="12477" y="15858"/>
                    <a:pt x="14893" y="16111"/>
                  </a:cubicBezTo>
                  <a:cubicBezTo>
                    <a:pt x="12288" y="15542"/>
                    <a:pt x="9778" y="14430"/>
                    <a:pt x="7518" y="12825"/>
                  </a:cubicBezTo>
                  <a:lnTo>
                    <a:pt x="7518" y="12825"/>
                  </a:lnTo>
                  <a:cubicBezTo>
                    <a:pt x="9658" y="14018"/>
                    <a:pt x="11965" y="14797"/>
                    <a:pt x="14335" y="15151"/>
                  </a:cubicBezTo>
                  <a:cubicBezTo>
                    <a:pt x="11783" y="14476"/>
                    <a:pt x="9344" y="13265"/>
                    <a:pt x="7178" y="11583"/>
                  </a:cubicBezTo>
                  <a:lnTo>
                    <a:pt x="7178" y="11583"/>
                  </a:lnTo>
                  <a:cubicBezTo>
                    <a:pt x="9237" y="12852"/>
                    <a:pt x="11481" y="13720"/>
                    <a:pt x="13805" y="14171"/>
                  </a:cubicBezTo>
                  <a:cubicBezTo>
                    <a:pt x="11307" y="13392"/>
                    <a:pt x="8946" y="12090"/>
                    <a:pt x="6875" y="10334"/>
                  </a:cubicBezTo>
                  <a:lnTo>
                    <a:pt x="6875" y="10334"/>
                  </a:lnTo>
                  <a:cubicBezTo>
                    <a:pt x="8851" y="11671"/>
                    <a:pt x="11028" y="12627"/>
                    <a:pt x="13302" y="13173"/>
                  </a:cubicBezTo>
                  <a:cubicBezTo>
                    <a:pt x="10865" y="12294"/>
                    <a:pt x="8587" y="10903"/>
                    <a:pt x="6610" y="9082"/>
                  </a:cubicBezTo>
                  <a:lnTo>
                    <a:pt x="6610" y="9082"/>
                  </a:lnTo>
                  <a:cubicBezTo>
                    <a:pt x="8502" y="10483"/>
                    <a:pt x="10607" y="11520"/>
                    <a:pt x="12825" y="12159"/>
                  </a:cubicBezTo>
                  <a:cubicBezTo>
                    <a:pt x="10453" y="11180"/>
                    <a:pt x="8257" y="9705"/>
                    <a:pt x="6382" y="7819"/>
                  </a:cubicBezTo>
                  <a:lnTo>
                    <a:pt x="6382" y="7819"/>
                  </a:lnTo>
                  <a:cubicBezTo>
                    <a:pt x="8188" y="9284"/>
                    <a:pt x="10218" y="10399"/>
                    <a:pt x="12375" y="11125"/>
                  </a:cubicBezTo>
                  <a:cubicBezTo>
                    <a:pt x="10074" y="10054"/>
                    <a:pt x="7966" y="8498"/>
                    <a:pt x="6194" y="6554"/>
                  </a:cubicBezTo>
                  <a:lnTo>
                    <a:pt x="6194" y="6554"/>
                  </a:lnTo>
                  <a:cubicBezTo>
                    <a:pt x="7908" y="8075"/>
                    <a:pt x="9860" y="9266"/>
                    <a:pt x="11956" y="10076"/>
                  </a:cubicBezTo>
                  <a:cubicBezTo>
                    <a:pt x="9725" y="8914"/>
                    <a:pt x="7706" y="7282"/>
                    <a:pt x="6040" y="5281"/>
                  </a:cubicBezTo>
                  <a:lnTo>
                    <a:pt x="6040" y="5281"/>
                  </a:lnTo>
                  <a:cubicBezTo>
                    <a:pt x="7662" y="6858"/>
                    <a:pt x="9536" y="8119"/>
                    <a:pt x="11565" y="9013"/>
                  </a:cubicBezTo>
                  <a:cubicBezTo>
                    <a:pt x="9409" y="7763"/>
                    <a:pt x="7485" y="6058"/>
                    <a:pt x="5926" y="4007"/>
                  </a:cubicBezTo>
                  <a:lnTo>
                    <a:pt x="5926" y="4007"/>
                  </a:lnTo>
                  <a:cubicBezTo>
                    <a:pt x="7453" y="5633"/>
                    <a:pt x="9244" y="6963"/>
                    <a:pt x="11205" y="7935"/>
                  </a:cubicBezTo>
                  <a:cubicBezTo>
                    <a:pt x="8855" y="6424"/>
                    <a:pt x="6824" y="4353"/>
                    <a:pt x="5296" y="1885"/>
                  </a:cubicBezTo>
                  <a:cubicBezTo>
                    <a:pt x="5296" y="1274"/>
                    <a:pt x="5308" y="664"/>
                    <a:pt x="5334" y="53"/>
                  </a:cubicBezTo>
                  <a:cubicBezTo>
                    <a:pt x="5194" y="38"/>
                    <a:pt x="5052" y="18"/>
                    <a:pt x="4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2628306" y="-514600"/>
              <a:ext cx="1059588" cy="1399064"/>
            </a:xfrm>
            <a:custGeom>
              <a:avLst/>
              <a:gdLst/>
              <a:ahLst/>
              <a:cxnLst/>
              <a:rect l="l" t="t" r="r" b="b"/>
              <a:pathLst>
                <a:path w="17248" h="22774" extrusionOk="0">
                  <a:moveTo>
                    <a:pt x="14693" y="1"/>
                  </a:moveTo>
                  <a:cubicBezTo>
                    <a:pt x="14537" y="592"/>
                    <a:pt x="14370" y="1178"/>
                    <a:pt x="14190" y="1762"/>
                  </a:cubicBezTo>
                  <a:cubicBezTo>
                    <a:pt x="12004" y="3672"/>
                    <a:pt x="9454" y="5055"/>
                    <a:pt x="6763" y="5807"/>
                  </a:cubicBezTo>
                  <a:cubicBezTo>
                    <a:pt x="8924" y="5455"/>
                    <a:pt x="11025" y="4711"/>
                    <a:pt x="12965" y="3606"/>
                  </a:cubicBezTo>
                  <a:lnTo>
                    <a:pt x="12965" y="3606"/>
                  </a:lnTo>
                  <a:cubicBezTo>
                    <a:pt x="10871" y="5107"/>
                    <a:pt x="8531" y="6172"/>
                    <a:pt x="6102" y="6733"/>
                  </a:cubicBezTo>
                  <a:cubicBezTo>
                    <a:pt x="8305" y="6475"/>
                    <a:pt x="10466" y="5819"/>
                    <a:pt x="12481" y="4790"/>
                  </a:cubicBezTo>
                  <a:lnTo>
                    <a:pt x="12481" y="4790"/>
                  </a:lnTo>
                  <a:cubicBezTo>
                    <a:pt x="10299" y="6212"/>
                    <a:pt x="7891" y="7179"/>
                    <a:pt x="5416" y="7635"/>
                  </a:cubicBezTo>
                  <a:cubicBezTo>
                    <a:pt x="7657" y="7475"/>
                    <a:pt x="9873" y="6910"/>
                    <a:pt x="11960" y="5960"/>
                  </a:cubicBezTo>
                  <a:lnTo>
                    <a:pt x="11960" y="5960"/>
                  </a:lnTo>
                  <a:cubicBezTo>
                    <a:pt x="9694" y="7298"/>
                    <a:pt x="7222" y="8165"/>
                    <a:pt x="4707" y="8514"/>
                  </a:cubicBezTo>
                  <a:cubicBezTo>
                    <a:pt x="6984" y="8454"/>
                    <a:pt x="9252" y="7984"/>
                    <a:pt x="11408" y="7114"/>
                  </a:cubicBezTo>
                  <a:lnTo>
                    <a:pt x="11408" y="7114"/>
                  </a:lnTo>
                  <a:cubicBezTo>
                    <a:pt x="9061" y="8365"/>
                    <a:pt x="6528" y="9129"/>
                    <a:pt x="3974" y="9368"/>
                  </a:cubicBezTo>
                  <a:cubicBezTo>
                    <a:pt x="4091" y="9370"/>
                    <a:pt x="4208" y="9371"/>
                    <a:pt x="4326" y="9371"/>
                  </a:cubicBezTo>
                  <a:cubicBezTo>
                    <a:pt x="6516" y="9371"/>
                    <a:pt x="8711" y="8998"/>
                    <a:pt x="10818" y="8254"/>
                  </a:cubicBezTo>
                  <a:lnTo>
                    <a:pt x="10818" y="8254"/>
                  </a:lnTo>
                  <a:cubicBezTo>
                    <a:pt x="8394" y="9415"/>
                    <a:pt x="5807" y="10073"/>
                    <a:pt x="3219" y="10198"/>
                  </a:cubicBezTo>
                  <a:cubicBezTo>
                    <a:pt x="3626" y="10223"/>
                    <a:pt x="4033" y="10236"/>
                    <a:pt x="4440" y="10236"/>
                  </a:cubicBezTo>
                  <a:cubicBezTo>
                    <a:pt x="6372" y="10236"/>
                    <a:pt x="8311" y="9950"/>
                    <a:pt x="10197" y="9375"/>
                  </a:cubicBezTo>
                  <a:lnTo>
                    <a:pt x="10197" y="9375"/>
                  </a:lnTo>
                  <a:cubicBezTo>
                    <a:pt x="7700" y="10442"/>
                    <a:pt x="5061" y="10992"/>
                    <a:pt x="2444" y="11003"/>
                  </a:cubicBezTo>
                  <a:cubicBezTo>
                    <a:pt x="3142" y="11078"/>
                    <a:pt x="3845" y="11115"/>
                    <a:pt x="4548" y="11115"/>
                  </a:cubicBezTo>
                  <a:cubicBezTo>
                    <a:pt x="6217" y="11115"/>
                    <a:pt x="7892" y="10904"/>
                    <a:pt x="9540" y="10478"/>
                  </a:cubicBezTo>
                  <a:lnTo>
                    <a:pt x="9540" y="10478"/>
                  </a:lnTo>
                  <a:cubicBezTo>
                    <a:pt x="7221" y="11355"/>
                    <a:pt x="4805" y="11799"/>
                    <a:pt x="2415" y="11799"/>
                  </a:cubicBezTo>
                  <a:cubicBezTo>
                    <a:pt x="2160" y="11799"/>
                    <a:pt x="1904" y="11794"/>
                    <a:pt x="1650" y="11783"/>
                  </a:cubicBezTo>
                  <a:lnTo>
                    <a:pt x="1650" y="11783"/>
                  </a:lnTo>
                  <a:cubicBezTo>
                    <a:pt x="2641" y="11934"/>
                    <a:pt x="3643" y="12010"/>
                    <a:pt x="4649" y="12010"/>
                  </a:cubicBezTo>
                  <a:cubicBezTo>
                    <a:pt x="6049" y="12010"/>
                    <a:pt x="7456" y="11863"/>
                    <a:pt x="8850" y="11566"/>
                  </a:cubicBezTo>
                  <a:lnTo>
                    <a:pt x="8850" y="11566"/>
                  </a:lnTo>
                  <a:cubicBezTo>
                    <a:pt x="6752" y="12258"/>
                    <a:pt x="4595" y="12606"/>
                    <a:pt x="2460" y="12606"/>
                  </a:cubicBezTo>
                  <a:cubicBezTo>
                    <a:pt x="1916" y="12606"/>
                    <a:pt x="1374" y="12583"/>
                    <a:pt x="834" y="12538"/>
                  </a:cubicBezTo>
                  <a:lnTo>
                    <a:pt x="834" y="12538"/>
                  </a:lnTo>
                  <a:cubicBezTo>
                    <a:pt x="2117" y="12790"/>
                    <a:pt x="3423" y="12918"/>
                    <a:pt x="4738" y="12918"/>
                  </a:cubicBezTo>
                  <a:cubicBezTo>
                    <a:pt x="5866" y="12918"/>
                    <a:pt x="6999" y="12824"/>
                    <a:pt x="8129" y="12632"/>
                  </a:cubicBezTo>
                  <a:lnTo>
                    <a:pt x="8129" y="12632"/>
                  </a:lnTo>
                  <a:cubicBezTo>
                    <a:pt x="6269" y="13162"/>
                    <a:pt x="4375" y="13425"/>
                    <a:pt x="2500" y="13425"/>
                  </a:cubicBezTo>
                  <a:cubicBezTo>
                    <a:pt x="1661" y="13425"/>
                    <a:pt x="827" y="13373"/>
                    <a:pt x="1" y="13267"/>
                  </a:cubicBezTo>
                  <a:lnTo>
                    <a:pt x="1" y="13267"/>
                  </a:lnTo>
                  <a:cubicBezTo>
                    <a:pt x="1568" y="13646"/>
                    <a:pt x="3177" y="13841"/>
                    <a:pt x="4803" y="13841"/>
                  </a:cubicBezTo>
                  <a:cubicBezTo>
                    <a:pt x="5781" y="13841"/>
                    <a:pt x="6765" y="13771"/>
                    <a:pt x="7749" y="13627"/>
                  </a:cubicBezTo>
                  <a:lnTo>
                    <a:pt x="7749" y="13627"/>
                  </a:lnTo>
                  <a:cubicBezTo>
                    <a:pt x="5760" y="14225"/>
                    <a:pt x="3733" y="14523"/>
                    <a:pt x="1734" y="14523"/>
                  </a:cubicBezTo>
                  <a:cubicBezTo>
                    <a:pt x="1189" y="14523"/>
                    <a:pt x="646" y="14501"/>
                    <a:pt x="106" y="14457"/>
                  </a:cubicBezTo>
                  <a:lnTo>
                    <a:pt x="106" y="14457"/>
                  </a:lnTo>
                  <a:cubicBezTo>
                    <a:pt x="1454" y="14736"/>
                    <a:pt x="2834" y="14878"/>
                    <a:pt x="4228" y="14878"/>
                  </a:cubicBezTo>
                  <a:cubicBezTo>
                    <a:pt x="5044" y="14878"/>
                    <a:pt x="5864" y="14829"/>
                    <a:pt x="6686" y="14730"/>
                  </a:cubicBezTo>
                  <a:lnTo>
                    <a:pt x="6686" y="14730"/>
                  </a:lnTo>
                  <a:cubicBezTo>
                    <a:pt x="4605" y="15371"/>
                    <a:pt x="2484" y="15694"/>
                    <a:pt x="403" y="15694"/>
                  </a:cubicBezTo>
                  <a:cubicBezTo>
                    <a:pt x="369" y="15694"/>
                    <a:pt x="336" y="15694"/>
                    <a:pt x="302" y="15693"/>
                  </a:cubicBezTo>
                  <a:lnTo>
                    <a:pt x="302" y="15693"/>
                  </a:lnTo>
                  <a:cubicBezTo>
                    <a:pt x="1215" y="15819"/>
                    <a:pt x="2142" y="15883"/>
                    <a:pt x="3076" y="15883"/>
                  </a:cubicBezTo>
                  <a:cubicBezTo>
                    <a:pt x="4119" y="15883"/>
                    <a:pt x="5172" y="15804"/>
                    <a:pt x="6226" y="15644"/>
                  </a:cubicBezTo>
                  <a:lnTo>
                    <a:pt x="6226" y="15644"/>
                  </a:lnTo>
                  <a:cubicBezTo>
                    <a:pt x="4228" y="16235"/>
                    <a:pt x="2199" y="16541"/>
                    <a:pt x="206" y="16551"/>
                  </a:cubicBezTo>
                  <a:cubicBezTo>
                    <a:pt x="1152" y="16685"/>
                    <a:pt x="2113" y="16752"/>
                    <a:pt x="3082" y="16752"/>
                  </a:cubicBezTo>
                  <a:cubicBezTo>
                    <a:pt x="3958" y="16752"/>
                    <a:pt x="4841" y="16697"/>
                    <a:pt x="5726" y="16586"/>
                  </a:cubicBezTo>
                  <a:lnTo>
                    <a:pt x="5726" y="16586"/>
                  </a:lnTo>
                  <a:cubicBezTo>
                    <a:pt x="3960" y="17107"/>
                    <a:pt x="2170" y="17411"/>
                    <a:pt x="406" y="17491"/>
                  </a:cubicBezTo>
                  <a:cubicBezTo>
                    <a:pt x="1279" y="17602"/>
                    <a:pt x="2164" y="17659"/>
                    <a:pt x="3058" y="17659"/>
                  </a:cubicBezTo>
                  <a:cubicBezTo>
                    <a:pt x="3886" y="17659"/>
                    <a:pt x="4721" y="17610"/>
                    <a:pt x="5559" y="17512"/>
                  </a:cubicBezTo>
                  <a:lnTo>
                    <a:pt x="5559" y="17512"/>
                  </a:lnTo>
                  <a:cubicBezTo>
                    <a:pt x="5537" y="17539"/>
                    <a:pt x="5516" y="17563"/>
                    <a:pt x="5493" y="17590"/>
                  </a:cubicBezTo>
                  <a:cubicBezTo>
                    <a:pt x="3868" y="18049"/>
                    <a:pt x="2228" y="18326"/>
                    <a:pt x="609" y="18421"/>
                  </a:cubicBezTo>
                  <a:cubicBezTo>
                    <a:pt x="1755" y="18623"/>
                    <a:pt x="2928" y="18730"/>
                    <a:pt x="4116" y="18739"/>
                  </a:cubicBezTo>
                  <a:cubicBezTo>
                    <a:pt x="3084" y="19049"/>
                    <a:pt x="2048" y="19291"/>
                    <a:pt x="1013" y="19460"/>
                  </a:cubicBezTo>
                  <a:cubicBezTo>
                    <a:pt x="1867" y="19591"/>
                    <a:pt x="2734" y="19668"/>
                    <a:pt x="3612" y="19693"/>
                  </a:cubicBezTo>
                  <a:cubicBezTo>
                    <a:pt x="3591" y="19714"/>
                    <a:pt x="3572" y="19737"/>
                    <a:pt x="3553" y="19756"/>
                  </a:cubicBezTo>
                  <a:cubicBezTo>
                    <a:pt x="2770" y="20019"/>
                    <a:pt x="1985" y="20242"/>
                    <a:pt x="1199" y="20424"/>
                  </a:cubicBezTo>
                  <a:cubicBezTo>
                    <a:pt x="1417" y="20505"/>
                    <a:pt x="1711" y="20581"/>
                    <a:pt x="2041" y="20581"/>
                  </a:cubicBezTo>
                  <a:cubicBezTo>
                    <a:pt x="2332" y="20581"/>
                    <a:pt x="2651" y="20522"/>
                    <a:pt x="2972" y="20354"/>
                  </a:cubicBezTo>
                  <a:lnTo>
                    <a:pt x="2972" y="20354"/>
                  </a:lnTo>
                  <a:cubicBezTo>
                    <a:pt x="2790" y="20539"/>
                    <a:pt x="2711" y="20630"/>
                    <a:pt x="2724" y="20630"/>
                  </a:cubicBezTo>
                  <a:cubicBezTo>
                    <a:pt x="2739" y="20630"/>
                    <a:pt x="2860" y="20524"/>
                    <a:pt x="3074" y="20317"/>
                  </a:cubicBezTo>
                  <a:lnTo>
                    <a:pt x="3074" y="20317"/>
                  </a:lnTo>
                  <a:cubicBezTo>
                    <a:pt x="3025" y="20368"/>
                    <a:pt x="2965" y="20428"/>
                    <a:pt x="2890" y="20500"/>
                  </a:cubicBezTo>
                  <a:cubicBezTo>
                    <a:pt x="2641" y="21173"/>
                    <a:pt x="2753" y="21693"/>
                    <a:pt x="2891" y="22117"/>
                  </a:cubicBezTo>
                  <a:cubicBezTo>
                    <a:pt x="3135" y="21340"/>
                    <a:pt x="3367" y="20573"/>
                    <a:pt x="3588" y="19816"/>
                  </a:cubicBezTo>
                  <a:cubicBezTo>
                    <a:pt x="3614" y="19788"/>
                    <a:pt x="3640" y="19761"/>
                    <a:pt x="3669" y="19733"/>
                  </a:cubicBezTo>
                  <a:cubicBezTo>
                    <a:pt x="3756" y="20580"/>
                    <a:pt x="3844" y="21438"/>
                    <a:pt x="3935" y="22306"/>
                  </a:cubicBezTo>
                  <a:cubicBezTo>
                    <a:pt x="4182" y="21243"/>
                    <a:pt x="4412" y="20198"/>
                    <a:pt x="4625" y="19168"/>
                  </a:cubicBezTo>
                  <a:cubicBezTo>
                    <a:pt x="4767" y="20307"/>
                    <a:pt x="4910" y="21466"/>
                    <a:pt x="5063" y="22645"/>
                  </a:cubicBezTo>
                  <a:cubicBezTo>
                    <a:pt x="5275" y="20938"/>
                    <a:pt x="5458" y="19277"/>
                    <a:pt x="5612" y="17662"/>
                  </a:cubicBezTo>
                  <a:cubicBezTo>
                    <a:pt x="5635" y="17637"/>
                    <a:pt x="5656" y="17614"/>
                    <a:pt x="5677" y="17590"/>
                  </a:cubicBezTo>
                  <a:cubicBezTo>
                    <a:pt x="5819" y="19256"/>
                    <a:pt x="5958" y="20977"/>
                    <a:pt x="6110" y="22734"/>
                  </a:cubicBezTo>
                  <a:cubicBezTo>
                    <a:pt x="6307" y="20840"/>
                    <a:pt x="6470" y="18998"/>
                    <a:pt x="6605" y="17212"/>
                  </a:cubicBezTo>
                  <a:cubicBezTo>
                    <a:pt x="6793" y="19012"/>
                    <a:pt x="6984" y="20872"/>
                    <a:pt x="7193" y="22773"/>
                  </a:cubicBezTo>
                  <a:cubicBezTo>
                    <a:pt x="7308" y="20610"/>
                    <a:pt x="7398" y="18514"/>
                    <a:pt x="7456" y="16490"/>
                  </a:cubicBezTo>
                  <a:cubicBezTo>
                    <a:pt x="7698" y="18419"/>
                    <a:pt x="7943" y="20416"/>
                    <a:pt x="8217" y="22456"/>
                  </a:cubicBezTo>
                  <a:cubicBezTo>
                    <a:pt x="8254" y="20147"/>
                    <a:pt x="8271" y="17911"/>
                    <a:pt x="8263" y="15757"/>
                  </a:cubicBezTo>
                  <a:lnTo>
                    <a:pt x="8263" y="15757"/>
                  </a:lnTo>
                  <a:cubicBezTo>
                    <a:pt x="8705" y="17867"/>
                    <a:pt x="9173" y="20052"/>
                    <a:pt x="9715" y="22271"/>
                  </a:cubicBezTo>
                  <a:cubicBezTo>
                    <a:pt x="9462" y="19545"/>
                    <a:pt x="9238" y="16898"/>
                    <a:pt x="9006" y="14373"/>
                  </a:cubicBezTo>
                  <a:lnTo>
                    <a:pt x="9006" y="14373"/>
                  </a:lnTo>
                  <a:cubicBezTo>
                    <a:pt x="9652" y="16809"/>
                    <a:pt x="10354" y="19344"/>
                    <a:pt x="11194" y="21898"/>
                  </a:cubicBezTo>
                  <a:cubicBezTo>
                    <a:pt x="10683" y="19035"/>
                    <a:pt x="10252" y="16244"/>
                    <a:pt x="9840" y="13580"/>
                  </a:cubicBezTo>
                  <a:lnTo>
                    <a:pt x="9840" y="13580"/>
                  </a:lnTo>
                  <a:cubicBezTo>
                    <a:pt x="10494" y="15864"/>
                    <a:pt x="11206" y="18226"/>
                    <a:pt x="12043" y="20607"/>
                  </a:cubicBezTo>
                  <a:cubicBezTo>
                    <a:pt x="11481" y="17793"/>
                    <a:pt x="11003" y="15050"/>
                    <a:pt x="10546" y="12429"/>
                  </a:cubicBezTo>
                  <a:lnTo>
                    <a:pt x="10546" y="12429"/>
                  </a:lnTo>
                  <a:cubicBezTo>
                    <a:pt x="11231" y="14662"/>
                    <a:pt x="11978" y="16976"/>
                    <a:pt x="12846" y="19303"/>
                  </a:cubicBezTo>
                  <a:cubicBezTo>
                    <a:pt x="12239" y="16539"/>
                    <a:pt x="11713" y="13841"/>
                    <a:pt x="11217" y="11264"/>
                  </a:cubicBezTo>
                  <a:lnTo>
                    <a:pt x="11217" y="11264"/>
                  </a:lnTo>
                  <a:cubicBezTo>
                    <a:pt x="11930" y="13450"/>
                    <a:pt x="12708" y="15709"/>
                    <a:pt x="13609" y="17984"/>
                  </a:cubicBezTo>
                  <a:cubicBezTo>
                    <a:pt x="12955" y="15267"/>
                    <a:pt x="12385" y="12615"/>
                    <a:pt x="11852" y="10080"/>
                  </a:cubicBezTo>
                  <a:lnTo>
                    <a:pt x="11852" y="10080"/>
                  </a:lnTo>
                  <a:cubicBezTo>
                    <a:pt x="12590" y="12218"/>
                    <a:pt x="13399" y="14429"/>
                    <a:pt x="14325" y="16653"/>
                  </a:cubicBezTo>
                  <a:cubicBezTo>
                    <a:pt x="13630" y="13983"/>
                    <a:pt x="13018" y="11376"/>
                    <a:pt x="12448" y="8882"/>
                  </a:cubicBezTo>
                  <a:lnTo>
                    <a:pt x="12448" y="8882"/>
                  </a:lnTo>
                  <a:cubicBezTo>
                    <a:pt x="13211" y="10975"/>
                    <a:pt x="14046" y="13136"/>
                    <a:pt x="14998" y="15309"/>
                  </a:cubicBezTo>
                  <a:cubicBezTo>
                    <a:pt x="14263" y="12685"/>
                    <a:pt x="13613" y="10124"/>
                    <a:pt x="13009" y="7668"/>
                  </a:cubicBezTo>
                  <a:lnTo>
                    <a:pt x="13009" y="7668"/>
                  </a:lnTo>
                  <a:cubicBezTo>
                    <a:pt x="13793" y="9717"/>
                    <a:pt x="14651" y="11831"/>
                    <a:pt x="15628" y="13953"/>
                  </a:cubicBezTo>
                  <a:cubicBezTo>
                    <a:pt x="14853" y="11378"/>
                    <a:pt x="14167" y="8861"/>
                    <a:pt x="13532" y="6444"/>
                  </a:cubicBezTo>
                  <a:lnTo>
                    <a:pt x="13532" y="6444"/>
                  </a:lnTo>
                  <a:cubicBezTo>
                    <a:pt x="14335" y="8449"/>
                    <a:pt x="15214" y="10515"/>
                    <a:pt x="16212" y="12589"/>
                  </a:cubicBezTo>
                  <a:cubicBezTo>
                    <a:pt x="15402" y="10059"/>
                    <a:pt x="14681" y="7584"/>
                    <a:pt x="14016" y="5207"/>
                  </a:cubicBezTo>
                  <a:lnTo>
                    <a:pt x="14016" y="5207"/>
                  </a:lnTo>
                  <a:cubicBezTo>
                    <a:pt x="14837" y="7170"/>
                    <a:pt x="15737" y="9189"/>
                    <a:pt x="16753" y="11217"/>
                  </a:cubicBezTo>
                  <a:cubicBezTo>
                    <a:pt x="15909" y="8731"/>
                    <a:pt x="15156" y="6300"/>
                    <a:pt x="14462" y="3958"/>
                  </a:cubicBezTo>
                  <a:lnTo>
                    <a:pt x="14462" y="3958"/>
                  </a:lnTo>
                  <a:cubicBezTo>
                    <a:pt x="15298" y="5881"/>
                    <a:pt x="16216" y="7856"/>
                    <a:pt x="17247" y="9835"/>
                  </a:cubicBezTo>
                  <a:cubicBezTo>
                    <a:pt x="16263" y="7086"/>
                    <a:pt x="15395" y="4402"/>
                    <a:pt x="14602" y="1831"/>
                  </a:cubicBezTo>
                  <a:cubicBezTo>
                    <a:pt x="14784" y="1248"/>
                    <a:pt x="14955" y="664"/>
                    <a:pt x="15111" y="73"/>
                  </a:cubicBezTo>
                  <a:cubicBezTo>
                    <a:pt x="14972" y="50"/>
                    <a:pt x="14832" y="27"/>
                    <a:pt x="1469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4948706" y="-310928"/>
              <a:ext cx="509767" cy="1052093"/>
            </a:xfrm>
            <a:custGeom>
              <a:avLst/>
              <a:gdLst/>
              <a:ahLst/>
              <a:cxnLst/>
              <a:rect l="l" t="t" r="r" b="b"/>
              <a:pathLst>
                <a:path w="8298" h="17126" extrusionOk="0">
                  <a:moveTo>
                    <a:pt x="5498" y="1"/>
                  </a:moveTo>
                  <a:lnTo>
                    <a:pt x="5293" y="4"/>
                  </a:lnTo>
                  <a:cubicBezTo>
                    <a:pt x="4815" y="967"/>
                    <a:pt x="4410" y="2046"/>
                    <a:pt x="4175" y="3218"/>
                  </a:cubicBezTo>
                  <a:cubicBezTo>
                    <a:pt x="3970" y="3956"/>
                    <a:pt x="3847" y="4693"/>
                    <a:pt x="3775" y="5409"/>
                  </a:cubicBezTo>
                  <a:cubicBezTo>
                    <a:pt x="3645" y="5537"/>
                    <a:pt x="3091" y="6379"/>
                    <a:pt x="3058" y="6484"/>
                  </a:cubicBezTo>
                  <a:cubicBezTo>
                    <a:pt x="3060" y="6463"/>
                    <a:pt x="3068" y="6438"/>
                    <a:pt x="3067" y="6421"/>
                  </a:cubicBezTo>
                  <a:cubicBezTo>
                    <a:pt x="3065" y="6421"/>
                    <a:pt x="3061" y="6419"/>
                    <a:pt x="3061" y="6417"/>
                  </a:cubicBezTo>
                  <a:cubicBezTo>
                    <a:pt x="3061" y="6416"/>
                    <a:pt x="3063" y="6412"/>
                    <a:pt x="3063" y="6412"/>
                  </a:cubicBezTo>
                  <a:cubicBezTo>
                    <a:pt x="3063" y="6410"/>
                    <a:pt x="3054" y="6410"/>
                    <a:pt x="3051" y="6409"/>
                  </a:cubicBezTo>
                  <a:cubicBezTo>
                    <a:pt x="3049" y="6407"/>
                    <a:pt x="3042" y="6403"/>
                    <a:pt x="3042" y="6400"/>
                  </a:cubicBezTo>
                  <a:cubicBezTo>
                    <a:pt x="3040" y="6398"/>
                    <a:pt x="3042" y="6395"/>
                    <a:pt x="3042" y="6393"/>
                  </a:cubicBezTo>
                  <a:cubicBezTo>
                    <a:pt x="2898" y="6163"/>
                    <a:pt x="2319" y="5863"/>
                    <a:pt x="1708" y="5863"/>
                  </a:cubicBezTo>
                  <a:cubicBezTo>
                    <a:pt x="1484" y="5863"/>
                    <a:pt x="1255" y="5903"/>
                    <a:pt x="1042" y="6002"/>
                  </a:cubicBezTo>
                  <a:cubicBezTo>
                    <a:pt x="246" y="6375"/>
                    <a:pt x="0" y="7249"/>
                    <a:pt x="170" y="7873"/>
                  </a:cubicBezTo>
                  <a:cubicBezTo>
                    <a:pt x="280" y="8285"/>
                    <a:pt x="564" y="8542"/>
                    <a:pt x="966" y="8542"/>
                  </a:cubicBezTo>
                  <a:cubicBezTo>
                    <a:pt x="1182" y="8542"/>
                    <a:pt x="1431" y="8468"/>
                    <a:pt x="1707" y="8305"/>
                  </a:cubicBezTo>
                  <a:cubicBezTo>
                    <a:pt x="2314" y="7942"/>
                    <a:pt x="2803" y="7252"/>
                    <a:pt x="2975" y="6765"/>
                  </a:cubicBezTo>
                  <a:cubicBezTo>
                    <a:pt x="3021" y="6663"/>
                    <a:pt x="3047" y="6573"/>
                    <a:pt x="3056" y="6496"/>
                  </a:cubicBezTo>
                  <a:cubicBezTo>
                    <a:pt x="3086" y="6466"/>
                    <a:pt x="3563" y="5770"/>
                    <a:pt x="3763" y="5528"/>
                  </a:cubicBezTo>
                  <a:lnTo>
                    <a:pt x="3763" y="5528"/>
                  </a:lnTo>
                  <a:cubicBezTo>
                    <a:pt x="3665" y="6605"/>
                    <a:pt x="3693" y="7629"/>
                    <a:pt x="3791" y="8545"/>
                  </a:cubicBezTo>
                  <a:lnTo>
                    <a:pt x="3752" y="8542"/>
                  </a:lnTo>
                  <a:cubicBezTo>
                    <a:pt x="3688" y="8554"/>
                    <a:pt x="3465" y="9341"/>
                    <a:pt x="3295" y="9861"/>
                  </a:cubicBezTo>
                  <a:cubicBezTo>
                    <a:pt x="3272" y="9783"/>
                    <a:pt x="3244" y="9719"/>
                    <a:pt x="3210" y="9671"/>
                  </a:cubicBezTo>
                  <a:cubicBezTo>
                    <a:pt x="3210" y="9672"/>
                    <a:pt x="3210" y="9672"/>
                    <a:pt x="3209" y="9672"/>
                  </a:cubicBezTo>
                  <a:cubicBezTo>
                    <a:pt x="3208" y="9672"/>
                    <a:pt x="3206" y="9671"/>
                    <a:pt x="3205" y="9671"/>
                  </a:cubicBezTo>
                  <a:lnTo>
                    <a:pt x="3205" y="9664"/>
                  </a:lnTo>
                  <a:cubicBezTo>
                    <a:pt x="3205" y="9664"/>
                    <a:pt x="3200" y="9668"/>
                    <a:pt x="3198" y="9668"/>
                  </a:cubicBezTo>
                  <a:cubicBezTo>
                    <a:pt x="3191" y="9664"/>
                    <a:pt x="3179" y="9662"/>
                    <a:pt x="3172" y="9659"/>
                  </a:cubicBezTo>
                  <a:cubicBezTo>
                    <a:pt x="3172" y="9659"/>
                    <a:pt x="3170" y="9657"/>
                    <a:pt x="3170" y="9657"/>
                  </a:cubicBezTo>
                  <a:cubicBezTo>
                    <a:pt x="3065" y="9598"/>
                    <a:pt x="2898" y="9564"/>
                    <a:pt x="2699" y="9564"/>
                  </a:cubicBezTo>
                  <a:cubicBezTo>
                    <a:pt x="2161" y="9564"/>
                    <a:pt x="1393" y="9818"/>
                    <a:pt x="1004" y="10524"/>
                  </a:cubicBezTo>
                  <a:cubicBezTo>
                    <a:pt x="483" y="11494"/>
                    <a:pt x="693" y="12637"/>
                    <a:pt x="1430" y="13104"/>
                  </a:cubicBezTo>
                  <a:cubicBezTo>
                    <a:pt x="1658" y="13276"/>
                    <a:pt x="1894" y="13363"/>
                    <a:pt x="2120" y="13363"/>
                  </a:cubicBezTo>
                  <a:cubicBezTo>
                    <a:pt x="2546" y="13363"/>
                    <a:pt x="2933" y="13053"/>
                    <a:pt x="3154" y="12423"/>
                  </a:cubicBezTo>
                  <a:cubicBezTo>
                    <a:pt x="3326" y="11690"/>
                    <a:pt x="3466" y="10657"/>
                    <a:pt x="3337" y="10048"/>
                  </a:cubicBezTo>
                  <a:cubicBezTo>
                    <a:pt x="3331" y="10015"/>
                    <a:pt x="3324" y="9985"/>
                    <a:pt x="3319" y="9955"/>
                  </a:cubicBezTo>
                  <a:cubicBezTo>
                    <a:pt x="3496" y="9512"/>
                    <a:pt x="3714" y="8794"/>
                    <a:pt x="3803" y="8649"/>
                  </a:cubicBezTo>
                  <a:cubicBezTo>
                    <a:pt x="4026" y="10622"/>
                    <a:pt x="4551" y="12055"/>
                    <a:pt x="4735" y="12278"/>
                  </a:cubicBezTo>
                  <a:cubicBezTo>
                    <a:pt x="4733" y="12278"/>
                    <a:pt x="4731" y="12276"/>
                    <a:pt x="4729" y="12276"/>
                  </a:cubicBezTo>
                  <a:lnTo>
                    <a:pt x="4729" y="12276"/>
                  </a:lnTo>
                  <a:cubicBezTo>
                    <a:pt x="4729" y="12276"/>
                    <a:pt x="4731" y="12283"/>
                    <a:pt x="4729" y="12285"/>
                  </a:cubicBezTo>
                  <a:cubicBezTo>
                    <a:pt x="4722" y="12292"/>
                    <a:pt x="4715" y="12306"/>
                    <a:pt x="4708" y="12315"/>
                  </a:cubicBezTo>
                  <a:lnTo>
                    <a:pt x="4707" y="12315"/>
                  </a:lnTo>
                  <a:cubicBezTo>
                    <a:pt x="4691" y="12327"/>
                    <a:pt x="4675" y="12362"/>
                    <a:pt x="4659" y="12383"/>
                  </a:cubicBezTo>
                  <a:cubicBezTo>
                    <a:pt x="4654" y="12390"/>
                    <a:pt x="4649" y="12394"/>
                    <a:pt x="4644" y="12402"/>
                  </a:cubicBezTo>
                  <a:cubicBezTo>
                    <a:pt x="4337" y="12848"/>
                    <a:pt x="4021" y="14786"/>
                    <a:pt x="5149" y="16023"/>
                  </a:cubicBezTo>
                  <a:cubicBezTo>
                    <a:pt x="5851" y="16805"/>
                    <a:pt x="6508" y="17125"/>
                    <a:pt x="7022" y="17125"/>
                  </a:cubicBezTo>
                  <a:cubicBezTo>
                    <a:pt x="7368" y="17125"/>
                    <a:pt x="7648" y="16979"/>
                    <a:pt x="7833" y="16732"/>
                  </a:cubicBezTo>
                  <a:cubicBezTo>
                    <a:pt x="8289" y="16116"/>
                    <a:pt x="8297" y="15039"/>
                    <a:pt x="7424" y="14118"/>
                  </a:cubicBezTo>
                  <a:lnTo>
                    <a:pt x="7426" y="14118"/>
                  </a:lnTo>
                  <a:cubicBezTo>
                    <a:pt x="6794" y="13393"/>
                    <a:pt x="5903" y="12662"/>
                    <a:pt x="5229" y="12406"/>
                  </a:cubicBezTo>
                  <a:cubicBezTo>
                    <a:pt x="5053" y="12323"/>
                    <a:pt x="4893" y="12273"/>
                    <a:pt x="4777" y="12273"/>
                  </a:cubicBezTo>
                  <a:cubicBezTo>
                    <a:pt x="4766" y="12273"/>
                    <a:pt x="4755" y="12273"/>
                    <a:pt x="4745" y="12274"/>
                  </a:cubicBezTo>
                  <a:cubicBezTo>
                    <a:pt x="4614" y="12074"/>
                    <a:pt x="4237" y="11006"/>
                    <a:pt x="4005" y="9484"/>
                  </a:cubicBezTo>
                  <a:lnTo>
                    <a:pt x="4005" y="9484"/>
                  </a:lnTo>
                  <a:cubicBezTo>
                    <a:pt x="4186" y="9669"/>
                    <a:pt x="4594" y="10031"/>
                    <a:pt x="4726" y="10076"/>
                  </a:cubicBezTo>
                  <a:cubicBezTo>
                    <a:pt x="4703" y="10150"/>
                    <a:pt x="4715" y="10266"/>
                    <a:pt x="4752" y="10404"/>
                  </a:cubicBezTo>
                  <a:cubicBezTo>
                    <a:pt x="4815" y="10896"/>
                    <a:pt x="5126" y="11660"/>
                    <a:pt x="5861" y="11962"/>
                  </a:cubicBezTo>
                  <a:cubicBezTo>
                    <a:pt x="6194" y="12118"/>
                    <a:pt x="6492" y="12182"/>
                    <a:pt x="6747" y="12182"/>
                  </a:cubicBezTo>
                  <a:cubicBezTo>
                    <a:pt x="7186" y="12182"/>
                    <a:pt x="7500" y="11994"/>
                    <a:pt x="7659" y="11759"/>
                  </a:cubicBezTo>
                  <a:cubicBezTo>
                    <a:pt x="7934" y="11353"/>
                    <a:pt x="7643" y="10983"/>
                    <a:pt x="6989" y="10478"/>
                  </a:cubicBezTo>
                  <a:cubicBezTo>
                    <a:pt x="6455" y="10137"/>
                    <a:pt x="5664" y="9960"/>
                    <a:pt x="5165" y="9960"/>
                  </a:cubicBezTo>
                  <a:cubicBezTo>
                    <a:pt x="4983" y="9960"/>
                    <a:pt x="4840" y="9983"/>
                    <a:pt x="4763" y="10031"/>
                  </a:cubicBezTo>
                  <a:lnTo>
                    <a:pt x="4761" y="10033"/>
                  </a:lnTo>
                  <a:cubicBezTo>
                    <a:pt x="4751" y="10038"/>
                    <a:pt x="4736" y="10040"/>
                    <a:pt x="4729" y="10045"/>
                  </a:cubicBezTo>
                  <a:cubicBezTo>
                    <a:pt x="4728" y="10047"/>
                    <a:pt x="4729" y="10050"/>
                    <a:pt x="4728" y="10052"/>
                  </a:cubicBezTo>
                  <a:cubicBezTo>
                    <a:pt x="4728" y="10052"/>
                    <a:pt x="4724" y="10050"/>
                    <a:pt x="4724" y="10050"/>
                  </a:cubicBezTo>
                  <a:lnTo>
                    <a:pt x="4724" y="10050"/>
                  </a:lnTo>
                  <a:cubicBezTo>
                    <a:pt x="4724" y="10054"/>
                    <a:pt x="4728" y="10057"/>
                    <a:pt x="4728" y="10059"/>
                  </a:cubicBezTo>
                  <a:cubicBezTo>
                    <a:pt x="4728" y="10061"/>
                    <a:pt x="4728" y="10062"/>
                    <a:pt x="4728" y="10064"/>
                  </a:cubicBezTo>
                  <a:cubicBezTo>
                    <a:pt x="4589" y="9982"/>
                    <a:pt x="4128" y="9541"/>
                    <a:pt x="3991" y="9382"/>
                  </a:cubicBezTo>
                  <a:cubicBezTo>
                    <a:pt x="3838" y="8326"/>
                    <a:pt x="3758" y="7061"/>
                    <a:pt x="3877" y="5716"/>
                  </a:cubicBezTo>
                  <a:lnTo>
                    <a:pt x="3877" y="5716"/>
                  </a:lnTo>
                  <a:cubicBezTo>
                    <a:pt x="4017" y="5998"/>
                    <a:pt x="4328" y="6473"/>
                    <a:pt x="4426" y="6475"/>
                  </a:cubicBezTo>
                  <a:cubicBezTo>
                    <a:pt x="4424" y="6475"/>
                    <a:pt x="4424" y="6477"/>
                    <a:pt x="4424" y="6480"/>
                  </a:cubicBezTo>
                  <a:cubicBezTo>
                    <a:pt x="4424" y="6480"/>
                    <a:pt x="4421" y="6479"/>
                    <a:pt x="4421" y="6479"/>
                  </a:cubicBezTo>
                  <a:lnTo>
                    <a:pt x="4421" y="6479"/>
                  </a:lnTo>
                  <a:cubicBezTo>
                    <a:pt x="4421" y="6480"/>
                    <a:pt x="4424" y="6484"/>
                    <a:pt x="4422" y="6486"/>
                  </a:cubicBezTo>
                  <a:cubicBezTo>
                    <a:pt x="4401" y="6566"/>
                    <a:pt x="4417" y="6701"/>
                    <a:pt x="4465" y="6859"/>
                  </a:cubicBezTo>
                  <a:cubicBezTo>
                    <a:pt x="4572" y="7384"/>
                    <a:pt x="4977" y="8182"/>
                    <a:pt x="5568" y="8582"/>
                  </a:cubicBezTo>
                  <a:cubicBezTo>
                    <a:pt x="5936" y="8813"/>
                    <a:pt x="6277" y="8905"/>
                    <a:pt x="6561" y="8905"/>
                  </a:cubicBezTo>
                  <a:cubicBezTo>
                    <a:pt x="6919" y="8905"/>
                    <a:pt x="7186" y="8759"/>
                    <a:pt x="7303" y="8563"/>
                  </a:cubicBezTo>
                  <a:cubicBezTo>
                    <a:pt x="7590" y="8171"/>
                    <a:pt x="7469" y="7607"/>
                    <a:pt x="6675" y="7024"/>
                  </a:cubicBezTo>
                  <a:cubicBezTo>
                    <a:pt x="6089" y="6591"/>
                    <a:pt x="5306" y="6372"/>
                    <a:pt x="4828" y="6372"/>
                  </a:cubicBezTo>
                  <a:cubicBezTo>
                    <a:pt x="4658" y="6372"/>
                    <a:pt x="4526" y="6400"/>
                    <a:pt x="4456" y="6456"/>
                  </a:cubicBezTo>
                  <a:lnTo>
                    <a:pt x="4456" y="6459"/>
                  </a:lnTo>
                  <a:cubicBezTo>
                    <a:pt x="4449" y="6463"/>
                    <a:pt x="4440" y="6466"/>
                    <a:pt x="4431" y="6470"/>
                  </a:cubicBezTo>
                  <a:cubicBezTo>
                    <a:pt x="4337" y="6456"/>
                    <a:pt x="3980" y="5833"/>
                    <a:pt x="3891" y="5584"/>
                  </a:cubicBezTo>
                  <a:cubicBezTo>
                    <a:pt x="3965" y="4823"/>
                    <a:pt x="4100" y="4042"/>
                    <a:pt x="4324" y="3256"/>
                  </a:cubicBezTo>
                  <a:cubicBezTo>
                    <a:pt x="4575" y="2064"/>
                    <a:pt x="5001" y="969"/>
                    <a:pt x="549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5"/>
            <p:cNvGrpSpPr/>
            <p:nvPr/>
          </p:nvGrpSpPr>
          <p:grpSpPr>
            <a:xfrm>
              <a:off x="503036" y="-351339"/>
              <a:ext cx="728589" cy="824240"/>
              <a:chOff x="471936" y="-349389"/>
              <a:chExt cx="728589" cy="824240"/>
            </a:xfrm>
          </p:grpSpPr>
          <p:sp>
            <p:nvSpPr>
              <p:cNvPr id="1228" name="Google Shape;1228;p35"/>
              <p:cNvSpPr/>
              <p:nvPr/>
            </p:nvSpPr>
            <p:spPr>
              <a:xfrm>
                <a:off x="471936" y="-349389"/>
                <a:ext cx="728589" cy="824240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13417" extrusionOk="0">
                    <a:moveTo>
                      <a:pt x="8099" y="1"/>
                    </a:moveTo>
                    <a:cubicBezTo>
                      <a:pt x="8099" y="1"/>
                      <a:pt x="7978" y="92"/>
                      <a:pt x="7771" y="262"/>
                    </a:cubicBezTo>
                    <a:cubicBezTo>
                      <a:pt x="7674" y="355"/>
                      <a:pt x="7552" y="464"/>
                      <a:pt x="7427" y="602"/>
                    </a:cubicBezTo>
                    <a:cubicBezTo>
                      <a:pt x="7364" y="673"/>
                      <a:pt x="7301" y="748"/>
                      <a:pt x="7232" y="829"/>
                    </a:cubicBezTo>
                    <a:cubicBezTo>
                      <a:pt x="7166" y="909"/>
                      <a:pt x="7103" y="1001"/>
                      <a:pt x="7034" y="1094"/>
                    </a:cubicBezTo>
                    <a:cubicBezTo>
                      <a:pt x="6962" y="1187"/>
                      <a:pt x="6903" y="1290"/>
                      <a:pt x="6836" y="1395"/>
                    </a:cubicBezTo>
                    <a:cubicBezTo>
                      <a:pt x="6804" y="1450"/>
                      <a:pt x="6769" y="1502"/>
                      <a:pt x="6740" y="1560"/>
                    </a:cubicBezTo>
                    <a:cubicBezTo>
                      <a:pt x="6710" y="1616"/>
                      <a:pt x="6680" y="1674"/>
                      <a:pt x="6648" y="1734"/>
                    </a:cubicBezTo>
                    <a:cubicBezTo>
                      <a:pt x="6618" y="1792"/>
                      <a:pt x="6585" y="1851"/>
                      <a:pt x="6557" y="1913"/>
                    </a:cubicBezTo>
                    <a:cubicBezTo>
                      <a:pt x="6554" y="1920"/>
                      <a:pt x="6552" y="1925"/>
                      <a:pt x="6548" y="1930"/>
                    </a:cubicBezTo>
                    <a:cubicBezTo>
                      <a:pt x="5880" y="911"/>
                      <a:pt x="4970" y="667"/>
                      <a:pt x="4252" y="667"/>
                    </a:cubicBezTo>
                    <a:cubicBezTo>
                      <a:pt x="3593" y="667"/>
                      <a:pt x="3096" y="873"/>
                      <a:pt x="3096" y="873"/>
                    </a:cubicBezTo>
                    <a:cubicBezTo>
                      <a:pt x="3162" y="856"/>
                      <a:pt x="3231" y="849"/>
                      <a:pt x="3300" y="849"/>
                    </a:cubicBezTo>
                    <a:cubicBezTo>
                      <a:pt x="3997" y="849"/>
                      <a:pt x="4836" y="1579"/>
                      <a:pt x="4836" y="1579"/>
                    </a:cubicBezTo>
                    <a:cubicBezTo>
                      <a:pt x="4359" y="1322"/>
                      <a:pt x="3924" y="1231"/>
                      <a:pt x="3548" y="1231"/>
                    </a:cubicBezTo>
                    <a:cubicBezTo>
                      <a:pt x="2663" y="1231"/>
                      <a:pt x="2109" y="1734"/>
                      <a:pt x="2109" y="1734"/>
                    </a:cubicBezTo>
                    <a:cubicBezTo>
                      <a:pt x="2261" y="1657"/>
                      <a:pt x="2441" y="1627"/>
                      <a:pt x="2631" y="1627"/>
                    </a:cubicBezTo>
                    <a:cubicBezTo>
                      <a:pt x="3311" y="1627"/>
                      <a:pt x="4103" y="2016"/>
                      <a:pt x="4103" y="2016"/>
                    </a:cubicBezTo>
                    <a:cubicBezTo>
                      <a:pt x="3851" y="1967"/>
                      <a:pt x="3615" y="1946"/>
                      <a:pt x="3395" y="1946"/>
                    </a:cubicBezTo>
                    <a:cubicBezTo>
                      <a:pt x="1712" y="1946"/>
                      <a:pt x="946" y="3207"/>
                      <a:pt x="946" y="3207"/>
                    </a:cubicBezTo>
                    <a:cubicBezTo>
                      <a:pt x="1259" y="2932"/>
                      <a:pt x="1763" y="2878"/>
                      <a:pt x="2111" y="2878"/>
                    </a:cubicBezTo>
                    <a:cubicBezTo>
                      <a:pt x="2336" y="2878"/>
                      <a:pt x="2496" y="2900"/>
                      <a:pt x="2496" y="2900"/>
                    </a:cubicBezTo>
                    <a:cubicBezTo>
                      <a:pt x="121" y="3700"/>
                      <a:pt x="0" y="5233"/>
                      <a:pt x="0" y="5233"/>
                    </a:cubicBezTo>
                    <a:cubicBezTo>
                      <a:pt x="733" y="4221"/>
                      <a:pt x="2849" y="3948"/>
                      <a:pt x="2849" y="3948"/>
                    </a:cubicBezTo>
                    <a:lnTo>
                      <a:pt x="2849" y="3948"/>
                    </a:lnTo>
                    <a:cubicBezTo>
                      <a:pt x="1409" y="4960"/>
                      <a:pt x="1317" y="6352"/>
                      <a:pt x="1317" y="6352"/>
                    </a:cubicBezTo>
                    <a:cubicBezTo>
                      <a:pt x="1837" y="5205"/>
                      <a:pt x="3306" y="4840"/>
                      <a:pt x="3307" y="4840"/>
                    </a:cubicBezTo>
                    <a:lnTo>
                      <a:pt x="3307" y="4840"/>
                    </a:lnTo>
                    <a:cubicBezTo>
                      <a:pt x="1174" y="6788"/>
                      <a:pt x="1858" y="7800"/>
                      <a:pt x="1858" y="7800"/>
                    </a:cubicBezTo>
                    <a:cubicBezTo>
                      <a:pt x="2254" y="6753"/>
                      <a:pt x="3470" y="5891"/>
                      <a:pt x="3470" y="5891"/>
                    </a:cubicBezTo>
                    <a:lnTo>
                      <a:pt x="3470" y="5891"/>
                    </a:lnTo>
                    <a:cubicBezTo>
                      <a:pt x="1858" y="7800"/>
                      <a:pt x="2463" y="8677"/>
                      <a:pt x="2463" y="8677"/>
                    </a:cubicBezTo>
                    <a:cubicBezTo>
                      <a:pt x="2840" y="7656"/>
                      <a:pt x="4033" y="6577"/>
                      <a:pt x="4033" y="6577"/>
                    </a:cubicBezTo>
                    <a:lnTo>
                      <a:pt x="4033" y="6577"/>
                    </a:lnTo>
                    <a:cubicBezTo>
                      <a:pt x="1882" y="9313"/>
                      <a:pt x="3066" y="11008"/>
                      <a:pt x="3066" y="11008"/>
                    </a:cubicBezTo>
                    <a:cubicBezTo>
                      <a:pt x="2770" y="9921"/>
                      <a:pt x="4089" y="7820"/>
                      <a:pt x="4089" y="7819"/>
                    </a:cubicBezTo>
                    <a:lnTo>
                      <a:pt x="4089" y="7819"/>
                    </a:lnTo>
                    <a:cubicBezTo>
                      <a:pt x="3205" y="9394"/>
                      <a:pt x="4217" y="11410"/>
                      <a:pt x="4217" y="11410"/>
                    </a:cubicBezTo>
                    <a:cubicBezTo>
                      <a:pt x="3749" y="10242"/>
                      <a:pt x="4380" y="9051"/>
                      <a:pt x="4380" y="9050"/>
                    </a:cubicBezTo>
                    <a:lnTo>
                      <a:pt x="4380" y="9050"/>
                    </a:lnTo>
                    <a:cubicBezTo>
                      <a:pt x="3884" y="10643"/>
                      <a:pt x="5331" y="12187"/>
                      <a:pt x="5331" y="12187"/>
                    </a:cubicBezTo>
                    <a:cubicBezTo>
                      <a:pt x="4915" y="11576"/>
                      <a:pt x="4896" y="10187"/>
                      <a:pt x="4896" y="10187"/>
                    </a:cubicBezTo>
                    <a:lnTo>
                      <a:pt x="4896" y="10187"/>
                    </a:lnTo>
                    <a:cubicBezTo>
                      <a:pt x="5196" y="11825"/>
                      <a:pt x="6383" y="12480"/>
                      <a:pt x="6383" y="12480"/>
                    </a:cubicBezTo>
                    <a:cubicBezTo>
                      <a:pt x="5954" y="11927"/>
                      <a:pt x="5898" y="10992"/>
                      <a:pt x="5898" y="10992"/>
                    </a:cubicBezTo>
                    <a:lnTo>
                      <a:pt x="5898" y="10992"/>
                    </a:lnTo>
                    <a:cubicBezTo>
                      <a:pt x="6487" y="12446"/>
                      <a:pt x="7688" y="12811"/>
                      <a:pt x="7688" y="12811"/>
                    </a:cubicBezTo>
                    <a:cubicBezTo>
                      <a:pt x="6755" y="11738"/>
                      <a:pt x="6447" y="10601"/>
                      <a:pt x="6447" y="10601"/>
                    </a:cubicBezTo>
                    <a:lnTo>
                      <a:pt x="6447" y="10601"/>
                    </a:lnTo>
                    <a:cubicBezTo>
                      <a:pt x="7606" y="13074"/>
                      <a:pt x="9392" y="13416"/>
                      <a:pt x="9392" y="13416"/>
                    </a:cubicBezTo>
                    <a:cubicBezTo>
                      <a:pt x="7480" y="11301"/>
                      <a:pt x="7539" y="10134"/>
                      <a:pt x="7539" y="10134"/>
                    </a:cubicBezTo>
                    <a:cubicBezTo>
                      <a:pt x="7545" y="10134"/>
                      <a:pt x="7550" y="10134"/>
                      <a:pt x="7555" y="10134"/>
                    </a:cubicBezTo>
                    <a:cubicBezTo>
                      <a:pt x="8339" y="10134"/>
                      <a:pt x="10034" y="11673"/>
                      <a:pt x="10034" y="11673"/>
                    </a:cubicBezTo>
                    <a:cubicBezTo>
                      <a:pt x="10099" y="10451"/>
                      <a:pt x="7906" y="9079"/>
                      <a:pt x="7903" y="9077"/>
                    </a:cubicBezTo>
                    <a:lnTo>
                      <a:pt x="7903" y="9077"/>
                    </a:lnTo>
                    <a:cubicBezTo>
                      <a:pt x="8543" y="9475"/>
                      <a:pt x="9287" y="9572"/>
                      <a:pt x="9856" y="9572"/>
                    </a:cubicBezTo>
                    <a:cubicBezTo>
                      <a:pt x="10390" y="9572"/>
                      <a:pt x="10771" y="9487"/>
                      <a:pt x="10771" y="9487"/>
                    </a:cubicBezTo>
                    <a:cubicBezTo>
                      <a:pt x="8439" y="8422"/>
                      <a:pt x="7650" y="7524"/>
                      <a:pt x="7650" y="7524"/>
                    </a:cubicBezTo>
                    <a:lnTo>
                      <a:pt x="7650" y="7524"/>
                    </a:lnTo>
                    <a:cubicBezTo>
                      <a:pt x="8062" y="7693"/>
                      <a:pt x="8462" y="7756"/>
                      <a:pt x="8831" y="7756"/>
                    </a:cubicBezTo>
                    <a:cubicBezTo>
                      <a:pt x="9951" y="7756"/>
                      <a:pt x="10783" y="7172"/>
                      <a:pt x="10783" y="7172"/>
                    </a:cubicBezTo>
                    <a:lnTo>
                      <a:pt x="10783" y="7172"/>
                    </a:lnTo>
                    <a:cubicBezTo>
                      <a:pt x="10696" y="7176"/>
                      <a:pt x="10610" y="7179"/>
                      <a:pt x="10526" y="7179"/>
                    </a:cubicBezTo>
                    <a:cubicBezTo>
                      <a:pt x="8638" y="7179"/>
                      <a:pt x="7359" y="6065"/>
                      <a:pt x="7359" y="6065"/>
                    </a:cubicBezTo>
                    <a:lnTo>
                      <a:pt x="7359" y="6065"/>
                    </a:lnTo>
                    <a:cubicBezTo>
                      <a:pt x="7741" y="6153"/>
                      <a:pt x="8179" y="6184"/>
                      <a:pt x="8608" y="6184"/>
                    </a:cubicBezTo>
                    <a:cubicBezTo>
                      <a:pt x="9650" y="6184"/>
                      <a:pt x="10637" y="6000"/>
                      <a:pt x="10637" y="6000"/>
                    </a:cubicBezTo>
                    <a:cubicBezTo>
                      <a:pt x="9957" y="5098"/>
                      <a:pt x="6975" y="4700"/>
                      <a:pt x="6975" y="4700"/>
                    </a:cubicBezTo>
                    <a:cubicBezTo>
                      <a:pt x="7124" y="4664"/>
                      <a:pt x="7312" y="4648"/>
                      <a:pt x="7527" y="4648"/>
                    </a:cubicBezTo>
                    <a:cubicBezTo>
                      <a:pt x="9020" y="4648"/>
                      <a:pt x="11793" y="5418"/>
                      <a:pt x="11793" y="5418"/>
                    </a:cubicBezTo>
                    <a:cubicBezTo>
                      <a:pt x="10611" y="3818"/>
                      <a:pt x="7766" y="3756"/>
                      <a:pt x="7766" y="3756"/>
                    </a:cubicBezTo>
                    <a:cubicBezTo>
                      <a:pt x="8002" y="3661"/>
                      <a:pt x="8276" y="3621"/>
                      <a:pt x="8570" y="3621"/>
                    </a:cubicBezTo>
                    <a:cubicBezTo>
                      <a:pt x="9994" y="3621"/>
                      <a:pt x="11860" y="4554"/>
                      <a:pt x="11860" y="4554"/>
                    </a:cubicBezTo>
                    <a:cubicBezTo>
                      <a:pt x="10603" y="2647"/>
                      <a:pt x="8781" y="2548"/>
                      <a:pt x="8418" y="2548"/>
                    </a:cubicBezTo>
                    <a:cubicBezTo>
                      <a:pt x="8376" y="2548"/>
                      <a:pt x="8353" y="2550"/>
                      <a:pt x="8353" y="2550"/>
                    </a:cubicBezTo>
                    <a:cubicBezTo>
                      <a:pt x="8959" y="2253"/>
                      <a:pt x="9583" y="2162"/>
                      <a:pt x="10119" y="2162"/>
                    </a:cubicBezTo>
                    <a:cubicBezTo>
                      <a:pt x="10960" y="2162"/>
                      <a:pt x="11584" y="2385"/>
                      <a:pt x="11584" y="2385"/>
                    </a:cubicBezTo>
                    <a:cubicBezTo>
                      <a:pt x="10818" y="1345"/>
                      <a:pt x="9192" y="1293"/>
                      <a:pt x="8872" y="1293"/>
                    </a:cubicBezTo>
                    <a:cubicBezTo>
                      <a:pt x="8836" y="1293"/>
                      <a:pt x="8816" y="1294"/>
                      <a:pt x="8816" y="1294"/>
                    </a:cubicBezTo>
                    <a:cubicBezTo>
                      <a:pt x="9419" y="1038"/>
                      <a:pt x="10173" y="975"/>
                      <a:pt x="10767" y="975"/>
                    </a:cubicBezTo>
                    <a:cubicBezTo>
                      <a:pt x="11333" y="975"/>
                      <a:pt x="11753" y="1032"/>
                      <a:pt x="11753" y="1032"/>
                    </a:cubicBezTo>
                    <a:cubicBezTo>
                      <a:pt x="11018" y="512"/>
                      <a:pt x="10333" y="317"/>
                      <a:pt x="9719" y="317"/>
                    </a:cubicBezTo>
                    <a:cubicBezTo>
                      <a:pt x="8497" y="317"/>
                      <a:pt x="7554" y="1090"/>
                      <a:pt x="7054" y="1618"/>
                    </a:cubicBezTo>
                    <a:cubicBezTo>
                      <a:pt x="7066" y="1592"/>
                      <a:pt x="7080" y="1565"/>
                      <a:pt x="7094" y="1539"/>
                    </a:cubicBezTo>
                    <a:cubicBezTo>
                      <a:pt x="7148" y="1434"/>
                      <a:pt x="7197" y="1329"/>
                      <a:pt x="7255" y="1236"/>
                    </a:cubicBezTo>
                    <a:cubicBezTo>
                      <a:pt x="7313" y="1141"/>
                      <a:pt x="7364" y="1046"/>
                      <a:pt x="7418" y="962"/>
                    </a:cubicBezTo>
                    <a:cubicBezTo>
                      <a:pt x="7473" y="878"/>
                      <a:pt x="7529" y="799"/>
                      <a:pt x="7578" y="722"/>
                    </a:cubicBezTo>
                    <a:cubicBezTo>
                      <a:pt x="7590" y="702"/>
                      <a:pt x="7601" y="685"/>
                      <a:pt x="7613" y="666"/>
                    </a:cubicBezTo>
                    <a:cubicBezTo>
                      <a:pt x="7627" y="648"/>
                      <a:pt x="7639" y="631"/>
                      <a:pt x="7652" y="615"/>
                    </a:cubicBezTo>
                    <a:cubicBezTo>
                      <a:pt x="7678" y="581"/>
                      <a:pt x="7703" y="548"/>
                      <a:pt x="7727" y="516"/>
                    </a:cubicBezTo>
                    <a:cubicBezTo>
                      <a:pt x="7773" y="453"/>
                      <a:pt x="7817" y="395"/>
                      <a:pt x="7855" y="343"/>
                    </a:cubicBezTo>
                    <a:cubicBezTo>
                      <a:pt x="8025" y="145"/>
                      <a:pt x="8120" y="25"/>
                      <a:pt x="8120" y="25"/>
                    </a:cubicBezTo>
                    <a:lnTo>
                      <a:pt x="8099" y="1"/>
                    </a:ln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5"/>
              <p:cNvSpPr/>
              <p:nvPr/>
            </p:nvSpPr>
            <p:spPr>
              <a:xfrm>
                <a:off x="471936" y="-308843"/>
                <a:ext cx="535814" cy="767169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2488" extrusionOk="0">
                    <a:moveTo>
                      <a:pt x="4251" y="1"/>
                    </a:moveTo>
                    <a:cubicBezTo>
                      <a:pt x="3593" y="1"/>
                      <a:pt x="3096" y="206"/>
                      <a:pt x="3096" y="206"/>
                    </a:cubicBezTo>
                    <a:cubicBezTo>
                      <a:pt x="3162" y="190"/>
                      <a:pt x="3230" y="182"/>
                      <a:pt x="3299" y="182"/>
                    </a:cubicBezTo>
                    <a:cubicBezTo>
                      <a:pt x="3996" y="182"/>
                      <a:pt x="4836" y="912"/>
                      <a:pt x="4836" y="912"/>
                    </a:cubicBezTo>
                    <a:cubicBezTo>
                      <a:pt x="4359" y="655"/>
                      <a:pt x="3924" y="564"/>
                      <a:pt x="3548" y="564"/>
                    </a:cubicBezTo>
                    <a:cubicBezTo>
                      <a:pt x="2663" y="564"/>
                      <a:pt x="2109" y="1067"/>
                      <a:pt x="2109" y="1067"/>
                    </a:cubicBezTo>
                    <a:cubicBezTo>
                      <a:pt x="2261" y="990"/>
                      <a:pt x="2441" y="960"/>
                      <a:pt x="2630" y="960"/>
                    </a:cubicBezTo>
                    <a:cubicBezTo>
                      <a:pt x="3310" y="960"/>
                      <a:pt x="4103" y="1349"/>
                      <a:pt x="4103" y="1349"/>
                    </a:cubicBezTo>
                    <a:cubicBezTo>
                      <a:pt x="3851" y="1300"/>
                      <a:pt x="3615" y="1279"/>
                      <a:pt x="3395" y="1279"/>
                    </a:cubicBezTo>
                    <a:cubicBezTo>
                      <a:pt x="1712" y="1279"/>
                      <a:pt x="946" y="2540"/>
                      <a:pt x="946" y="2540"/>
                    </a:cubicBezTo>
                    <a:cubicBezTo>
                      <a:pt x="1259" y="2265"/>
                      <a:pt x="1763" y="2211"/>
                      <a:pt x="2111" y="2211"/>
                    </a:cubicBezTo>
                    <a:cubicBezTo>
                      <a:pt x="2336" y="2211"/>
                      <a:pt x="2496" y="2233"/>
                      <a:pt x="2496" y="2233"/>
                    </a:cubicBezTo>
                    <a:cubicBezTo>
                      <a:pt x="121" y="3035"/>
                      <a:pt x="0" y="4566"/>
                      <a:pt x="0" y="4566"/>
                    </a:cubicBezTo>
                    <a:cubicBezTo>
                      <a:pt x="733" y="3556"/>
                      <a:pt x="2849" y="3281"/>
                      <a:pt x="2849" y="3281"/>
                    </a:cubicBezTo>
                    <a:lnTo>
                      <a:pt x="2849" y="3281"/>
                    </a:lnTo>
                    <a:cubicBezTo>
                      <a:pt x="1407" y="4293"/>
                      <a:pt x="1317" y="5687"/>
                      <a:pt x="1317" y="5687"/>
                    </a:cubicBezTo>
                    <a:cubicBezTo>
                      <a:pt x="1837" y="4538"/>
                      <a:pt x="3306" y="4175"/>
                      <a:pt x="3307" y="4175"/>
                    </a:cubicBezTo>
                    <a:lnTo>
                      <a:pt x="3307" y="4175"/>
                    </a:lnTo>
                    <a:cubicBezTo>
                      <a:pt x="1174" y="6120"/>
                      <a:pt x="1858" y="7133"/>
                      <a:pt x="1858" y="7133"/>
                    </a:cubicBezTo>
                    <a:cubicBezTo>
                      <a:pt x="2254" y="6087"/>
                      <a:pt x="3470" y="5224"/>
                      <a:pt x="3470" y="5224"/>
                    </a:cubicBezTo>
                    <a:lnTo>
                      <a:pt x="3470" y="5224"/>
                    </a:lnTo>
                    <a:cubicBezTo>
                      <a:pt x="1858" y="7133"/>
                      <a:pt x="2463" y="8010"/>
                      <a:pt x="2463" y="8010"/>
                    </a:cubicBezTo>
                    <a:cubicBezTo>
                      <a:pt x="2840" y="6991"/>
                      <a:pt x="4033" y="5912"/>
                      <a:pt x="4033" y="5912"/>
                    </a:cubicBezTo>
                    <a:lnTo>
                      <a:pt x="4033" y="5912"/>
                    </a:lnTo>
                    <a:cubicBezTo>
                      <a:pt x="1884" y="8648"/>
                      <a:pt x="3066" y="10343"/>
                      <a:pt x="3066" y="10343"/>
                    </a:cubicBezTo>
                    <a:cubicBezTo>
                      <a:pt x="2772" y="9254"/>
                      <a:pt x="4089" y="7154"/>
                      <a:pt x="4089" y="7154"/>
                    </a:cubicBezTo>
                    <a:lnTo>
                      <a:pt x="4089" y="7154"/>
                    </a:lnTo>
                    <a:cubicBezTo>
                      <a:pt x="3205" y="8727"/>
                      <a:pt x="4217" y="10743"/>
                      <a:pt x="4217" y="10743"/>
                    </a:cubicBezTo>
                    <a:cubicBezTo>
                      <a:pt x="3749" y="9575"/>
                      <a:pt x="4380" y="8385"/>
                      <a:pt x="4380" y="8385"/>
                    </a:cubicBezTo>
                    <a:lnTo>
                      <a:pt x="4380" y="8385"/>
                    </a:lnTo>
                    <a:cubicBezTo>
                      <a:pt x="3884" y="9976"/>
                      <a:pt x="5331" y="11521"/>
                      <a:pt x="5331" y="11521"/>
                    </a:cubicBezTo>
                    <a:cubicBezTo>
                      <a:pt x="4915" y="10911"/>
                      <a:pt x="4896" y="9520"/>
                      <a:pt x="4896" y="9520"/>
                    </a:cubicBezTo>
                    <a:lnTo>
                      <a:pt x="4896" y="9520"/>
                    </a:lnTo>
                    <a:cubicBezTo>
                      <a:pt x="5196" y="11160"/>
                      <a:pt x="6383" y="11814"/>
                      <a:pt x="6383" y="11814"/>
                    </a:cubicBezTo>
                    <a:cubicBezTo>
                      <a:pt x="5954" y="11260"/>
                      <a:pt x="5898" y="10327"/>
                      <a:pt x="5898" y="10327"/>
                    </a:cubicBezTo>
                    <a:lnTo>
                      <a:pt x="5898" y="10327"/>
                    </a:lnTo>
                    <a:cubicBezTo>
                      <a:pt x="6487" y="11779"/>
                      <a:pt x="7690" y="12144"/>
                      <a:pt x="7690" y="12144"/>
                    </a:cubicBezTo>
                    <a:cubicBezTo>
                      <a:pt x="6755" y="11071"/>
                      <a:pt x="6447" y="9934"/>
                      <a:pt x="6447" y="9934"/>
                    </a:cubicBezTo>
                    <a:lnTo>
                      <a:pt x="6447" y="9934"/>
                    </a:lnTo>
                    <a:cubicBezTo>
                      <a:pt x="7155" y="11444"/>
                      <a:pt x="8095" y="12160"/>
                      <a:pt x="8722" y="12488"/>
                    </a:cubicBezTo>
                    <a:cubicBezTo>
                      <a:pt x="6889" y="10604"/>
                      <a:pt x="5778" y="7731"/>
                      <a:pt x="5917" y="4558"/>
                    </a:cubicBezTo>
                    <a:lnTo>
                      <a:pt x="5915" y="4558"/>
                    </a:lnTo>
                    <a:cubicBezTo>
                      <a:pt x="5966" y="3388"/>
                      <a:pt x="6183" y="2274"/>
                      <a:pt x="6534" y="1244"/>
                    </a:cubicBezTo>
                    <a:cubicBezTo>
                      <a:pt x="5867" y="241"/>
                      <a:pt x="4964" y="1"/>
                      <a:pt x="4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5"/>
            <p:cNvGrpSpPr/>
            <p:nvPr/>
          </p:nvGrpSpPr>
          <p:grpSpPr>
            <a:xfrm>
              <a:off x="2273132" y="-673909"/>
              <a:ext cx="551602" cy="1212616"/>
              <a:chOff x="2086282" y="-483559"/>
              <a:chExt cx="551602" cy="1212616"/>
            </a:xfrm>
          </p:grpSpPr>
          <p:sp>
            <p:nvSpPr>
              <p:cNvPr id="1231" name="Google Shape;1231;p35"/>
              <p:cNvSpPr/>
              <p:nvPr/>
            </p:nvSpPr>
            <p:spPr>
              <a:xfrm>
                <a:off x="2086282" y="-483559"/>
                <a:ext cx="551602" cy="1212616"/>
              </a:xfrm>
              <a:custGeom>
                <a:avLst/>
                <a:gdLst/>
                <a:ahLst/>
                <a:cxnLst/>
                <a:rect l="l" t="t" r="r" b="b"/>
                <a:pathLst>
                  <a:path w="8979" h="19739" extrusionOk="0">
                    <a:moveTo>
                      <a:pt x="4155" y="1"/>
                    </a:moveTo>
                    <a:cubicBezTo>
                      <a:pt x="3916" y="334"/>
                      <a:pt x="3595" y="943"/>
                      <a:pt x="3649" y="988"/>
                    </a:cubicBezTo>
                    <a:cubicBezTo>
                      <a:pt x="4467" y="1650"/>
                      <a:pt x="5011" y="2943"/>
                      <a:pt x="5326" y="4981"/>
                    </a:cubicBezTo>
                    <a:cubicBezTo>
                      <a:pt x="5114" y="4941"/>
                      <a:pt x="4905" y="4893"/>
                      <a:pt x="4707" y="4823"/>
                    </a:cubicBezTo>
                    <a:cubicBezTo>
                      <a:pt x="4321" y="4685"/>
                      <a:pt x="3924" y="4607"/>
                      <a:pt x="3530" y="4607"/>
                    </a:cubicBezTo>
                    <a:cubicBezTo>
                      <a:pt x="3095" y="4607"/>
                      <a:pt x="2664" y="4703"/>
                      <a:pt x="2255" y="4923"/>
                    </a:cubicBezTo>
                    <a:cubicBezTo>
                      <a:pt x="1406" y="5381"/>
                      <a:pt x="876" y="6232"/>
                      <a:pt x="615" y="7177"/>
                    </a:cubicBezTo>
                    <a:cubicBezTo>
                      <a:pt x="687" y="7173"/>
                      <a:pt x="760" y="7171"/>
                      <a:pt x="834" y="7171"/>
                    </a:cubicBezTo>
                    <a:cubicBezTo>
                      <a:pt x="1074" y="7171"/>
                      <a:pt x="1317" y="7188"/>
                      <a:pt x="1558" y="7188"/>
                    </a:cubicBezTo>
                    <a:cubicBezTo>
                      <a:pt x="1631" y="7188"/>
                      <a:pt x="1705" y="7186"/>
                      <a:pt x="1778" y="7182"/>
                    </a:cubicBezTo>
                    <a:cubicBezTo>
                      <a:pt x="2138" y="7162"/>
                      <a:pt x="2498" y="7131"/>
                      <a:pt x="2858" y="7131"/>
                    </a:cubicBezTo>
                    <a:cubicBezTo>
                      <a:pt x="3037" y="7131"/>
                      <a:pt x="3216" y="7139"/>
                      <a:pt x="3395" y="7159"/>
                    </a:cubicBezTo>
                    <a:cubicBezTo>
                      <a:pt x="3604" y="7184"/>
                      <a:pt x="3837" y="7244"/>
                      <a:pt x="3932" y="7430"/>
                    </a:cubicBezTo>
                    <a:cubicBezTo>
                      <a:pt x="4023" y="7609"/>
                      <a:pt x="3948" y="7821"/>
                      <a:pt x="3872" y="8007"/>
                    </a:cubicBezTo>
                    <a:cubicBezTo>
                      <a:pt x="3825" y="8126"/>
                      <a:pt x="3763" y="8258"/>
                      <a:pt x="3644" y="8307"/>
                    </a:cubicBezTo>
                    <a:lnTo>
                      <a:pt x="3644" y="8308"/>
                    </a:lnTo>
                    <a:cubicBezTo>
                      <a:pt x="3606" y="8324"/>
                      <a:pt x="3564" y="8329"/>
                      <a:pt x="3522" y="8329"/>
                    </a:cubicBezTo>
                    <a:cubicBezTo>
                      <a:pt x="3483" y="8329"/>
                      <a:pt x="3444" y="8325"/>
                      <a:pt x="3406" y="8321"/>
                    </a:cubicBezTo>
                    <a:cubicBezTo>
                      <a:pt x="2429" y="8207"/>
                      <a:pt x="1432" y="7979"/>
                      <a:pt x="524" y="7593"/>
                    </a:cubicBezTo>
                    <a:cubicBezTo>
                      <a:pt x="522" y="7593"/>
                      <a:pt x="518" y="7591"/>
                      <a:pt x="517" y="7591"/>
                    </a:cubicBezTo>
                    <a:cubicBezTo>
                      <a:pt x="446" y="7949"/>
                      <a:pt x="413" y="8315"/>
                      <a:pt x="411" y="8673"/>
                    </a:cubicBezTo>
                    <a:cubicBezTo>
                      <a:pt x="410" y="9205"/>
                      <a:pt x="462" y="9731"/>
                      <a:pt x="536" y="10257"/>
                    </a:cubicBezTo>
                    <a:cubicBezTo>
                      <a:pt x="566" y="10259"/>
                      <a:pt x="595" y="10259"/>
                      <a:pt x="625" y="10259"/>
                    </a:cubicBezTo>
                    <a:cubicBezTo>
                      <a:pt x="891" y="10259"/>
                      <a:pt x="1157" y="10205"/>
                      <a:pt x="1411" y="10133"/>
                    </a:cubicBezTo>
                    <a:cubicBezTo>
                      <a:pt x="1832" y="10010"/>
                      <a:pt x="2239" y="9835"/>
                      <a:pt x="2671" y="9750"/>
                    </a:cubicBezTo>
                    <a:cubicBezTo>
                      <a:pt x="2766" y="9732"/>
                      <a:pt x="2865" y="9718"/>
                      <a:pt x="2962" y="9718"/>
                    </a:cubicBezTo>
                    <a:cubicBezTo>
                      <a:pt x="3040" y="9718"/>
                      <a:pt x="3117" y="9727"/>
                      <a:pt x="3192" y="9749"/>
                    </a:cubicBezTo>
                    <a:cubicBezTo>
                      <a:pt x="3358" y="9798"/>
                      <a:pt x="3513" y="9928"/>
                      <a:pt x="3546" y="10099"/>
                    </a:cubicBezTo>
                    <a:cubicBezTo>
                      <a:pt x="3584" y="10299"/>
                      <a:pt x="3451" y="10503"/>
                      <a:pt x="3274" y="10605"/>
                    </a:cubicBezTo>
                    <a:cubicBezTo>
                      <a:pt x="3097" y="10706"/>
                      <a:pt x="2886" y="10727"/>
                      <a:pt x="2681" y="10741"/>
                    </a:cubicBezTo>
                    <a:cubicBezTo>
                      <a:pt x="2469" y="10755"/>
                      <a:pt x="2256" y="10762"/>
                      <a:pt x="2044" y="10762"/>
                    </a:cubicBezTo>
                    <a:cubicBezTo>
                      <a:pt x="1606" y="10762"/>
                      <a:pt x="1168" y="10734"/>
                      <a:pt x="732" y="10687"/>
                    </a:cubicBezTo>
                    <a:cubicBezTo>
                      <a:pt x="688" y="10682"/>
                      <a:pt x="643" y="10677"/>
                      <a:pt x="599" y="10669"/>
                    </a:cubicBezTo>
                    <a:lnTo>
                      <a:pt x="599" y="10669"/>
                    </a:lnTo>
                    <a:cubicBezTo>
                      <a:pt x="724" y="11452"/>
                      <a:pt x="874" y="12234"/>
                      <a:pt x="941" y="13024"/>
                    </a:cubicBezTo>
                    <a:cubicBezTo>
                      <a:pt x="943" y="13036"/>
                      <a:pt x="943" y="13050"/>
                      <a:pt x="945" y="13062"/>
                    </a:cubicBezTo>
                    <a:cubicBezTo>
                      <a:pt x="971" y="13052"/>
                      <a:pt x="995" y="13043"/>
                      <a:pt x="1013" y="13032"/>
                    </a:cubicBezTo>
                    <a:cubicBezTo>
                      <a:pt x="1285" y="12897"/>
                      <a:pt x="1543" y="12732"/>
                      <a:pt x="1781" y="12541"/>
                    </a:cubicBezTo>
                    <a:cubicBezTo>
                      <a:pt x="2006" y="12360"/>
                      <a:pt x="2222" y="12153"/>
                      <a:pt x="2497" y="12073"/>
                    </a:cubicBezTo>
                    <a:cubicBezTo>
                      <a:pt x="2558" y="12055"/>
                      <a:pt x="2623" y="12046"/>
                      <a:pt x="2688" y="12046"/>
                    </a:cubicBezTo>
                    <a:cubicBezTo>
                      <a:pt x="2918" y="12046"/>
                      <a:pt x="3150" y="12158"/>
                      <a:pt x="3213" y="12373"/>
                    </a:cubicBezTo>
                    <a:cubicBezTo>
                      <a:pt x="3283" y="12613"/>
                      <a:pt x="3109" y="12867"/>
                      <a:pt x="2890" y="12988"/>
                    </a:cubicBezTo>
                    <a:cubicBezTo>
                      <a:pt x="2672" y="13109"/>
                      <a:pt x="2416" y="13138"/>
                      <a:pt x="2172" y="13194"/>
                    </a:cubicBezTo>
                    <a:cubicBezTo>
                      <a:pt x="1986" y="13238"/>
                      <a:pt x="1402" y="13469"/>
                      <a:pt x="981" y="13502"/>
                    </a:cubicBezTo>
                    <a:cubicBezTo>
                      <a:pt x="1034" y="14108"/>
                      <a:pt x="1083" y="14693"/>
                      <a:pt x="1104" y="15264"/>
                    </a:cubicBezTo>
                    <a:cubicBezTo>
                      <a:pt x="1160" y="15255"/>
                      <a:pt x="1213" y="15244"/>
                      <a:pt x="1257" y="15232"/>
                    </a:cubicBezTo>
                    <a:cubicBezTo>
                      <a:pt x="1455" y="15172"/>
                      <a:pt x="1646" y="15092"/>
                      <a:pt x="1827" y="14992"/>
                    </a:cubicBezTo>
                    <a:cubicBezTo>
                      <a:pt x="1908" y="14946"/>
                      <a:pt x="1988" y="14895"/>
                      <a:pt x="2079" y="14871"/>
                    </a:cubicBezTo>
                    <a:cubicBezTo>
                      <a:pt x="2115" y="14860"/>
                      <a:pt x="2154" y="14854"/>
                      <a:pt x="2191" y="14854"/>
                    </a:cubicBezTo>
                    <a:cubicBezTo>
                      <a:pt x="2247" y="14854"/>
                      <a:pt x="2302" y="14867"/>
                      <a:pt x="2348" y="14899"/>
                    </a:cubicBezTo>
                    <a:cubicBezTo>
                      <a:pt x="2429" y="14953"/>
                      <a:pt x="2467" y="15057"/>
                      <a:pt x="2471" y="15155"/>
                    </a:cubicBezTo>
                    <a:cubicBezTo>
                      <a:pt x="2476" y="15320"/>
                      <a:pt x="2399" y="15479"/>
                      <a:pt x="2290" y="15602"/>
                    </a:cubicBezTo>
                    <a:cubicBezTo>
                      <a:pt x="2181" y="15727"/>
                      <a:pt x="2043" y="15821"/>
                      <a:pt x="1906" y="15914"/>
                    </a:cubicBezTo>
                    <a:cubicBezTo>
                      <a:pt x="1832" y="15965"/>
                      <a:pt x="1757" y="16016"/>
                      <a:pt x="1671" y="16032"/>
                    </a:cubicBezTo>
                    <a:cubicBezTo>
                      <a:pt x="1643" y="16038"/>
                      <a:pt x="1616" y="16040"/>
                      <a:pt x="1588" y="16040"/>
                    </a:cubicBezTo>
                    <a:cubicBezTo>
                      <a:pt x="1548" y="16040"/>
                      <a:pt x="1508" y="16035"/>
                      <a:pt x="1467" y="16030"/>
                    </a:cubicBezTo>
                    <a:cubicBezTo>
                      <a:pt x="1394" y="16021"/>
                      <a:pt x="1253" y="15993"/>
                      <a:pt x="1111" y="15944"/>
                    </a:cubicBezTo>
                    <a:cubicBezTo>
                      <a:pt x="1094" y="17277"/>
                      <a:pt x="845" y="18524"/>
                      <a:pt x="1" y="19738"/>
                    </a:cubicBezTo>
                    <a:cubicBezTo>
                      <a:pt x="299" y="19649"/>
                      <a:pt x="1681" y="18865"/>
                      <a:pt x="3304" y="17467"/>
                    </a:cubicBezTo>
                    <a:cubicBezTo>
                      <a:pt x="3211" y="17358"/>
                      <a:pt x="3127" y="17244"/>
                      <a:pt x="3069" y="17160"/>
                    </a:cubicBezTo>
                    <a:cubicBezTo>
                      <a:pt x="2921" y="16942"/>
                      <a:pt x="2857" y="16635"/>
                      <a:pt x="3013" y="16423"/>
                    </a:cubicBezTo>
                    <a:cubicBezTo>
                      <a:pt x="3025" y="16407"/>
                      <a:pt x="3039" y="16390"/>
                      <a:pt x="3058" y="16381"/>
                    </a:cubicBezTo>
                    <a:cubicBezTo>
                      <a:pt x="3101" y="16361"/>
                      <a:pt x="3145" y="16352"/>
                      <a:pt x="3189" y="16352"/>
                    </a:cubicBezTo>
                    <a:cubicBezTo>
                      <a:pt x="3483" y="16352"/>
                      <a:pt x="3801" y="16739"/>
                      <a:pt x="3935" y="16900"/>
                    </a:cubicBezTo>
                    <a:cubicBezTo>
                      <a:pt x="4402" y="16469"/>
                      <a:pt x="4877" y="15988"/>
                      <a:pt x="5346" y="15464"/>
                    </a:cubicBezTo>
                    <a:cubicBezTo>
                      <a:pt x="5191" y="15406"/>
                      <a:pt x="5040" y="15320"/>
                      <a:pt x="4930" y="15248"/>
                    </a:cubicBezTo>
                    <a:cubicBezTo>
                      <a:pt x="4730" y="15116"/>
                      <a:pt x="4572" y="14920"/>
                      <a:pt x="4486" y="14695"/>
                    </a:cubicBezTo>
                    <a:cubicBezTo>
                      <a:pt x="4451" y="14599"/>
                      <a:pt x="4426" y="14494"/>
                      <a:pt x="4446" y="14392"/>
                    </a:cubicBezTo>
                    <a:cubicBezTo>
                      <a:pt x="4465" y="14290"/>
                      <a:pt x="4533" y="14194"/>
                      <a:pt x="4633" y="14164"/>
                    </a:cubicBezTo>
                    <a:cubicBezTo>
                      <a:pt x="4654" y="14158"/>
                      <a:pt x="4675" y="14155"/>
                      <a:pt x="4696" y="14155"/>
                    </a:cubicBezTo>
                    <a:cubicBezTo>
                      <a:pt x="4790" y="14155"/>
                      <a:pt x="4884" y="14209"/>
                      <a:pt x="4953" y="14276"/>
                    </a:cubicBezTo>
                    <a:cubicBezTo>
                      <a:pt x="5037" y="14358"/>
                      <a:pt x="5098" y="14464"/>
                      <a:pt x="5181" y="14548"/>
                    </a:cubicBezTo>
                    <a:cubicBezTo>
                      <a:pt x="5340" y="14711"/>
                      <a:pt x="5565" y="14786"/>
                      <a:pt x="5781" y="14858"/>
                    </a:cubicBezTo>
                    <a:cubicBezTo>
                      <a:pt x="5802" y="14865"/>
                      <a:pt x="5825" y="14872"/>
                      <a:pt x="5846" y="14881"/>
                    </a:cubicBezTo>
                    <a:cubicBezTo>
                      <a:pt x="6110" y="14560"/>
                      <a:pt x="6372" y="14225"/>
                      <a:pt x="6624" y="13874"/>
                    </a:cubicBezTo>
                    <a:cubicBezTo>
                      <a:pt x="6596" y="13855"/>
                      <a:pt x="6570" y="13836"/>
                      <a:pt x="6540" y="13818"/>
                    </a:cubicBezTo>
                    <a:cubicBezTo>
                      <a:pt x="6303" y="13667"/>
                      <a:pt x="6084" y="13487"/>
                      <a:pt x="5891" y="13280"/>
                    </a:cubicBezTo>
                    <a:cubicBezTo>
                      <a:pt x="5732" y="13108"/>
                      <a:pt x="5588" y="12911"/>
                      <a:pt x="5544" y="12681"/>
                    </a:cubicBezTo>
                    <a:cubicBezTo>
                      <a:pt x="5511" y="12506"/>
                      <a:pt x="5542" y="12318"/>
                      <a:pt x="5630" y="12162"/>
                    </a:cubicBezTo>
                    <a:cubicBezTo>
                      <a:pt x="5642" y="12141"/>
                      <a:pt x="5656" y="12120"/>
                      <a:pt x="5679" y="12113"/>
                    </a:cubicBezTo>
                    <a:cubicBezTo>
                      <a:pt x="5683" y="12112"/>
                      <a:pt x="5688" y="12111"/>
                      <a:pt x="5692" y="12111"/>
                    </a:cubicBezTo>
                    <a:cubicBezTo>
                      <a:pt x="5705" y="12111"/>
                      <a:pt x="5719" y="12116"/>
                      <a:pt x="5732" y="12118"/>
                    </a:cubicBezTo>
                    <a:cubicBezTo>
                      <a:pt x="6405" y="12224"/>
                      <a:pt x="6947" y="13046"/>
                      <a:pt x="7087" y="13197"/>
                    </a:cubicBezTo>
                    <a:cubicBezTo>
                      <a:pt x="7500" y="12566"/>
                      <a:pt x="7882" y="11890"/>
                      <a:pt x="8217" y="11176"/>
                    </a:cubicBezTo>
                    <a:cubicBezTo>
                      <a:pt x="7833" y="11138"/>
                      <a:pt x="7449" y="11094"/>
                      <a:pt x="7068" y="11040"/>
                    </a:cubicBezTo>
                    <a:cubicBezTo>
                      <a:pt x="6872" y="11012"/>
                      <a:pt x="6672" y="10980"/>
                      <a:pt x="6493" y="10896"/>
                    </a:cubicBezTo>
                    <a:cubicBezTo>
                      <a:pt x="6312" y="10812"/>
                      <a:pt x="6153" y="10666"/>
                      <a:pt x="6096" y="10477"/>
                    </a:cubicBezTo>
                    <a:cubicBezTo>
                      <a:pt x="6046" y="10306"/>
                      <a:pt x="6088" y="10113"/>
                      <a:pt x="6202" y="9980"/>
                    </a:cubicBezTo>
                    <a:cubicBezTo>
                      <a:pt x="6302" y="9863"/>
                      <a:pt x="6456" y="9794"/>
                      <a:pt x="6610" y="9794"/>
                    </a:cubicBezTo>
                    <a:cubicBezTo>
                      <a:pt x="6632" y="9794"/>
                      <a:pt x="6654" y="9795"/>
                      <a:pt x="6675" y="9798"/>
                    </a:cubicBezTo>
                    <a:cubicBezTo>
                      <a:pt x="6952" y="9836"/>
                      <a:pt x="7151" y="10075"/>
                      <a:pt x="7379" y="10234"/>
                    </a:cubicBezTo>
                    <a:cubicBezTo>
                      <a:pt x="7696" y="10455"/>
                      <a:pt x="8086" y="10527"/>
                      <a:pt x="8466" y="10613"/>
                    </a:cubicBezTo>
                    <a:cubicBezTo>
                      <a:pt x="8598" y="10298"/>
                      <a:pt x="8721" y="9973"/>
                      <a:pt x="8833" y="9643"/>
                    </a:cubicBezTo>
                    <a:cubicBezTo>
                      <a:pt x="8978" y="9205"/>
                      <a:pt x="8966" y="8694"/>
                      <a:pt x="8896" y="8200"/>
                    </a:cubicBezTo>
                    <a:lnTo>
                      <a:pt x="8896" y="8200"/>
                    </a:lnTo>
                    <a:cubicBezTo>
                      <a:pt x="8582" y="8335"/>
                      <a:pt x="8287" y="8535"/>
                      <a:pt x="7940" y="8577"/>
                    </a:cubicBezTo>
                    <a:cubicBezTo>
                      <a:pt x="7900" y="8582"/>
                      <a:pt x="7860" y="8584"/>
                      <a:pt x="7819" y="8584"/>
                    </a:cubicBezTo>
                    <a:cubicBezTo>
                      <a:pt x="7465" y="8584"/>
                      <a:pt x="7112" y="8401"/>
                      <a:pt x="6914" y="8107"/>
                    </a:cubicBezTo>
                    <a:cubicBezTo>
                      <a:pt x="6879" y="8056"/>
                      <a:pt x="6849" y="8000"/>
                      <a:pt x="6842" y="7940"/>
                    </a:cubicBezTo>
                    <a:cubicBezTo>
                      <a:pt x="6835" y="7891"/>
                      <a:pt x="6844" y="7840"/>
                      <a:pt x="6854" y="7789"/>
                    </a:cubicBezTo>
                    <a:cubicBezTo>
                      <a:pt x="6884" y="7651"/>
                      <a:pt x="6928" y="7505"/>
                      <a:pt x="7033" y="7409"/>
                    </a:cubicBezTo>
                    <a:cubicBezTo>
                      <a:pt x="7136" y="7314"/>
                      <a:pt x="7272" y="7287"/>
                      <a:pt x="7414" y="7287"/>
                    </a:cubicBezTo>
                    <a:cubicBezTo>
                      <a:pt x="7523" y="7287"/>
                      <a:pt x="7636" y="7303"/>
                      <a:pt x="7742" y="7317"/>
                    </a:cubicBezTo>
                    <a:cubicBezTo>
                      <a:pt x="7897" y="7338"/>
                      <a:pt x="8054" y="7350"/>
                      <a:pt x="8210" y="7350"/>
                    </a:cubicBezTo>
                    <a:cubicBezTo>
                      <a:pt x="8339" y="7350"/>
                      <a:pt x="8467" y="7342"/>
                      <a:pt x="8594" y="7323"/>
                    </a:cubicBezTo>
                    <a:cubicBezTo>
                      <a:pt x="8636" y="7316"/>
                      <a:pt x="8678" y="7309"/>
                      <a:pt x="8721" y="7302"/>
                    </a:cubicBezTo>
                    <a:cubicBezTo>
                      <a:pt x="8542" y="6596"/>
                      <a:pt x="8119" y="5891"/>
                      <a:pt x="7498" y="5521"/>
                    </a:cubicBezTo>
                    <a:cubicBezTo>
                      <a:pt x="6958" y="5198"/>
                      <a:pt x="6328" y="5132"/>
                      <a:pt x="5711" y="5042"/>
                    </a:cubicBezTo>
                    <a:cubicBezTo>
                      <a:pt x="5467" y="3021"/>
                      <a:pt x="4912" y="739"/>
                      <a:pt x="4155" y="1"/>
                    </a:cubicBezTo>
                    <a:close/>
                  </a:path>
                </a:pathLst>
              </a:custGeom>
              <a:solidFill>
                <a:srgbClr val="378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5"/>
              <p:cNvSpPr/>
              <p:nvPr/>
            </p:nvSpPr>
            <p:spPr>
              <a:xfrm>
                <a:off x="2168972" y="-171354"/>
                <a:ext cx="468607" cy="855140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13920" extrusionOk="0">
                    <a:moveTo>
                      <a:pt x="4368" y="1"/>
                    </a:moveTo>
                    <a:cubicBezTo>
                      <a:pt x="4173" y="1923"/>
                      <a:pt x="3751" y="4112"/>
                      <a:pt x="3093" y="6394"/>
                    </a:cubicBezTo>
                    <a:cubicBezTo>
                      <a:pt x="2240" y="9348"/>
                      <a:pt x="1140" y="11964"/>
                      <a:pt x="0" y="13920"/>
                    </a:cubicBezTo>
                    <a:cubicBezTo>
                      <a:pt x="553" y="13546"/>
                      <a:pt x="1228" y="13046"/>
                      <a:pt x="1953" y="12423"/>
                    </a:cubicBezTo>
                    <a:cubicBezTo>
                      <a:pt x="1858" y="12315"/>
                      <a:pt x="1774" y="12201"/>
                      <a:pt x="1718" y="12116"/>
                    </a:cubicBezTo>
                    <a:cubicBezTo>
                      <a:pt x="1570" y="11899"/>
                      <a:pt x="1505" y="11590"/>
                      <a:pt x="1661" y="11380"/>
                    </a:cubicBezTo>
                    <a:cubicBezTo>
                      <a:pt x="1674" y="11364"/>
                      <a:pt x="1686" y="11346"/>
                      <a:pt x="1705" y="11338"/>
                    </a:cubicBezTo>
                    <a:cubicBezTo>
                      <a:pt x="1748" y="11318"/>
                      <a:pt x="1792" y="11309"/>
                      <a:pt x="1837" y="11309"/>
                    </a:cubicBezTo>
                    <a:cubicBezTo>
                      <a:pt x="2132" y="11309"/>
                      <a:pt x="2450" y="11695"/>
                      <a:pt x="2584" y="11857"/>
                    </a:cubicBezTo>
                    <a:cubicBezTo>
                      <a:pt x="3049" y="11425"/>
                      <a:pt x="3526" y="10945"/>
                      <a:pt x="3993" y="10420"/>
                    </a:cubicBezTo>
                    <a:cubicBezTo>
                      <a:pt x="3840" y="10362"/>
                      <a:pt x="3689" y="10276"/>
                      <a:pt x="3579" y="10204"/>
                    </a:cubicBezTo>
                    <a:cubicBezTo>
                      <a:pt x="3377" y="10073"/>
                      <a:pt x="3219" y="9876"/>
                      <a:pt x="3135" y="9652"/>
                    </a:cubicBezTo>
                    <a:cubicBezTo>
                      <a:pt x="3098" y="9555"/>
                      <a:pt x="3075" y="9450"/>
                      <a:pt x="3093" y="9348"/>
                    </a:cubicBezTo>
                    <a:cubicBezTo>
                      <a:pt x="3112" y="9247"/>
                      <a:pt x="3182" y="9150"/>
                      <a:pt x="3280" y="9122"/>
                    </a:cubicBezTo>
                    <a:cubicBezTo>
                      <a:pt x="3302" y="9116"/>
                      <a:pt x="3324" y="9113"/>
                      <a:pt x="3346" y="9113"/>
                    </a:cubicBezTo>
                    <a:cubicBezTo>
                      <a:pt x="3439" y="9113"/>
                      <a:pt x="3531" y="9166"/>
                      <a:pt x="3600" y="9233"/>
                    </a:cubicBezTo>
                    <a:cubicBezTo>
                      <a:pt x="3686" y="9317"/>
                      <a:pt x="3745" y="9420"/>
                      <a:pt x="3829" y="9504"/>
                    </a:cubicBezTo>
                    <a:cubicBezTo>
                      <a:pt x="3987" y="9668"/>
                      <a:pt x="4214" y="9743"/>
                      <a:pt x="4429" y="9815"/>
                    </a:cubicBezTo>
                    <a:cubicBezTo>
                      <a:pt x="4450" y="9822"/>
                      <a:pt x="4472" y="9831"/>
                      <a:pt x="4493" y="9840"/>
                    </a:cubicBezTo>
                    <a:cubicBezTo>
                      <a:pt x="4757" y="9519"/>
                      <a:pt x="5019" y="9182"/>
                      <a:pt x="5271" y="8831"/>
                    </a:cubicBezTo>
                    <a:cubicBezTo>
                      <a:pt x="5245" y="8813"/>
                      <a:pt x="5217" y="8794"/>
                      <a:pt x="5189" y="8777"/>
                    </a:cubicBezTo>
                    <a:cubicBezTo>
                      <a:pt x="4950" y="8626"/>
                      <a:pt x="4731" y="8443"/>
                      <a:pt x="4540" y="8238"/>
                    </a:cubicBezTo>
                    <a:cubicBezTo>
                      <a:pt x="4380" y="8066"/>
                      <a:pt x="4235" y="7870"/>
                      <a:pt x="4191" y="7640"/>
                    </a:cubicBezTo>
                    <a:cubicBezTo>
                      <a:pt x="4158" y="7463"/>
                      <a:pt x="4189" y="7275"/>
                      <a:pt x="4277" y="7119"/>
                    </a:cubicBezTo>
                    <a:cubicBezTo>
                      <a:pt x="4289" y="7098"/>
                      <a:pt x="4303" y="7077"/>
                      <a:pt x="4326" y="7070"/>
                    </a:cubicBezTo>
                    <a:cubicBezTo>
                      <a:pt x="4329" y="7069"/>
                      <a:pt x="4333" y="7069"/>
                      <a:pt x="4336" y="7069"/>
                    </a:cubicBezTo>
                    <a:cubicBezTo>
                      <a:pt x="4351" y="7069"/>
                      <a:pt x="4366" y="7074"/>
                      <a:pt x="4380" y="7075"/>
                    </a:cubicBezTo>
                    <a:cubicBezTo>
                      <a:pt x="5052" y="7180"/>
                      <a:pt x="5594" y="8005"/>
                      <a:pt x="5736" y="8156"/>
                    </a:cubicBezTo>
                    <a:cubicBezTo>
                      <a:pt x="6148" y="7522"/>
                      <a:pt x="6531" y="6849"/>
                      <a:pt x="6864" y="6133"/>
                    </a:cubicBezTo>
                    <a:cubicBezTo>
                      <a:pt x="6480" y="6096"/>
                      <a:pt x="6098" y="6051"/>
                      <a:pt x="5715" y="5996"/>
                    </a:cubicBezTo>
                    <a:cubicBezTo>
                      <a:pt x="5519" y="5968"/>
                      <a:pt x="5321" y="5938"/>
                      <a:pt x="5140" y="5854"/>
                    </a:cubicBezTo>
                    <a:cubicBezTo>
                      <a:pt x="4961" y="5770"/>
                      <a:pt x="4800" y="5624"/>
                      <a:pt x="4743" y="5433"/>
                    </a:cubicBezTo>
                    <a:cubicBezTo>
                      <a:pt x="4694" y="5265"/>
                      <a:pt x="4735" y="5072"/>
                      <a:pt x="4849" y="4937"/>
                    </a:cubicBezTo>
                    <a:cubicBezTo>
                      <a:pt x="4950" y="4820"/>
                      <a:pt x="5104" y="4752"/>
                      <a:pt x="5258" y="4752"/>
                    </a:cubicBezTo>
                    <a:cubicBezTo>
                      <a:pt x="5280" y="4752"/>
                      <a:pt x="5302" y="4753"/>
                      <a:pt x="5324" y="4756"/>
                    </a:cubicBezTo>
                    <a:cubicBezTo>
                      <a:pt x="5601" y="4793"/>
                      <a:pt x="5798" y="5031"/>
                      <a:pt x="6027" y="5193"/>
                    </a:cubicBezTo>
                    <a:cubicBezTo>
                      <a:pt x="6343" y="5414"/>
                      <a:pt x="6733" y="5484"/>
                      <a:pt x="7113" y="5570"/>
                    </a:cubicBezTo>
                    <a:cubicBezTo>
                      <a:pt x="7247" y="5254"/>
                      <a:pt x="7368" y="4931"/>
                      <a:pt x="7480" y="4600"/>
                    </a:cubicBezTo>
                    <a:cubicBezTo>
                      <a:pt x="7627" y="4163"/>
                      <a:pt x="7613" y="3653"/>
                      <a:pt x="7545" y="3156"/>
                    </a:cubicBezTo>
                    <a:lnTo>
                      <a:pt x="7545" y="3156"/>
                    </a:lnTo>
                    <a:cubicBezTo>
                      <a:pt x="7229" y="3291"/>
                      <a:pt x="6934" y="3493"/>
                      <a:pt x="6589" y="3533"/>
                    </a:cubicBezTo>
                    <a:cubicBezTo>
                      <a:pt x="6548" y="3538"/>
                      <a:pt x="6508" y="3541"/>
                      <a:pt x="6467" y="3541"/>
                    </a:cubicBezTo>
                    <a:cubicBezTo>
                      <a:pt x="6112" y="3541"/>
                      <a:pt x="5759" y="3358"/>
                      <a:pt x="5561" y="3063"/>
                    </a:cubicBezTo>
                    <a:cubicBezTo>
                      <a:pt x="5527" y="3012"/>
                      <a:pt x="5496" y="2958"/>
                      <a:pt x="5489" y="2898"/>
                    </a:cubicBezTo>
                    <a:cubicBezTo>
                      <a:pt x="5482" y="2848"/>
                      <a:pt x="5492" y="2797"/>
                      <a:pt x="5503" y="2748"/>
                    </a:cubicBezTo>
                    <a:cubicBezTo>
                      <a:pt x="5533" y="2607"/>
                      <a:pt x="5577" y="2462"/>
                      <a:pt x="5682" y="2367"/>
                    </a:cubicBezTo>
                    <a:cubicBezTo>
                      <a:pt x="5785" y="2272"/>
                      <a:pt x="5921" y="2245"/>
                      <a:pt x="6064" y="2245"/>
                    </a:cubicBezTo>
                    <a:cubicBezTo>
                      <a:pt x="6172" y="2245"/>
                      <a:pt x="6284" y="2260"/>
                      <a:pt x="6389" y="2274"/>
                    </a:cubicBezTo>
                    <a:cubicBezTo>
                      <a:pt x="6542" y="2295"/>
                      <a:pt x="6698" y="2307"/>
                      <a:pt x="6853" y="2307"/>
                    </a:cubicBezTo>
                    <a:cubicBezTo>
                      <a:pt x="6983" y="2307"/>
                      <a:pt x="7113" y="2298"/>
                      <a:pt x="7241" y="2279"/>
                    </a:cubicBezTo>
                    <a:cubicBezTo>
                      <a:pt x="7283" y="2274"/>
                      <a:pt x="7325" y="2267"/>
                      <a:pt x="7368" y="2258"/>
                    </a:cubicBezTo>
                    <a:cubicBezTo>
                      <a:pt x="7189" y="1553"/>
                      <a:pt x="6766" y="850"/>
                      <a:pt x="6145" y="478"/>
                    </a:cubicBezTo>
                    <a:cubicBezTo>
                      <a:pt x="5606" y="157"/>
                      <a:pt x="4982" y="90"/>
                      <a:pt x="4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35"/>
            <p:cNvGrpSpPr/>
            <p:nvPr/>
          </p:nvGrpSpPr>
          <p:grpSpPr>
            <a:xfrm>
              <a:off x="1100279" y="-252214"/>
              <a:ext cx="460682" cy="1072550"/>
              <a:chOff x="1056229" y="-534426"/>
              <a:chExt cx="460682" cy="1072550"/>
            </a:xfrm>
          </p:grpSpPr>
          <p:sp>
            <p:nvSpPr>
              <p:cNvPr id="1234" name="Google Shape;1234;p35"/>
              <p:cNvSpPr/>
              <p:nvPr/>
            </p:nvSpPr>
            <p:spPr>
              <a:xfrm>
                <a:off x="1056536" y="-534426"/>
                <a:ext cx="460375" cy="1072550"/>
              </a:xfrm>
              <a:custGeom>
                <a:avLst/>
                <a:gdLst/>
                <a:ahLst/>
                <a:cxnLst/>
                <a:rect l="l" t="t" r="r" b="b"/>
                <a:pathLst>
                  <a:path w="7494" h="17459" extrusionOk="0">
                    <a:moveTo>
                      <a:pt x="6382" y="1"/>
                    </a:moveTo>
                    <a:cubicBezTo>
                      <a:pt x="5563" y="417"/>
                      <a:pt x="4512" y="2167"/>
                      <a:pt x="3789" y="3783"/>
                    </a:cubicBezTo>
                    <a:cubicBezTo>
                      <a:pt x="3432" y="3725"/>
                      <a:pt x="3073" y="3659"/>
                      <a:pt x="2715" y="3659"/>
                    </a:cubicBezTo>
                    <a:cubicBezTo>
                      <a:pt x="2536" y="3659"/>
                      <a:pt x="2358" y="3675"/>
                      <a:pt x="2181" y="3718"/>
                    </a:cubicBezTo>
                    <a:cubicBezTo>
                      <a:pt x="1570" y="3867"/>
                      <a:pt x="1037" y="4342"/>
                      <a:pt x="705" y="4881"/>
                    </a:cubicBezTo>
                    <a:cubicBezTo>
                      <a:pt x="739" y="4898"/>
                      <a:pt x="772" y="4914"/>
                      <a:pt x="805" y="4932"/>
                    </a:cubicBezTo>
                    <a:cubicBezTo>
                      <a:pt x="1028" y="5039"/>
                      <a:pt x="1270" y="5105"/>
                      <a:pt x="1514" y="5146"/>
                    </a:cubicBezTo>
                    <a:cubicBezTo>
                      <a:pt x="1726" y="5183"/>
                      <a:pt x="1970" y="5221"/>
                      <a:pt x="2079" y="5405"/>
                    </a:cubicBezTo>
                    <a:cubicBezTo>
                      <a:pt x="2142" y="5512"/>
                      <a:pt x="2140" y="5644"/>
                      <a:pt x="2130" y="5769"/>
                    </a:cubicBezTo>
                    <a:cubicBezTo>
                      <a:pt x="2125" y="5812"/>
                      <a:pt x="2119" y="5856"/>
                      <a:pt x="2102" y="5897"/>
                    </a:cubicBezTo>
                    <a:cubicBezTo>
                      <a:pt x="2079" y="5944"/>
                      <a:pt x="2040" y="5983"/>
                      <a:pt x="1998" y="6016"/>
                    </a:cubicBezTo>
                    <a:cubicBezTo>
                      <a:pt x="1832" y="6150"/>
                      <a:pt x="1618" y="6220"/>
                      <a:pt x="1404" y="6220"/>
                    </a:cubicBezTo>
                    <a:cubicBezTo>
                      <a:pt x="1274" y="6220"/>
                      <a:pt x="1144" y="6194"/>
                      <a:pt x="1025" y="6140"/>
                    </a:cubicBezTo>
                    <a:cubicBezTo>
                      <a:pt x="748" y="6018"/>
                      <a:pt x="555" y="5774"/>
                      <a:pt x="328" y="5581"/>
                    </a:cubicBezTo>
                    <a:cubicBezTo>
                      <a:pt x="142" y="5974"/>
                      <a:pt x="0" y="6395"/>
                      <a:pt x="9" y="6796"/>
                    </a:cubicBezTo>
                    <a:cubicBezTo>
                      <a:pt x="16" y="7100"/>
                      <a:pt x="34" y="7400"/>
                      <a:pt x="62" y="7696"/>
                    </a:cubicBezTo>
                    <a:cubicBezTo>
                      <a:pt x="237" y="7710"/>
                      <a:pt x="413" y="7728"/>
                      <a:pt x="586" y="7728"/>
                    </a:cubicBezTo>
                    <a:cubicBezTo>
                      <a:pt x="748" y="7728"/>
                      <a:pt x="907" y="7712"/>
                      <a:pt x="1062" y="7663"/>
                    </a:cubicBezTo>
                    <a:cubicBezTo>
                      <a:pt x="1266" y="7598"/>
                      <a:pt x="1466" y="7475"/>
                      <a:pt x="1676" y="7475"/>
                    </a:cubicBezTo>
                    <a:cubicBezTo>
                      <a:pt x="1704" y="7475"/>
                      <a:pt x="1732" y="7478"/>
                      <a:pt x="1760" y="7482"/>
                    </a:cubicBezTo>
                    <a:cubicBezTo>
                      <a:pt x="1911" y="7509"/>
                      <a:pt x="2046" y="7614"/>
                      <a:pt x="2105" y="7754"/>
                    </a:cubicBezTo>
                    <a:cubicBezTo>
                      <a:pt x="2167" y="7896"/>
                      <a:pt x="2151" y="8066"/>
                      <a:pt x="2065" y="8194"/>
                    </a:cubicBezTo>
                    <a:cubicBezTo>
                      <a:pt x="1970" y="8338"/>
                      <a:pt x="1798" y="8417"/>
                      <a:pt x="1628" y="8440"/>
                    </a:cubicBezTo>
                    <a:cubicBezTo>
                      <a:pt x="1580" y="8447"/>
                      <a:pt x="1532" y="8450"/>
                      <a:pt x="1484" y="8450"/>
                    </a:cubicBezTo>
                    <a:cubicBezTo>
                      <a:pt x="1360" y="8450"/>
                      <a:pt x="1235" y="8430"/>
                      <a:pt x="1112" y="8410"/>
                    </a:cubicBezTo>
                    <a:cubicBezTo>
                      <a:pt x="783" y="8358"/>
                      <a:pt x="453" y="8296"/>
                      <a:pt x="125" y="8228"/>
                    </a:cubicBezTo>
                    <a:lnTo>
                      <a:pt x="125" y="8228"/>
                    </a:lnTo>
                    <a:cubicBezTo>
                      <a:pt x="216" y="8907"/>
                      <a:pt x="360" y="9566"/>
                      <a:pt x="539" y="10198"/>
                    </a:cubicBezTo>
                    <a:cubicBezTo>
                      <a:pt x="683" y="10115"/>
                      <a:pt x="1262" y="9643"/>
                      <a:pt x="1812" y="9643"/>
                    </a:cubicBezTo>
                    <a:cubicBezTo>
                      <a:pt x="1857" y="9643"/>
                      <a:pt x="1900" y="9646"/>
                      <a:pt x="1944" y="9652"/>
                    </a:cubicBezTo>
                    <a:cubicBezTo>
                      <a:pt x="1958" y="9654"/>
                      <a:pt x="1975" y="9652"/>
                      <a:pt x="1988" y="9661"/>
                    </a:cubicBezTo>
                    <a:cubicBezTo>
                      <a:pt x="2005" y="9671"/>
                      <a:pt x="2012" y="9694"/>
                      <a:pt x="2018" y="9714"/>
                    </a:cubicBezTo>
                    <a:cubicBezTo>
                      <a:pt x="2049" y="9866"/>
                      <a:pt x="2026" y="10031"/>
                      <a:pt x="1954" y="10168"/>
                    </a:cubicBezTo>
                    <a:cubicBezTo>
                      <a:pt x="1858" y="10347"/>
                      <a:pt x="1688" y="10473"/>
                      <a:pt x="1511" y="10575"/>
                    </a:cubicBezTo>
                    <a:cubicBezTo>
                      <a:pt x="1298" y="10698"/>
                      <a:pt x="1069" y="10791"/>
                      <a:pt x="832" y="10854"/>
                    </a:cubicBezTo>
                    <a:cubicBezTo>
                      <a:pt x="804" y="10863"/>
                      <a:pt x="777" y="10871"/>
                      <a:pt x="749" y="10878"/>
                    </a:cubicBezTo>
                    <a:cubicBezTo>
                      <a:pt x="869" y="11234"/>
                      <a:pt x="998" y="11582"/>
                      <a:pt x="1135" y="11917"/>
                    </a:cubicBezTo>
                    <a:cubicBezTo>
                      <a:pt x="1155" y="11915"/>
                      <a:pt x="1176" y="11913"/>
                      <a:pt x="1195" y="11913"/>
                    </a:cubicBezTo>
                    <a:cubicBezTo>
                      <a:pt x="1393" y="11910"/>
                      <a:pt x="1598" y="11904"/>
                      <a:pt x="1774" y="11811"/>
                    </a:cubicBezTo>
                    <a:cubicBezTo>
                      <a:pt x="1863" y="11762"/>
                      <a:pt x="1940" y="11690"/>
                      <a:pt x="2033" y="11645"/>
                    </a:cubicBezTo>
                    <a:cubicBezTo>
                      <a:pt x="2085" y="11618"/>
                      <a:pt x="2145" y="11600"/>
                      <a:pt x="2203" y="11600"/>
                    </a:cubicBezTo>
                    <a:cubicBezTo>
                      <a:pt x="2247" y="11600"/>
                      <a:pt x="2289" y="11610"/>
                      <a:pt x="2326" y="11634"/>
                    </a:cubicBezTo>
                    <a:cubicBezTo>
                      <a:pt x="2402" y="11683"/>
                      <a:pt x="2433" y="11782"/>
                      <a:pt x="2423" y="11871"/>
                    </a:cubicBezTo>
                    <a:cubicBezTo>
                      <a:pt x="2414" y="11961"/>
                      <a:pt x="2367" y="12041"/>
                      <a:pt x="2310" y="12111"/>
                    </a:cubicBezTo>
                    <a:cubicBezTo>
                      <a:pt x="2182" y="12276"/>
                      <a:pt x="2002" y="12399"/>
                      <a:pt x="1800" y="12455"/>
                    </a:cubicBezTo>
                    <a:cubicBezTo>
                      <a:pt x="1690" y="12487"/>
                      <a:pt x="1542" y="12520"/>
                      <a:pt x="1400" y="12529"/>
                    </a:cubicBezTo>
                    <a:cubicBezTo>
                      <a:pt x="1653" y="13085"/>
                      <a:pt x="1925" y="13606"/>
                      <a:pt x="2200" y="14085"/>
                    </a:cubicBezTo>
                    <a:cubicBezTo>
                      <a:pt x="2332" y="13999"/>
                      <a:pt x="2623" y="13809"/>
                      <a:pt x="2857" y="13809"/>
                    </a:cubicBezTo>
                    <a:cubicBezTo>
                      <a:pt x="2935" y="13809"/>
                      <a:pt x="3006" y="13830"/>
                      <a:pt x="3063" y="13881"/>
                    </a:cubicBezTo>
                    <a:cubicBezTo>
                      <a:pt x="3075" y="13894"/>
                      <a:pt x="3082" y="13911"/>
                      <a:pt x="3089" y="13927"/>
                    </a:cubicBezTo>
                    <a:cubicBezTo>
                      <a:pt x="3163" y="14143"/>
                      <a:pt x="3030" y="14383"/>
                      <a:pt x="2853" y="14525"/>
                    </a:cubicBezTo>
                    <a:cubicBezTo>
                      <a:pt x="2782" y="14580"/>
                      <a:pt x="2682" y="14653"/>
                      <a:pt x="2577" y="14718"/>
                    </a:cubicBezTo>
                    <a:cubicBezTo>
                      <a:pt x="3565" y="16299"/>
                      <a:pt x="4508" y="17307"/>
                      <a:pt x="4733" y="17458"/>
                    </a:cubicBezTo>
                    <a:cubicBezTo>
                      <a:pt x="4345" y="16232"/>
                      <a:pt x="4463" y="15132"/>
                      <a:pt x="4791" y="14022"/>
                    </a:cubicBezTo>
                    <a:lnTo>
                      <a:pt x="4791" y="14022"/>
                    </a:lnTo>
                    <a:cubicBezTo>
                      <a:pt x="4775" y="14022"/>
                      <a:pt x="4760" y="14022"/>
                      <a:pt x="4745" y="14022"/>
                    </a:cubicBezTo>
                    <a:cubicBezTo>
                      <a:pt x="4631" y="14022"/>
                      <a:pt x="4529" y="14011"/>
                      <a:pt x="4473" y="14001"/>
                    </a:cubicBezTo>
                    <a:cubicBezTo>
                      <a:pt x="4415" y="13990"/>
                      <a:pt x="4356" y="13978"/>
                      <a:pt x="4303" y="13950"/>
                    </a:cubicBezTo>
                    <a:cubicBezTo>
                      <a:pt x="4237" y="13913"/>
                      <a:pt x="4187" y="13852"/>
                      <a:pt x="4140" y="13792"/>
                    </a:cubicBezTo>
                    <a:cubicBezTo>
                      <a:pt x="4051" y="13680"/>
                      <a:pt x="3959" y="13564"/>
                      <a:pt x="3901" y="13434"/>
                    </a:cubicBezTo>
                    <a:cubicBezTo>
                      <a:pt x="3844" y="13302"/>
                      <a:pt x="3819" y="13150"/>
                      <a:pt x="3866" y="13013"/>
                    </a:cubicBezTo>
                    <a:cubicBezTo>
                      <a:pt x="3894" y="12932"/>
                      <a:pt x="3952" y="12859"/>
                      <a:pt x="4035" y="12834"/>
                    </a:cubicBezTo>
                    <a:cubicBezTo>
                      <a:pt x="4056" y="12827"/>
                      <a:pt x="4077" y="12824"/>
                      <a:pt x="4099" y="12824"/>
                    </a:cubicBezTo>
                    <a:cubicBezTo>
                      <a:pt x="4157" y="12824"/>
                      <a:pt x="4216" y="12847"/>
                      <a:pt x="4266" y="12880"/>
                    </a:cubicBezTo>
                    <a:cubicBezTo>
                      <a:pt x="4333" y="12924"/>
                      <a:pt x="4387" y="12987"/>
                      <a:pt x="4444" y="13045"/>
                    </a:cubicBezTo>
                    <a:cubicBezTo>
                      <a:pt x="4568" y="13174"/>
                      <a:pt x="4705" y="13292"/>
                      <a:pt x="4854" y="13392"/>
                    </a:cubicBezTo>
                    <a:cubicBezTo>
                      <a:pt x="4887" y="13413"/>
                      <a:pt x="4929" y="13436"/>
                      <a:pt x="4973" y="13459"/>
                    </a:cubicBezTo>
                    <a:cubicBezTo>
                      <a:pt x="5136" y="12990"/>
                      <a:pt x="5329" y="12517"/>
                      <a:pt x="5529" y="12027"/>
                    </a:cubicBezTo>
                    <a:cubicBezTo>
                      <a:pt x="5189" y="11890"/>
                      <a:pt x="4763" y="11547"/>
                      <a:pt x="4621" y="11464"/>
                    </a:cubicBezTo>
                    <a:cubicBezTo>
                      <a:pt x="4433" y="11354"/>
                      <a:pt x="4228" y="11266"/>
                      <a:pt x="4077" y="11108"/>
                    </a:cubicBezTo>
                    <a:cubicBezTo>
                      <a:pt x="3928" y="10950"/>
                      <a:pt x="3849" y="10696"/>
                      <a:pt x="3968" y="10513"/>
                    </a:cubicBezTo>
                    <a:cubicBezTo>
                      <a:pt x="4043" y="10400"/>
                      <a:pt x="4174" y="10350"/>
                      <a:pt x="4310" y="10350"/>
                    </a:cubicBezTo>
                    <a:cubicBezTo>
                      <a:pt x="4425" y="10350"/>
                      <a:pt x="4545" y="10385"/>
                      <a:pt x="4640" y="10449"/>
                    </a:cubicBezTo>
                    <a:cubicBezTo>
                      <a:pt x="4849" y="10587"/>
                      <a:pt x="4975" y="10815"/>
                      <a:pt x="5114" y="11024"/>
                    </a:cubicBezTo>
                    <a:cubicBezTo>
                      <a:pt x="5263" y="11243"/>
                      <a:pt x="5435" y="11447"/>
                      <a:pt x="5626" y="11631"/>
                    </a:cubicBezTo>
                    <a:cubicBezTo>
                      <a:pt x="5638" y="11641"/>
                      <a:pt x="5654" y="11657"/>
                      <a:pt x="5675" y="11671"/>
                    </a:cubicBezTo>
                    <a:cubicBezTo>
                      <a:pt x="5678" y="11661"/>
                      <a:pt x="5682" y="11652"/>
                      <a:pt x="5687" y="11640"/>
                    </a:cubicBezTo>
                    <a:cubicBezTo>
                      <a:pt x="5945" y="11003"/>
                      <a:pt x="6273" y="10392"/>
                      <a:pt x="6580" y="9775"/>
                    </a:cubicBezTo>
                    <a:cubicBezTo>
                      <a:pt x="6540" y="9768"/>
                      <a:pt x="6501" y="9761"/>
                      <a:pt x="6464" y="9754"/>
                    </a:cubicBezTo>
                    <a:cubicBezTo>
                      <a:pt x="5908" y="9645"/>
                      <a:pt x="5359" y="9500"/>
                      <a:pt x="4831" y="9296"/>
                    </a:cubicBezTo>
                    <a:cubicBezTo>
                      <a:pt x="4665" y="9233"/>
                      <a:pt x="4496" y="9159"/>
                      <a:pt x="4375" y="9029"/>
                    </a:cubicBezTo>
                    <a:cubicBezTo>
                      <a:pt x="4254" y="8900"/>
                      <a:pt x="4196" y="8696"/>
                      <a:pt x="4280" y="8540"/>
                    </a:cubicBezTo>
                    <a:cubicBezTo>
                      <a:pt x="4351" y="8408"/>
                      <a:pt x="4510" y="8340"/>
                      <a:pt x="4659" y="8340"/>
                    </a:cubicBezTo>
                    <a:cubicBezTo>
                      <a:pt x="4661" y="8340"/>
                      <a:pt x="4663" y="8340"/>
                      <a:pt x="4665" y="8340"/>
                    </a:cubicBezTo>
                    <a:cubicBezTo>
                      <a:pt x="4817" y="8342"/>
                      <a:pt x="4961" y="8405"/>
                      <a:pt x="5096" y="8477"/>
                    </a:cubicBezTo>
                    <a:cubicBezTo>
                      <a:pt x="5433" y="8658"/>
                      <a:pt x="5724" y="8908"/>
                      <a:pt x="6043" y="9119"/>
                    </a:cubicBezTo>
                    <a:cubicBezTo>
                      <a:pt x="6257" y="9259"/>
                      <a:pt x="6489" y="9384"/>
                      <a:pt x="6738" y="9449"/>
                    </a:cubicBezTo>
                    <a:cubicBezTo>
                      <a:pt x="6934" y="9031"/>
                      <a:pt x="7115" y="8607"/>
                      <a:pt x="7250" y="8165"/>
                    </a:cubicBezTo>
                    <a:cubicBezTo>
                      <a:pt x="7341" y="7868"/>
                      <a:pt x="7408" y="7556"/>
                      <a:pt x="7443" y="7240"/>
                    </a:cubicBezTo>
                    <a:lnTo>
                      <a:pt x="7436" y="7240"/>
                    </a:lnTo>
                    <a:cubicBezTo>
                      <a:pt x="7183" y="7265"/>
                      <a:pt x="6927" y="7277"/>
                      <a:pt x="6670" y="7277"/>
                    </a:cubicBezTo>
                    <a:cubicBezTo>
                      <a:pt x="6061" y="7277"/>
                      <a:pt x="5447" y="7211"/>
                      <a:pt x="4856" y="7100"/>
                    </a:cubicBezTo>
                    <a:cubicBezTo>
                      <a:pt x="4786" y="7086"/>
                      <a:pt x="4715" y="7072"/>
                      <a:pt x="4661" y="7028"/>
                    </a:cubicBezTo>
                    <a:lnTo>
                      <a:pt x="4661" y="7026"/>
                    </a:lnTo>
                    <a:cubicBezTo>
                      <a:pt x="4575" y="6954"/>
                      <a:pt x="4559" y="6830"/>
                      <a:pt x="4549" y="6717"/>
                    </a:cubicBezTo>
                    <a:cubicBezTo>
                      <a:pt x="4535" y="6546"/>
                      <a:pt x="4528" y="6349"/>
                      <a:pt x="4649" y="6225"/>
                    </a:cubicBezTo>
                    <a:cubicBezTo>
                      <a:pt x="4729" y="6143"/>
                      <a:pt x="4841" y="6117"/>
                      <a:pt x="4958" y="6117"/>
                    </a:cubicBezTo>
                    <a:cubicBezTo>
                      <a:pt x="5027" y="6117"/>
                      <a:pt x="5098" y="6126"/>
                      <a:pt x="5164" y="6139"/>
                    </a:cubicBezTo>
                    <a:cubicBezTo>
                      <a:pt x="5628" y="6226"/>
                      <a:pt x="6063" y="6411"/>
                      <a:pt x="6501" y="6575"/>
                    </a:cubicBezTo>
                    <a:cubicBezTo>
                      <a:pt x="6815" y="6693"/>
                      <a:pt x="7155" y="6754"/>
                      <a:pt x="7468" y="6872"/>
                    </a:cubicBezTo>
                    <a:cubicBezTo>
                      <a:pt x="7494" y="6019"/>
                      <a:pt x="7275" y="5177"/>
                      <a:pt x="6689" y="4576"/>
                    </a:cubicBezTo>
                    <a:cubicBezTo>
                      <a:pt x="6185" y="4062"/>
                      <a:pt x="5520" y="3857"/>
                      <a:pt x="4824" y="3857"/>
                    </a:cubicBezTo>
                    <a:cubicBezTo>
                      <a:pt x="4775" y="3857"/>
                      <a:pt x="4727" y="3858"/>
                      <a:pt x="4679" y="3860"/>
                    </a:cubicBezTo>
                    <a:cubicBezTo>
                      <a:pt x="4647" y="3861"/>
                      <a:pt x="4614" y="3862"/>
                      <a:pt x="4582" y="3862"/>
                    </a:cubicBezTo>
                    <a:cubicBezTo>
                      <a:pt x="4431" y="3862"/>
                      <a:pt x="4278" y="3849"/>
                      <a:pt x="4124" y="3830"/>
                    </a:cubicBezTo>
                    <a:cubicBezTo>
                      <a:pt x="4912" y="2220"/>
                      <a:pt x="5696" y="1288"/>
                      <a:pt x="6547" y="950"/>
                    </a:cubicBezTo>
                    <a:cubicBezTo>
                      <a:pt x="6603" y="927"/>
                      <a:pt x="6494" y="338"/>
                      <a:pt x="6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5"/>
              <p:cNvSpPr/>
              <p:nvPr/>
            </p:nvSpPr>
            <p:spPr>
              <a:xfrm>
                <a:off x="1056229" y="-307552"/>
                <a:ext cx="234181" cy="78670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2806" extrusionOk="0">
                    <a:moveTo>
                      <a:pt x="2717" y="0"/>
                    </a:moveTo>
                    <a:cubicBezTo>
                      <a:pt x="2538" y="0"/>
                      <a:pt x="2360" y="17"/>
                      <a:pt x="2182" y="60"/>
                    </a:cubicBezTo>
                    <a:cubicBezTo>
                      <a:pt x="1570" y="207"/>
                      <a:pt x="1037" y="683"/>
                      <a:pt x="707" y="1221"/>
                    </a:cubicBezTo>
                    <a:cubicBezTo>
                      <a:pt x="739" y="1239"/>
                      <a:pt x="772" y="1256"/>
                      <a:pt x="805" y="1272"/>
                    </a:cubicBezTo>
                    <a:cubicBezTo>
                      <a:pt x="1030" y="1379"/>
                      <a:pt x="1270" y="1446"/>
                      <a:pt x="1516" y="1488"/>
                    </a:cubicBezTo>
                    <a:cubicBezTo>
                      <a:pt x="1726" y="1523"/>
                      <a:pt x="1972" y="1562"/>
                      <a:pt x="2079" y="1746"/>
                    </a:cubicBezTo>
                    <a:cubicBezTo>
                      <a:pt x="2142" y="1853"/>
                      <a:pt x="2140" y="1986"/>
                      <a:pt x="2130" y="2109"/>
                    </a:cubicBezTo>
                    <a:cubicBezTo>
                      <a:pt x="2126" y="2153"/>
                      <a:pt x="2121" y="2198"/>
                      <a:pt x="2101" y="2237"/>
                    </a:cubicBezTo>
                    <a:cubicBezTo>
                      <a:pt x="2080" y="2286"/>
                      <a:pt x="2040" y="2323"/>
                      <a:pt x="2000" y="2356"/>
                    </a:cubicBezTo>
                    <a:cubicBezTo>
                      <a:pt x="1833" y="2490"/>
                      <a:pt x="1619" y="2561"/>
                      <a:pt x="1405" y="2561"/>
                    </a:cubicBezTo>
                    <a:cubicBezTo>
                      <a:pt x="1274" y="2561"/>
                      <a:pt x="1144" y="2535"/>
                      <a:pt x="1024" y="2481"/>
                    </a:cubicBezTo>
                    <a:cubicBezTo>
                      <a:pt x="747" y="2358"/>
                      <a:pt x="554" y="2116"/>
                      <a:pt x="328" y="1921"/>
                    </a:cubicBezTo>
                    <a:cubicBezTo>
                      <a:pt x="142" y="2314"/>
                      <a:pt x="0" y="2735"/>
                      <a:pt x="9" y="3137"/>
                    </a:cubicBezTo>
                    <a:cubicBezTo>
                      <a:pt x="16" y="3440"/>
                      <a:pt x="35" y="3740"/>
                      <a:pt x="63" y="4037"/>
                    </a:cubicBezTo>
                    <a:cubicBezTo>
                      <a:pt x="237" y="4051"/>
                      <a:pt x="411" y="4069"/>
                      <a:pt x="583" y="4069"/>
                    </a:cubicBezTo>
                    <a:cubicBezTo>
                      <a:pt x="746" y="4069"/>
                      <a:pt x="907" y="4053"/>
                      <a:pt x="1063" y="4003"/>
                    </a:cubicBezTo>
                    <a:cubicBezTo>
                      <a:pt x="1267" y="3938"/>
                      <a:pt x="1466" y="3816"/>
                      <a:pt x="1676" y="3816"/>
                    </a:cubicBezTo>
                    <a:cubicBezTo>
                      <a:pt x="1703" y="3816"/>
                      <a:pt x="1731" y="3818"/>
                      <a:pt x="1759" y="3823"/>
                    </a:cubicBezTo>
                    <a:cubicBezTo>
                      <a:pt x="1910" y="3849"/>
                      <a:pt x="2045" y="3956"/>
                      <a:pt x="2107" y="4096"/>
                    </a:cubicBezTo>
                    <a:cubicBezTo>
                      <a:pt x="2166" y="4237"/>
                      <a:pt x="2151" y="4409"/>
                      <a:pt x="2065" y="4535"/>
                    </a:cubicBezTo>
                    <a:cubicBezTo>
                      <a:pt x="1970" y="4679"/>
                      <a:pt x="1798" y="4758"/>
                      <a:pt x="1628" y="4782"/>
                    </a:cubicBezTo>
                    <a:cubicBezTo>
                      <a:pt x="1582" y="4788"/>
                      <a:pt x="1536" y="4791"/>
                      <a:pt x="1491" y="4791"/>
                    </a:cubicBezTo>
                    <a:cubicBezTo>
                      <a:pt x="1364" y="4791"/>
                      <a:pt x="1238" y="4771"/>
                      <a:pt x="1112" y="4751"/>
                    </a:cubicBezTo>
                    <a:cubicBezTo>
                      <a:pt x="782" y="4698"/>
                      <a:pt x="453" y="4637"/>
                      <a:pt x="125" y="4568"/>
                    </a:cubicBezTo>
                    <a:lnTo>
                      <a:pt x="125" y="4568"/>
                    </a:lnTo>
                    <a:cubicBezTo>
                      <a:pt x="216" y="5249"/>
                      <a:pt x="360" y="5907"/>
                      <a:pt x="539" y="6538"/>
                    </a:cubicBezTo>
                    <a:cubicBezTo>
                      <a:pt x="683" y="6457"/>
                      <a:pt x="1264" y="5983"/>
                      <a:pt x="1815" y="5983"/>
                    </a:cubicBezTo>
                    <a:cubicBezTo>
                      <a:pt x="1858" y="5983"/>
                      <a:pt x="1901" y="5986"/>
                      <a:pt x="1944" y="5992"/>
                    </a:cubicBezTo>
                    <a:cubicBezTo>
                      <a:pt x="1959" y="5994"/>
                      <a:pt x="1975" y="5992"/>
                      <a:pt x="1989" y="6001"/>
                    </a:cubicBezTo>
                    <a:cubicBezTo>
                      <a:pt x="2007" y="6014"/>
                      <a:pt x="2012" y="6035"/>
                      <a:pt x="2017" y="6056"/>
                    </a:cubicBezTo>
                    <a:cubicBezTo>
                      <a:pt x="2051" y="6208"/>
                      <a:pt x="2028" y="6371"/>
                      <a:pt x="1954" y="6508"/>
                    </a:cubicBezTo>
                    <a:cubicBezTo>
                      <a:pt x="1859" y="6689"/>
                      <a:pt x="1688" y="6815"/>
                      <a:pt x="1510" y="6915"/>
                    </a:cubicBezTo>
                    <a:cubicBezTo>
                      <a:pt x="1298" y="7038"/>
                      <a:pt x="1070" y="7131"/>
                      <a:pt x="833" y="7196"/>
                    </a:cubicBezTo>
                    <a:cubicBezTo>
                      <a:pt x="805" y="7203"/>
                      <a:pt x="777" y="7212"/>
                      <a:pt x="749" y="7220"/>
                    </a:cubicBezTo>
                    <a:cubicBezTo>
                      <a:pt x="868" y="7576"/>
                      <a:pt x="998" y="7922"/>
                      <a:pt x="1137" y="8257"/>
                    </a:cubicBezTo>
                    <a:cubicBezTo>
                      <a:pt x="1156" y="8255"/>
                      <a:pt x="1175" y="8255"/>
                      <a:pt x="1195" y="8254"/>
                    </a:cubicBezTo>
                    <a:cubicBezTo>
                      <a:pt x="1393" y="8250"/>
                      <a:pt x="1600" y="8245"/>
                      <a:pt x="1773" y="8152"/>
                    </a:cubicBezTo>
                    <a:cubicBezTo>
                      <a:pt x="1865" y="8103"/>
                      <a:pt x="1942" y="8033"/>
                      <a:pt x="2033" y="7985"/>
                    </a:cubicBezTo>
                    <a:cubicBezTo>
                      <a:pt x="2085" y="7958"/>
                      <a:pt x="2146" y="7940"/>
                      <a:pt x="2204" y="7940"/>
                    </a:cubicBezTo>
                    <a:cubicBezTo>
                      <a:pt x="2247" y="7940"/>
                      <a:pt x="2290" y="7951"/>
                      <a:pt x="2326" y="7975"/>
                    </a:cubicBezTo>
                    <a:cubicBezTo>
                      <a:pt x="2401" y="8026"/>
                      <a:pt x="2435" y="8124"/>
                      <a:pt x="2424" y="8211"/>
                    </a:cubicBezTo>
                    <a:cubicBezTo>
                      <a:pt x="2414" y="8301"/>
                      <a:pt x="2366" y="8382"/>
                      <a:pt x="2312" y="8454"/>
                    </a:cubicBezTo>
                    <a:cubicBezTo>
                      <a:pt x="2184" y="8618"/>
                      <a:pt x="2002" y="8739"/>
                      <a:pt x="1800" y="8797"/>
                    </a:cubicBezTo>
                    <a:cubicBezTo>
                      <a:pt x="1691" y="8827"/>
                      <a:pt x="1544" y="8860"/>
                      <a:pt x="1400" y="8869"/>
                    </a:cubicBezTo>
                    <a:cubicBezTo>
                      <a:pt x="1654" y="9425"/>
                      <a:pt x="1924" y="9946"/>
                      <a:pt x="2200" y="10427"/>
                    </a:cubicBezTo>
                    <a:cubicBezTo>
                      <a:pt x="2333" y="10340"/>
                      <a:pt x="2623" y="10149"/>
                      <a:pt x="2857" y="10149"/>
                    </a:cubicBezTo>
                    <a:cubicBezTo>
                      <a:pt x="2934" y="10149"/>
                      <a:pt x="3005" y="10170"/>
                      <a:pt x="3063" y="10222"/>
                    </a:cubicBezTo>
                    <a:cubicBezTo>
                      <a:pt x="3077" y="10234"/>
                      <a:pt x="3084" y="10252"/>
                      <a:pt x="3089" y="10267"/>
                    </a:cubicBezTo>
                    <a:cubicBezTo>
                      <a:pt x="3164" y="10483"/>
                      <a:pt x="3031" y="10723"/>
                      <a:pt x="2852" y="10865"/>
                    </a:cubicBezTo>
                    <a:cubicBezTo>
                      <a:pt x="2784" y="10920"/>
                      <a:pt x="2684" y="10994"/>
                      <a:pt x="2577" y="11058"/>
                    </a:cubicBezTo>
                    <a:cubicBezTo>
                      <a:pt x="3017" y="11764"/>
                      <a:pt x="3449" y="12353"/>
                      <a:pt x="3812" y="12806"/>
                    </a:cubicBezTo>
                    <a:cubicBezTo>
                      <a:pt x="3370" y="10888"/>
                      <a:pt x="3131" y="8432"/>
                      <a:pt x="3187" y="5759"/>
                    </a:cubicBezTo>
                    <a:cubicBezTo>
                      <a:pt x="3231" y="3696"/>
                      <a:pt x="3445" y="1769"/>
                      <a:pt x="3780" y="123"/>
                    </a:cubicBezTo>
                    <a:cubicBezTo>
                      <a:pt x="3427" y="66"/>
                      <a:pt x="3071" y="0"/>
                      <a:pt x="2717" y="0"/>
                    </a:cubicBezTo>
                    <a:close/>
                  </a:path>
                </a:pathLst>
              </a:custGeom>
              <a:solidFill>
                <a:srgbClr val="99C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6" name="Google Shape;1236;p35"/>
            <p:cNvSpPr/>
            <p:nvPr/>
          </p:nvSpPr>
          <p:spPr>
            <a:xfrm>
              <a:off x="3618987" y="-648249"/>
              <a:ext cx="673484" cy="1418046"/>
            </a:xfrm>
            <a:custGeom>
              <a:avLst/>
              <a:gdLst/>
              <a:ahLst/>
              <a:cxnLst/>
              <a:rect l="l" t="t" r="r" b="b"/>
              <a:pathLst>
                <a:path w="10963" h="23083" extrusionOk="0">
                  <a:moveTo>
                    <a:pt x="3378" y="0"/>
                  </a:moveTo>
                  <a:cubicBezTo>
                    <a:pt x="4070" y="1292"/>
                    <a:pt x="4672" y="2751"/>
                    <a:pt x="5042" y="4351"/>
                  </a:cubicBezTo>
                  <a:cubicBezTo>
                    <a:pt x="5363" y="5401"/>
                    <a:pt x="5565" y="6450"/>
                    <a:pt x="5684" y="7470"/>
                  </a:cubicBezTo>
                  <a:cubicBezTo>
                    <a:pt x="5570" y="7808"/>
                    <a:pt x="5107" y="8655"/>
                    <a:pt x="4979" y="8676"/>
                  </a:cubicBezTo>
                  <a:cubicBezTo>
                    <a:pt x="4969" y="8671"/>
                    <a:pt x="4956" y="8668"/>
                    <a:pt x="4948" y="8662"/>
                  </a:cubicBezTo>
                  <a:lnTo>
                    <a:pt x="4948" y="8659"/>
                  </a:lnTo>
                  <a:cubicBezTo>
                    <a:pt x="4857" y="8590"/>
                    <a:pt x="4693" y="8555"/>
                    <a:pt x="4482" y="8555"/>
                  </a:cubicBezTo>
                  <a:cubicBezTo>
                    <a:pt x="3843" y="8555"/>
                    <a:pt x="2769" y="8870"/>
                    <a:pt x="1976" y="9480"/>
                  </a:cubicBezTo>
                  <a:cubicBezTo>
                    <a:pt x="920" y="10285"/>
                    <a:pt x="774" y="11048"/>
                    <a:pt x="1171" y="11567"/>
                  </a:cubicBezTo>
                  <a:cubicBezTo>
                    <a:pt x="1328" y="11823"/>
                    <a:pt x="1678" y="12009"/>
                    <a:pt x="2143" y="12009"/>
                  </a:cubicBezTo>
                  <a:cubicBezTo>
                    <a:pt x="2532" y="12009"/>
                    <a:pt x="3002" y="11878"/>
                    <a:pt x="3506" y="11548"/>
                  </a:cubicBezTo>
                  <a:cubicBezTo>
                    <a:pt x="4290" y="10994"/>
                    <a:pt x="4816" y="9911"/>
                    <a:pt x="4946" y="9201"/>
                  </a:cubicBezTo>
                  <a:cubicBezTo>
                    <a:pt x="5004" y="8989"/>
                    <a:pt x="5023" y="8806"/>
                    <a:pt x="4991" y="8697"/>
                  </a:cubicBezTo>
                  <a:cubicBezTo>
                    <a:pt x="4990" y="8696"/>
                    <a:pt x="4995" y="8690"/>
                    <a:pt x="4995" y="8689"/>
                  </a:cubicBezTo>
                  <a:lnTo>
                    <a:pt x="4995" y="8689"/>
                  </a:lnTo>
                  <a:cubicBezTo>
                    <a:pt x="4995" y="8689"/>
                    <a:pt x="4990" y="8690"/>
                    <a:pt x="4990" y="8692"/>
                  </a:cubicBezTo>
                  <a:cubicBezTo>
                    <a:pt x="4990" y="8687"/>
                    <a:pt x="4990" y="8685"/>
                    <a:pt x="4988" y="8683"/>
                  </a:cubicBezTo>
                  <a:cubicBezTo>
                    <a:pt x="5119" y="8678"/>
                    <a:pt x="5526" y="8031"/>
                    <a:pt x="5707" y="7648"/>
                  </a:cubicBezTo>
                  <a:lnTo>
                    <a:pt x="5707" y="7648"/>
                  </a:lnTo>
                  <a:cubicBezTo>
                    <a:pt x="5904" y="9455"/>
                    <a:pt x="5828" y="11158"/>
                    <a:pt x="5649" y="12583"/>
                  </a:cubicBezTo>
                  <a:cubicBezTo>
                    <a:pt x="5468" y="12800"/>
                    <a:pt x="4860" y="13406"/>
                    <a:pt x="4674" y="13520"/>
                  </a:cubicBezTo>
                  <a:cubicBezTo>
                    <a:pt x="4674" y="13520"/>
                    <a:pt x="4676" y="13516"/>
                    <a:pt x="4674" y="13514"/>
                  </a:cubicBezTo>
                  <a:cubicBezTo>
                    <a:pt x="4674" y="13513"/>
                    <a:pt x="4679" y="13506"/>
                    <a:pt x="4679" y="13502"/>
                  </a:cubicBezTo>
                  <a:lnTo>
                    <a:pt x="4679" y="13502"/>
                  </a:lnTo>
                  <a:cubicBezTo>
                    <a:pt x="4679" y="13502"/>
                    <a:pt x="4676" y="13504"/>
                    <a:pt x="4674" y="13504"/>
                  </a:cubicBezTo>
                  <a:cubicBezTo>
                    <a:pt x="4674" y="13504"/>
                    <a:pt x="4674" y="13504"/>
                    <a:pt x="4674" y="13504"/>
                  </a:cubicBezTo>
                  <a:cubicBezTo>
                    <a:pt x="4672" y="13504"/>
                    <a:pt x="4674" y="13497"/>
                    <a:pt x="4672" y="13493"/>
                  </a:cubicBezTo>
                  <a:cubicBezTo>
                    <a:pt x="4662" y="13488"/>
                    <a:pt x="4642" y="13486"/>
                    <a:pt x="4630" y="13481"/>
                  </a:cubicBezTo>
                  <a:lnTo>
                    <a:pt x="4628" y="13477"/>
                  </a:lnTo>
                  <a:cubicBezTo>
                    <a:pt x="4530" y="13420"/>
                    <a:pt x="4356" y="13392"/>
                    <a:pt x="4137" y="13392"/>
                  </a:cubicBezTo>
                  <a:cubicBezTo>
                    <a:pt x="3469" y="13392"/>
                    <a:pt x="2371" y="13652"/>
                    <a:pt x="1643" y="14135"/>
                  </a:cubicBezTo>
                  <a:cubicBezTo>
                    <a:pt x="776" y="14833"/>
                    <a:pt x="392" y="15340"/>
                    <a:pt x="776" y="15875"/>
                  </a:cubicBezTo>
                  <a:cubicBezTo>
                    <a:pt x="989" y="16181"/>
                    <a:pt x="1403" y="16423"/>
                    <a:pt x="1974" y="16423"/>
                  </a:cubicBezTo>
                  <a:cubicBezTo>
                    <a:pt x="2326" y="16423"/>
                    <a:pt x="2738" y="16331"/>
                    <a:pt x="3199" y="16103"/>
                  </a:cubicBezTo>
                  <a:cubicBezTo>
                    <a:pt x="4181" y="15679"/>
                    <a:pt x="4577" y="14640"/>
                    <a:pt x="4651" y="13979"/>
                  </a:cubicBezTo>
                  <a:cubicBezTo>
                    <a:pt x="4695" y="13793"/>
                    <a:pt x="4709" y="13637"/>
                    <a:pt x="4677" y="13537"/>
                  </a:cubicBezTo>
                  <a:cubicBezTo>
                    <a:pt x="4851" y="13472"/>
                    <a:pt x="5393" y="12976"/>
                    <a:pt x="5633" y="12720"/>
                  </a:cubicBezTo>
                  <a:lnTo>
                    <a:pt x="5633" y="12720"/>
                  </a:lnTo>
                  <a:cubicBezTo>
                    <a:pt x="5361" y="14777"/>
                    <a:pt x="4881" y="16223"/>
                    <a:pt x="4709" y="16495"/>
                  </a:cubicBezTo>
                  <a:cubicBezTo>
                    <a:pt x="4699" y="16494"/>
                    <a:pt x="4689" y="16494"/>
                    <a:pt x="4678" y="16494"/>
                  </a:cubicBezTo>
                  <a:cubicBezTo>
                    <a:pt x="4521" y="16494"/>
                    <a:pt x="4301" y="16566"/>
                    <a:pt x="4060" y="16686"/>
                  </a:cubicBezTo>
                  <a:cubicBezTo>
                    <a:pt x="3162" y="17047"/>
                    <a:pt x="1980" y="18054"/>
                    <a:pt x="1152" y="19047"/>
                  </a:cubicBezTo>
                  <a:cubicBezTo>
                    <a:pt x="1" y="20306"/>
                    <a:pt x="39" y="21755"/>
                    <a:pt x="669" y="22574"/>
                  </a:cubicBezTo>
                  <a:cubicBezTo>
                    <a:pt x="917" y="22895"/>
                    <a:pt x="1287" y="23082"/>
                    <a:pt x="1738" y="23082"/>
                  </a:cubicBezTo>
                  <a:cubicBezTo>
                    <a:pt x="2434" y="23082"/>
                    <a:pt x="3325" y="22637"/>
                    <a:pt x="4263" y="21550"/>
                  </a:cubicBezTo>
                  <a:cubicBezTo>
                    <a:pt x="5747" y="19855"/>
                    <a:pt x="5272" y="17256"/>
                    <a:pt x="4848" y="16665"/>
                  </a:cubicBezTo>
                  <a:cubicBezTo>
                    <a:pt x="4841" y="16652"/>
                    <a:pt x="4834" y="16649"/>
                    <a:pt x="4826" y="16638"/>
                  </a:cubicBezTo>
                  <a:cubicBezTo>
                    <a:pt x="4805" y="16612"/>
                    <a:pt x="4783" y="16565"/>
                    <a:pt x="4762" y="16549"/>
                  </a:cubicBezTo>
                  <a:cubicBezTo>
                    <a:pt x="4760" y="16549"/>
                    <a:pt x="4760" y="16548"/>
                    <a:pt x="4759" y="16548"/>
                  </a:cubicBezTo>
                  <a:cubicBezTo>
                    <a:pt x="4759" y="16548"/>
                    <a:pt x="4759" y="16548"/>
                    <a:pt x="4758" y="16549"/>
                  </a:cubicBezTo>
                  <a:cubicBezTo>
                    <a:pt x="4748" y="16537"/>
                    <a:pt x="4739" y="16519"/>
                    <a:pt x="4730" y="16510"/>
                  </a:cubicBezTo>
                  <a:cubicBezTo>
                    <a:pt x="4728" y="16507"/>
                    <a:pt x="4730" y="16498"/>
                    <a:pt x="4730" y="16498"/>
                  </a:cubicBezTo>
                  <a:cubicBezTo>
                    <a:pt x="4729" y="16498"/>
                    <a:pt x="4729" y="16498"/>
                    <a:pt x="4728" y="16498"/>
                  </a:cubicBezTo>
                  <a:cubicBezTo>
                    <a:pt x="4726" y="16498"/>
                    <a:pt x="4724" y="16500"/>
                    <a:pt x="4723" y="16502"/>
                  </a:cubicBezTo>
                  <a:cubicBezTo>
                    <a:pt x="4965" y="16196"/>
                    <a:pt x="5632" y="14255"/>
                    <a:pt x="5881" y="11592"/>
                  </a:cubicBezTo>
                  <a:cubicBezTo>
                    <a:pt x="6005" y="11786"/>
                    <a:pt x="6317" y="12746"/>
                    <a:pt x="6568" y="13339"/>
                  </a:cubicBezTo>
                  <a:cubicBezTo>
                    <a:pt x="6560" y="13379"/>
                    <a:pt x="6553" y="13420"/>
                    <a:pt x="6547" y="13463"/>
                  </a:cubicBezTo>
                  <a:cubicBezTo>
                    <a:pt x="6388" y="14286"/>
                    <a:pt x="6602" y="15674"/>
                    <a:pt x="6854" y="16654"/>
                  </a:cubicBezTo>
                  <a:cubicBezTo>
                    <a:pt x="7163" y="17486"/>
                    <a:pt x="7683" y="17893"/>
                    <a:pt x="8247" y="17893"/>
                  </a:cubicBezTo>
                  <a:cubicBezTo>
                    <a:pt x="8557" y="17893"/>
                    <a:pt x="8881" y="17771"/>
                    <a:pt x="9191" y="17528"/>
                  </a:cubicBezTo>
                  <a:cubicBezTo>
                    <a:pt x="10170" y="16879"/>
                    <a:pt x="10424" y="15335"/>
                    <a:pt x="9698" y="14044"/>
                  </a:cubicBezTo>
                  <a:cubicBezTo>
                    <a:pt x="9165" y="13122"/>
                    <a:pt x="8155" y="12794"/>
                    <a:pt x="7433" y="12794"/>
                  </a:cubicBezTo>
                  <a:cubicBezTo>
                    <a:pt x="7147" y="12794"/>
                    <a:pt x="6907" y="12845"/>
                    <a:pt x="6760" y="12932"/>
                  </a:cubicBezTo>
                  <a:cubicBezTo>
                    <a:pt x="6760" y="12932"/>
                    <a:pt x="6758" y="12935"/>
                    <a:pt x="6758" y="12935"/>
                  </a:cubicBezTo>
                  <a:cubicBezTo>
                    <a:pt x="6747" y="12941"/>
                    <a:pt x="6731" y="12942"/>
                    <a:pt x="6723" y="12948"/>
                  </a:cubicBezTo>
                  <a:cubicBezTo>
                    <a:pt x="6722" y="12948"/>
                    <a:pt x="6722" y="12948"/>
                    <a:pt x="6722" y="12948"/>
                  </a:cubicBezTo>
                  <a:cubicBezTo>
                    <a:pt x="6719" y="12948"/>
                    <a:pt x="6712" y="12944"/>
                    <a:pt x="6712" y="12944"/>
                  </a:cubicBezTo>
                  <a:cubicBezTo>
                    <a:pt x="6712" y="12944"/>
                    <a:pt x="6712" y="12951"/>
                    <a:pt x="6712" y="12951"/>
                  </a:cubicBezTo>
                  <a:cubicBezTo>
                    <a:pt x="6711" y="12952"/>
                    <a:pt x="6709" y="12954"/>
                    <a:pt x="6707" y="12954"/>
                  </a:cubicBezTo>
                  <a:cubicBezTo>
                    <a:pt x="6706" y="12954"/>
                    <a:pt x="6706" y="12953"/>
                    <a:pt x="6705" y="12953"/>
                  </a:cubicBezTo>
                  <a:cubicBezTo>
                    <a:pt x="6661" y="13016"/>
                    <a:pt x="6626" y="13106"/>
                    <a:pt x="6598" y="13209"/>
                  </a:cubicBezTo>
                  <a:cubicBezTo>
                    <a:pt x="6354" y="12514"/>
                    <a:pt x="6033" y="11462"/>
                    <a:pt x="5946" y="11446"/>
                  </a:cubicBezTo>
                  <a:lnTo>
                    <a:pt x="5893" y="11453"/>
                  </a:lnTo>
                  <a:cubicBezTo>
                    <a:pt x="6002" y="10218"/>
                    <a:pt x="6014" y="8840"/>
                    <a:pt x="5854" y="7392"/>
                  </a:cubicBezTo>
                  <a:lnTo>
                    <a:pt x="5854" y="7392"/>
                  </a:lnTo>
                  <a:cubicBezTo>
                    <a:pt x="6128" y="7713"/>
                    <a:pt x="6789" y="8638"/>
                    <a:pt x="6830" y="8676"/>
                  </a:cubicBezTo>
                  <a:cubicBezTo>
                    <a:pt x="6844" y="8780"/>
                    <a:pt x="6882" y="8899"/>
                    <a:pt x="6947" y="9036"/>
                  </a:cubicBezTo>
                  <a:cubicBezTo>
                    <a:pt x="7189" y="9689"/>
                    <a:pt x="7866" y="10602"/>
                    <a:pt x="8693" y="11074"/>
                  </a:cubicBezTo>
                  <a:cubicBezTo>
                    <a:pt x="9057" y="11282"/>
                    <a:pt x="9387" y="11376"/>
                    <a:pt x="9671" y="11376"/>
                  </a:cubicBezTo>
                  <a:cubicBezTo>
                    <a:pt x="10225" y="11376"/>
                    <a:pt x="10609" y="11020"/>
                    <a:pt x="10748" y="10453"/>
                  </a:cubicBezTo>
                  <a:cubicBezTo>
                    <a:pt x="10962" y="9610"/>
                    <a:pt x="10610" y="8441"/>
                    <a:pt x="9528" y="7959"/>
                  </a:cubicBezTo>
                  <a:cubicBezTo>
                    <a:pt x="9254" y="7839"/>
                    <a:pt x="8963" y="7789"/>
                    <a:pt x="8678" y="7789"/>
                  </a:cubicBezTo>
                  <a:cubicBezTo>
                    <a:pt x="7837" y="7789"/>
                    <a:pt x="7038" y="8218"/>
                    <a:pt x="6847" y="8538"/>
                  </a:cubicBezTo>
                  <a:cubicBezTo>
                    <a:pt x="6847" y="8540"/>
                    <a:pt x="6849" y="8545"/>
                    <a:pt x="6849" y="8548"/>
                  </a:cubicBezTo>
                  <a:cubicBezTo>
                    <a:pt x="6847" y="8552"/>
                    <a:pt x="6838" y="8555"/>
                    <a:pt x="6837" y="8557"/>
                  </a:cubicBezTo>
                  <a:cubicBezTo>
                    <a:pt x="6831" y="8561"/>
                    <a:pt x="6819" y="8562"/>
                    <a:pt x="6819" y="8564"/>
                  </a:cubicBezTo>
                  <a:cubicBezTo>
                    <a:pt x="6819" y="8564"/>
                    <a:pt x="6823" y="8569"/>
                    <a:pt x="6823" y="8569"/>
                  </a:cubicBezTo>
                  <a:cubicBezTo>
                    <a:pt x="6821" y="8573"/>
                    <a:pt x="6817" y="8575"/>
                    <a:pt x="6816" y="8576"/>
                  </a:cubicBezTo>
                  <a:cubicBezTo>
                    <a:pt x="6814" y="8599"/>
                    <a:pt x="6826" y="8633"/>
                    <a:pt x="6828" y="8661"/>
                  </a:cubicBezTo>
                  <a:cubicBezTo>
                    <a:pt x="6782" y="8520"/>
                    <a:pt x="6014" y="7401"/>
                    <a:pt x="5835" y="7231"/>
                  </a:cubicBezTo>
                  <a:cubicBezTo>
                    <a:pt x="5721" y="6270"/>
                    <a:pt x="5537" y="5284"/>
                    <a:pt x="5240" y="4295"/>
                  </a:cubicBezTo>
                  <a:cubicBezTo>
                    <a:pt x="4893" y="2723"/>
                    <a:pt x="4320" y="1283"/>
                    <a:pt x="3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2773806" y="-267388"/>
              <a:ext cx="433898" cy="965043"/>
            </a:xfrm>
            <a:custGeom>
              <a:avLst/>
              <a:gdLst/>
              <a:ahLst/>
              <a:cxnLst/>
              <a:rect l="l" t="t" r="r" b="b"/>
              <a:pathLst>
                <a:path w="7063" h="15709" extrusionOk="0">
                  <a:moveTo>
                    <a:pt x="458" y="0"/>
                  </a:moveTo>
                  <a:lnTo>
                    <a:pt x="274" y="37"/>
                  </a:lnTo>
                  <a:cubicBezTo>
                    <a:pt x="909" y="809"/>
                    <a:pt x="1507" y="1705"/>
                    <a:pt x="1967" y="2724"/>
                  </a:cubicBezTo>
                  <a:cubicBezTo>
                    <a:pt x="2321" y="3384"/>
                    <a:pt x="2595" y="4058"/>
                    <a:pt x="2810" y="4724"/>
                  </a:cubicBezTo>
                  <a:cubicBezTo>
                    <a:pt x="2780" y="4964"/>
                    <a:pt x="2582" y="5594"/>
                    <a:pt x="2500" y="5624"/>
                  </a:cubicBezTo>
                  <a:cubicBezTo>
                    <a:pt x="2493" y="5624"/>
                    <a:pt x="2484" y="5622"/>
                    <a:pt x="2477" y="5620"/>
                  </a:cubicBezTo>
                  <a:lnTo>
                    <a:pt x="2477" y="5617"/>
                  </a:lnTo>
                  <a:cubicBezTo>
                    <a:pt x="2440" y="5599"/>
                    <a:pt x="2390" y="5590"/>
                    <a:pt x="2331" y="5590"/>
                  </a:cubicBezTo>
                  <a:cubicBezTo>
                    <a:pt x="1939" y="5590"/>
                    <a:pt x="1118" y="5970"/>
                    <a:pt x="600" y="6562"/>
                  </a:cubicBezTo>
                  <a:cubicBezTo>
                    <a:pt x="0" y="7241"/>
                    <a:pt x="5" y="7771"/>
                    <a:pt x="339" y="8066"/>
                  </a:cubicBezTo>
                  <a:cubicBezTo>
                    <a:pt x="446" y="8180"/>
                    <a:pt x="622" y="8253"/>
                    <a:pt x="838" y="8253"/>
                  </a:cubicBezTo>
                  <a:cubicBezTo>
                    <a:pt x="1141" y="8253"/>
                    <a:pt x="1522" y="8110"/>
                    <a:pt x="1898" y="7741"/>
                  </a:cubicBezTo>
                  <a:cubicBezTo>
                    <a:pt x="2347" y="7266"/>
                    <a:pt x="2556" y="6473"/>
                    <a:pt x="2547" y="5980"/>
                  </a:cubicBezTo>
                  <a:cubicBezTo>
                    <a:pt x="2558" y="5831"/>
                    <a:pt x="2547" y="5706"/>
                    <a:pt x="2510" y="5638"/>
                  </a:cubicBezTo>
                  <a:cubicBezTo>
                    <a:pt x="2510" y="5636"/>
                    <a:pt x="2512" y="5633"/>
                    <a:pt x="2512" y="5631"/>
                  </a:cubicBezTo>
                  <a:lnTo>
                    <a:pt x="2512" y="5631"/>
                  </a:lnTo>
                  <a:cubicBezTo>
                    <a:pt x="2512" y="5631"/>
                    <a:pt x="2509" y="5633"/>
                    <a:pt x="2509" y="5633"/>
                  </a:cubicBezTo>
                  <a:cubicBezTo>
                    <a:pt x="2509" y="5631"/>
                    <a:pt x="2509" y="5629"/>
                    <a:pt x="2507" y="5627"/>
                  </a:cubicBezTo>
                  <a:cubicBezTo>
                    <a:pt x="2595" y="5608"/>
                    <a:pt x="2780" y="5121"/>
                    <a:pt x="2851" y="4842"/>
                  </a:cubicBezTo>
                  <a:cubicBezTo>
                    <a:pt x="3221" y="6022"/>
                    <a:pt x="3398" y="7171"/>
                    <a:pt x="3468" y="8148"/>
                  </a:cubicBezTo>
                  <a:cubicBezTo>
                    <a:pt x="3377" y="8317"/>
                    <a:pt x="3051" y="8804"/>
                    <a:pt x="2942" y="8904"/>
                  </a:cubicBezTo>
                  <a:cubicBezTo>
                    <a:pt x="2942" y="8904"/>
                    <a:pt x="2942" y="8901"/>
                    <a:pt x="2940" y="8899"/>
                  </a:cubicBezTo>
                  <a:cubicBezTo>
                    <a:pt x="2940" y="8899"/>
                    <a:pt x="2944" y="8894"/>
                    <a:pt x="2942" y="8892"/>
                  </a:cubicBezTo>
                  <a:lnTo>
                    <a:pt x="2942" y="8892"/>
                  </a:lnTo>
                  <a:cubicBezTo>
                    <a:pt x="2942" y="8892"/>
                    <a:pt x="2938" y="8894"/>
                    <a:pt x="2938" y="8894"/>
                  </a:cubicBezTo>
                  <a:cubicBezTo>
                    <a:pt x="2938" y="8894"/>
                    <a:pt x="2938" y="8888"/>
                    <a:pt x="2937" y="8887"/>
                  </a:cubicBezTo>
                  <a:cubicBezTo>
                    <a:pt x="2930" y="8885"/>
                    <a:pt x="2916" y="8887"/>
                    <a:pt x="2907" y="8883"/>
                  </a:cubicBezTo>
                  <a:lnTo>
                    <a:pt x="2905" y="8883"/>
                  </a:lnTo>
                  <a:cubicBezTo>
                    <a:pt x="2872" y="8871"/>
                    <a:pt x="2829" y="8866"/>
                    <a:pt x="2778" y="8866"/>
                  </a:cubicBezTo>
                  <a:cubicBezTo>
                    <a:pt x="2378" y="8866"/>
                    <a:pt x="1495" y="9223"/>
                    <a:pt x="997" y="9720"/>
                  </a:cubicBezTo>
                  <a:cubicBezTo>
                    <a:pt x="511" y="10302"/>
                    <a:pt x="321" y="10692"/>
                    <a:pt x="649" y="10999"/>
                  </a:cubicBezTo>
                  <a:cubicBezTo>
                    <a:pt x="792" y="11135"/>
                    <a:pt x="1010" y="11230"/>
                    <a:pt x="1279" y="11230"/>
                  </a:cubicBezTo>
                  <a:cubicBezTo>
                    <a:pt x="1570" y="11230"/>
                    <a:pt x="1921" y="11119"/>
                    <a:pt x="2300" y="10828"/>
                  </a:cubicBezTo>
                  <a:cubicBezTo>
                    <a:pt x="2900" y="10414"/>
                    <a:pt x="3026" y="9667"/>
                    <a:pt x="2987" y="9215"/>
                  </a:cubicBezTo>
                  <a:cubicBezTo>
                    <a:pt x="2993" y="9085"/>
                    <a:pt x="2980" y="8978"/>
                    <a:pt x="2945" y="8915"/>
                  </a:cubicBezTo>
                  <a:cubicBezTo>
                    <a:pt x="3054" y="8848"/>
                    <a:pt x="3349" y="8445"/>
                    <a:pt x="3477" y="8243"/>
                  </a:cubicBezTo>
                  <a:lnTo>
                    <a:pt x="3477" y="8243"/>
                  </a:lnTo>
                  <a:cubicBezTo>
                    <a:pt x="3568" y="9653"/>
                    <a:pt x="3440" y="10685"/>
                    <a:pt x="3361" y="10890"/>
                  </a:cubicBezTo>
                  <a:cubicBezTo>
                    <a:pt x="3254" y="10902"/>
                    <a:pt x="3109" y="10983"/>
                    <a:pt x="2952" y="11102"/>
                  </a:cubicBezTo>
                  <a:cubicBezTo>
                    <a:pt x="2400" y="11463"/>
                    <a:pt x="1744" y="12295"/>
                    <a:pt x="1323" y="13068"/>
                  </a:cubicBezTo>
                  <a:cubicBezTo>
                    <a:pt x="721" y="14065"/>
                    <a:pt x="940" y="15028"/>
                    <a:pt x="1470" y="15491"/>
                  </a:cubicBezTo>
                  <a:cubicBezTo>
                    <a:pt x="1631" y="15631"/>
                    <a:pt x="1830" y="15708"/>
                    <a:pt x="2052" y="15708"/>
                  </a:cubicBezTo>
                  <a:cubicBezTo>
                    <a:pt x="2559" y="15708"/>
                    <a:pt x="3182" y="15304"/>
                    <a:pt x="3736" y="14328"/>
                  </a:cubicBezTo>
                  <a:cubicBezTo>
                    <a:pt x="4503" y="12998"/>
                    <a:pt x="3838" y="11323"/>
                    <a:pt x="3477" y="10985"/>
                  </a:cubicBezTo>
                  <a:cubicBezTo>
                    <a:pt x="3470" y="10978"/>
                    <a:pt x="3465" y="10976"/>
                    <a:pt x="3459" y="10969"/>
                  </a:cubicBezTo>
                  <a:cubicBezTo>
                    <a:pt x="3440" y="10955"/>
                    <a:pt x="3419" y="10925"/>
                    <a:pt x="3403" y="10918"/>
                  </a:cubicBezTo>
                  <a:lnTo>
                    <a:pt x="3401" y="10918"/>
                  </a:lnTo>
                  <a:cubicBezTo>
                    <a:pt x="3393" y="10913"/>
                    <a:pt x="3386" y="10900"/>
                    <a:pt x="3377" y="10897"/>
                  </a:cubicBezTo>
                  <a:cubicBezTo>
                    <a:pt x="3375" y="10893"/>
                    <a:pt x="3375" y="10888"/>
                    <a:pt x="3375" y="10888"/>
                  </a:cubicBezTo>
                  <a:cubicBezTo>
                    <a:pt x="3374" y="10888"/>
                    <a:pt x="3374" y="10888"/>
                    <a:pt x="3373" y="10889"/>
                  </a:cubicBezTo>
                  <a:lnTo>
                    <a:pt x="3373" y="10889"/>
                  </a:lnTo>
                  <a:cubicBezTo>
                    <a:pt x="3494" y="10645"/>
                    <a:pt x="3680" y="9261"/>
                    <a:pt x="3493" y="7455"/>
                  </a:cubicBezTo>
                  <a:lnTo>
                    <a:pt x="3493" y="7455"/>
                  </a:lnTo>
                  <a:cubicBezTo>
                    <a:pt x="3600" y="7568"/>
                    <a:pt x="3938" y="8169"/>
                    <a:pt x="4184" y="8532"/>
                  </a:cubicBezTo>
                  <a:cubicBezTo>
                    <a:pt x="4184" y="8559"/>
                    <a:pt x="4184" y="8587"/>
                    <a:pt x="4186" y="8617"/>
                  </a:cubicBezTo>
                  <a:cubicBezTo>
                    <a:pt x="4189" y="9188"/>
                    <a:pt x="4517" y="10088"/>
                    <a:pt x="4817" y="10709"/>
                  </a:cubicBezTo>
                  <a:cubicBezTo>
                    <a:pt x="5092" y="11155"/>
                    <a:pt x="5429" y="11368"/>
                    <a:pt x="5760" y="11368"/>
                  </a:cubicBezTo>
                  <a:cubicBezTo>
                    <a:pt x="6021" y="11368"/>
                    <a:pt x="6278" y="11236"/>
                    <a:pt x="6496" y="10983"/>
                  </a:cubicBezTo>
                  <a:cubicBezTo>
                    <a:pt x="7062" y="10418"/>
                    <a:pt x="7027" y="9351"/>
                    <a:pt x="6369" y="8585"/>
                  </a:cubicBezTo>
                  <a:cubicBezTo>
                    <a:pt x="5999" y="8164"/>
                    <a:pt x="5485" y="8018"/>
                    <a:pt x="5047" y="8018"/>
                  </a:cubicBezTo>
                  <a:cubicBezTo>
                    <a:pt x="4696" y="8018"/>
                    <a:pt x="4394" y="8112"/>
                    <a:pt x="4257" y="8234"/>
                  </a:cubicBezTo>
                  <a:cubicBezTo>
                    <a:pt x="4257" y="8234"/>
                    <a:pt x="4257" y="8236"/>
                    <a:pt x="4257" y="8236"/>
                  </a:cubicBezTo>
                  <a:cubicBezTo>
                    <a:pt x="4250" y="8241"/>
                    <a:pt x="4240" y="8245"/>
                    <a:pt x="4236" y="8250"/>
                  </a:cubicBezTo>
                  <a:cubicBezTo>
                    <a:pt x="4233" y="8250"/>
                    <a:pt x="4228" y="8248"/>
                    <a:pt x="4228" y="8248"/>
                  </a:cubicBezTo>
                  <a:lnTo>
                    <a:pt x="4228" y="8248"/>
                  </a:lnTo>
                  <a:cubicBezTo>
                    <a:pt x="4228" y="8248"/>
                    <a:pt x="4228" y="8253"/>
                    <a:pt x="4229" y="8253"/>
                  </a:cubicBezTo>
                  <a:cubicBezTo>
                    <a:pt x="4228" y="8255"/>
                    <a:pt x="4226" y="8255"/>
                    <a:pt x="4224" y="8255"/>
                  </a:cubicBezTo>
                  <a:cubicBezTo>
                    <a:pt x="4203" y="8303"/>
                    <a:pt x="4191" y="8367"/>
                    <a:pt x="4186" y="8441"/>
                  </a:cubicBezTo>
                  <a:cubicBezTo>
                    <a:pt x="3932" y="8008"/>
                    <a:pt x="3578" y="7348"/>
                    <a:pt x="3516" y="7348"/>
                  </a:cubicBezTo>
                  <a:cubicBezTo>
                    <a:pt x="3516" y="7348"/>
                    <a:pt x="3516" y="7348"/>
                    <a:pt x="3515" y="7348"/>
                  </a:cubicBezTo>
                  <a:lnTo>
                    <a:pt x="3482" y="7361"/>
                  </a:lnTo>
                  <a:cubicBezTo>
                    <a:pt x="3389" y="6520"/>
                    <a:pt x="3214" y="5596"/>
                    <a:pt x="2916" y="4650"/>
                  </a:cubicBezTo>
                  <a:lnTo>
                    <a:pt x="2916" y="4650"/>
                  </a:lnTo>
                  <a:cubicBezTo>
                    <a:pt x="3140" y="4829"/>
                    <a:pt x="3705" y="5359"/>
                    <a:pt x="3738" y="5378"/>
                  </a:cubicBezTo>
                  <a:cubicBezTo>
                    <a:pt x="3761" y="5447"/>
                    <a:pt x="3803" y="5522"/>
                    <a:pt x="3865" y="5605"/>
                  </a:cubicBezTo>
                  <a:cubicBezTo>
                    <a:pt x="4114" y="6008"/>
                    <a:pt x="4687" y="6529"/>
                    <a:pt x="5303" y="6734"/>
                  </a:cubicBezTo>
                  <a:cubicBezTo>
                    <a:pt x="5487" y="6795"/>
                    <a:pt x="5654" y="6824"/>
                    <a:pt x="5801" y="6824"/>
                  </a:cubicBezTo>
                  <a:cubicBezTo>
                    <a:pt x="6294" y="6824"/>
                    <a:pt x="6574" y="6508"/>
                    <a:pt x="6596" y="6045"/>
                  </a:cubicBezTo>
                  <a:cubicBezTo>
                    <a:pt x="6626" y="5454"/>
                    <a:pt x="6234" y="4719"/>
                    <a:pt x="5447" y="4540"/>
                  </a:cubicBezTo>
                  <a:cubicBezTo>
                    <a:pt x="5350" y="4519"/>
                    <a:pt x="5253" y="4509"/>
                    <a:pt x="5157" y="4509"/>
                  </a:cubicBezTo>
                  <a:cubicBezTo>
                    <a:pt x="4471" y="4509"/>
                    <a:pt x="3831" y="5002"/>
                    <a:pt x="3729" y="5282"/>
                  </a:cubicBezTo>
                  <a:cubicBezTo>
                    <a:pt x="3731" y="5284"/>
                    <a:pt x="3733" y="5287"/>
                    <a:pt x="3733" y="5289"/>
                  </a:cubicBezTo>
                  <a:cubicBezTo>
                    <a:pt x="3731" y="5292"/>
                    <a:pt x="3728" y="5296"/>
                    <a:pt x="3726" y="5298"/>
                  </a:cubicBezTo>
                  <a:cubicBezTo>
                    <a:pt x="3724" y="5299"/>
                    <a:pt x="3714" y="5303"/>
                    <a:pt x="3715" y="5305"/>
                  </a:cubicBezTo>
                  <a:cubicBezTo>
                    <a:pt x="3715" y="5305"/>
                    <a:pt x="3719" y="5306"/>
                    <a:pt x="3719" y="5308"/>
                  </a:cubicBezTo>
                  <a:cubicBezTo>
                    <a:pt x="3717" y="5310"/>
                    <a:pt x="3715" y="5312"/>
                    <a:pt x="3715" y="5313"/>
                  </a:cubicBezTo>
                  <a:cubicBezTo>
                    <a:pt x="3715" y="5329"/>
                    <a:pt x="3729" y="5349"/>
                    <a:pt x="3735" y="5368"/>
                  </a:cubicBezTo>
                  <a:cubicBezTo>
                    <a:pt x="3684" y="5280"/>
                    <a:pt x="3023" y="4633"/>
                    <a:pt x="2880" y="4545"/>
                  </a:cubicBezTo>
                  <a:cubicBezTo>
                    <a:pt x="2675" y="3917"/>
                    <a:pt x="2421" y="3282"/>
                    <a:pt x="2091" y="2661"/>
                  </a:cubicBezTo>
                  <a:cubicBezTo>
                    <a:pt x="1651" y="1656"/>
                    <a:pt x="1075" y="769"/>
                    <a:pt x="458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8" name="Google Shape;1238;p35"/>
            <p:cNvGrpSpPr/>
            <p:nvPr/>
          </p:nvGrpSpPr>
          <p:grpSpPr>
            <a:xfrm>
              <a:off x="3299215" y="-413571"/>
              <a:ext cx="707765" cy="779087"/>
              <a:chOff x="2522828" y="-240959"/>
              <a:chExt cx="707765" cy="779087"/>
            </a:xfrm>
          </p:grpSpPr>
          <p:sp>
            <p:nvSpPr>
              <p:cNvPr id="1239" name="Google Shape;1239;p35"/>
              <p:cNvSpPr/>
              <p:nvPr/>
            </p:nvSpPr>
            <p:spPr>
              <a:xfrm>
                <a:off x="2522828" y="-240959"/>
                <a:ext cx="707641" cy="779087"/>
              </a:xfrm>
              <a:custGeom>
                <a:avLst/>
                <a:gdLst/>
                <a:ahLst/>
                <a:cxnLst/>
                <a:rect l="l" t="t" r="r" b="b"/>
                <a:pathLst>
                  <a:path w="11519" h="12682" extrusionOk="0">
                    <a:moveTo>
                      <a:pt x="2390" y="1"/>
                    </a:moveTo>
                    <a:cubicBezTo>
                      <a:pt x="1932" y="1"/>
                      <a:pt x="1423" y="105"/>
                      <a:pt x="860" y="358"/>
                    </a:cubicBezTo>
                    <a:lnTo>
                      <a:pt x="859" y="358"/>
                    </a:lnTo>
                    <a:cubicBezTo>
                      <a:pt x="859" y="358"/>
                      <a:pt x="2590" y="458"/>
                      <a:pt x="3627" y="1160"/>
                    </a:cubicBezTo>
                    <a:cubicBezTo>
                      <a:pt x="3627" y="1160"/>
                      <a:pt x="3221" y="1066"/>
                      <a:pt x="2684" y="1066"/>
                    </a:cubicBezTo>
                    <a:cubicBezTo>
                      <a:pt x="2082" y="1066"/>
                      <a:pt x="1314" y="1184"/>
                      <a:pt x="767" y="1686"/>
                    </a:cubicBezTo>
                    <a:cubicBezTo>
                      <a:pt x="767" y="1686"/>
                      <a:pt x="959" y="1658"/>
                      <a:pt x="1265" y="1658"/>
                    </a:cubicBezTo>
                    <a:cubicBezTo>
                      <a:pt x="1875" y="1658"/>
                      <a:pt x="2938" y="1771"/>
                      <a:pt x="3835" y="2451"/>
                    </a:cubicBezTo>
                    <a:cubicBezTo>
                      <a:pt x="3835" y="2451"/>
                      <a:pt x="3569" y="2383"/>
                      <a:pt x="3146" y="2383"/>
                    </a:cubicBezTo>
                    <a:cubicBezTo>
                      <a:pt x="2411" y="2383"/>
                      <a:pt x="1204" y="2589"/>
                      <a:pt x="97" y="3717"/>
                    </a:cubicBezTo>
                    <a:cubicBezTo>
                      <a:pt x="97" y="3717"/>
                      <a:pt x="1367" y="3363"/>
                      <a:pt x="2575" y="3363"/>
                    </a:cubicBezTo>
                    <a:cubicBezTo>
                      <a:pt x="3179" y="3363"/>
                      <a:pt x="3767" y="3452"/>
                      <a:pt x="4174" y="3717"/>
                    </a:cubicBezTo>
                    <a:cubicBezTo>
                      <a:pt x="4174" y="3717"/>
                      <a:pt x="3693" y="3634"/>
                      <a:pt x="3029" y="3634"/>
                    </a:cubicBezTo>
                    <a:cubicBezTo>
                      <a:pt x="2108" y="3634"/>
                      <a:pt x="834" y="3794"/>
                      <a:pt x="1" y="4558"/>
                    </a:cubicBezTo>
                    <a:cubicBezTo>
                      <a:pt x="1" y="4558"/>
                      <a:pt x="1047" y="4476"/>
                      <a:pt x="2188" y="4476"/>
                    </a:cubicBezTo>
                    <a:cubicBezTo>
                      <a:pt x="3182" y="4476"/>
                      <a:pt x="4249" y="4538"/>
                      <a:pt x="4756" y="4772"/>
                    </a:cubicBezTo>
                    <a:cubicBezTo>
                      <a:pt x="4756" y="4772"/>
                      <a:pt x="4448" y="4753"/>
                      <a:pt x="4003" y="4753"/>
                    </a:cubicBezTo>
                    <a:cubicBezTo>
                      <a:pt x="3075" y="4753"/>
                      <a:pt x="1555" y="4834"/>
                      <a:pt x="999" y="5333"/>
                    </a:cubicBezTo>
                    <a:cubicBezTo>
                      <a:pt x="999" y="5333"/>
                      <a:pt x="2710" y="6010"/>
                      <a:pt x="4015" y="6010"/>
                    </a:cubicBezTo>
                    <a:cubicBezTo>
                      <a:pt x="4055" y="6010"/>
                      <a:pt x="4095" y="6010"/>
                      <a:pt x="4134" y="6008"/>
                    </a:cubicBezTo>
                    <a:lnTo>
                      <a:pt x="4134" y="6008"/>
                    </a:lnTo>
                    <a:cubicBezTo>
                      <a:pt x="4133" y="6008"/>
                      <a:pt x="3157" y="6572"/>
                      <a:pt x="1800" y="6572"/>
                    </a:cubicBezTo>
                    <a:cubicBezTo>
                      <a:pt x="1437" y="6572"/>
                      <a:pt x="1047" y="6531"/>
                      <a:pt x="641" y="6429"/>
                    </a:cubicBezTo>
                    <a:lnTo>
                      <a:pt x="641" y="6429"/>
                    </a:lnTo>
                    <a:cubicBezTo>
                      <a:pt x="641" y="6429"/>
                      <a:pt x="1586" y="7412"/>
                      <a:pt x="2990" y="7412"/>
                    </a:cubicBezTo>
                    <a:cubicBezTo>
                      <a:pt x="3179" y="7412"/>
                      <a:pt x="3377" y="7394"/>
                      <a:pt x="3581" y="7354"/>
                    </a:cubicBezTo>
                    <a:lnTo>
                      <a:pt x="3581" y="7354"/>
                    </a:lnTo>
                    <a:cubicBezTo>
                      <a:pt x="3581" y="7354"/>
                      <a:pt x="2655" y="8068"/>
                      <a:pt x="220" y="8654"/>
                    </a:cubicBezTo>
                    <a:cubicBezTo>
                      <a:pt x="220" y="8654"/>
                      <a:pt x="993" y="8990"/>
                      <a:pt x="1922" y="8990"/>
                    </a:cubicBezTo>
                    <a:cubicBezTo>
                      <a:pt x="2286" y="8990"/>
                      <a:pt x="2673" y="8939"/>
                      <a:pt x="3048" y="8796"/>
                    </a:cubicBezTo>
                    <a:lnTo>
                      <a:pt x="3048" y="8796"/>
                    </a:lnTo>
                    <a:cubicBezTo>
                      <a:pt x="3044" y="8797"/>
                      <a:pt x="683" y="9702"/>
                      <a:pt x="517" y="10888"/>
                    </a:cubicBezTo>
                    <a:cubicBezTo>
                      <a:pt x="517" y="10888"/>
                      <a:pt x="2211" y="9862"/>
                      <a:pt x="3037" y="9862"/>
                    </a:cubicBezTo>
                    <a:cubicBezTo>
                      <a:pt x="3095" y="9862"/>
                      <a:pt x="3148" y="9867"/>
                      <a:pt x="3197" y="9878"/>
                    </a:cubicBezTo>
                    <a:cubicBezTo>
                      <a:pt x="3197" y="9878"/>
                      <a:pt x="3037" y="11009"/>
                      <a:pt x="808" y="12681"/>
                    </a:cubicBezTo>
                    <a:cubicBezTo>
                      <a:pt x="808" y="12681"/>
                      <a:pt x="808" y="12681"/>
                      <a:pt x="808" y="12681"/>
                    </a:cubicBezTo>
                    <a:cubicBezTo>
                      <a:pt x="825" y="12681"/>
                      <a:pt x="2591" y="12676"/>
                      <a:pt x="4160" y="10530"/>
                    </a:cubicBezTo>
                    <a:lnTo>
                      <a:pt x="4160" y="10530"/>
                    </a:lnTo>
                    <a:cubicBezTo>
                      <a:pt x="4160" y="10531"/>
                      <a:pt x="3651" y="11564"/>
                      <a:pt x="2553" y="12418"/>
                    </a:cubicBezTo>
                    <a:cubicBezTo>
                      <a:pt x="2553" y="12418"/>
                      <a:pt x="3774" y="12293"/>
                      <a:pt x="4612" y="11009"/>
                    </a:cubicBezTo>
                    <a:lnTo>
                      <a:pt x="4612" y="11009"/>
                    </a:lnTo>
                    <a:cubicBezTo>
                      <a:pt x="4612" y="11010"/>
                      <a:pt x="4383" y="11895"/>
                      <a:pt x="3869" y="12346"/>
                    </a:cubicBezTo>
                    <a:cubicBezTo>
                      <a:pt x="3869" y="12346"/>
                      <a:pt x="5130" y="11939"/>
                      <a:pt x="5723" y="10423"/>
                    </a:cubicBezTo>
                    <a:lnTo>
                      <a:pt x="5723" y="10423"/>
                    </a:lnTo>
                    <a:cubicBezTo>
                      <a:pt x="5723" y="10424"/>
                      <a:pt x="5446" y="11753"/>
                      <a:pt x="4932" y="12262"/>
                    </a:cubicBezTo>
                    <a:cubicBezTo>
                      <a:pt x="4932" y="12262"/>
                      <a:pt x="6610" y="11050"/>
                      <a:pt x="6431" y="9431"/>
                    </a:cubicBezTo>
                    <a:lnTo>
                      <a:pt x="6431" y="9431"/>
                    </a:lnTo>
                    <a:cubicBezTo>
                      <a:pt x="6432" y="9431"/>
                      <a:pt x="6814" y="10690"/>
                      <a:pt x="6147" y="11723"/>
                    </a:cubicBezTo>
                    <a:cubicBezTo>
                      <a:pt x="6147" y="11723"/>
                      <a:pt x="7494" y="9980"/>
                      <a:pt x="6940" y="8303"/>
                    </a:cubicBezTo>
                    <a:lnTo>
                      <a:pt x="6940" y="8303"/>
                    </a:lnTo>
                    <a:cubicBezTo>
                      <a:pt x="6941" y="8304"/>
                      <a:pt x="7812" y="10566"/>
                      <a:pt x="7324" y="11555"/>
                    </a:cubicBezTo>
                    <a:cubicBezTo>
                      <a:pt x="7324" y="11555"/>
                      <a:pt x="8777" y="10150"/>
                      <a:pt x="7228" y="7122"/>
                    </a:cubicBezTo>
                    <a:lnTo>
                      <a:pt x="7228" y="7122"/>
                    </a:lnTo>
                    <a:cubicBezTo>
                      <a:pt x="7228" y="7123"/>
                      <a:pt x="8170" y="8380"/>
                      <a:pt x="8342" y="9429"/>
                    </a:cubicBezTo>
                    <a:cubicBezTo>
                      <a:pt x="8342" y="9429"/>
                      <a:pt x="9085" y="8701"/>
                      <a:pt x="7896" y="6570"/>
                    </a:cubicBezTo>
                    <a:lnTo>
                      <a:pt x="7896" y="6570"/>
                    </a:lnTo>
                    <a:cubicBezTo>
                      <a:pt x="7896" y="6570"/>
                      <a:pt x="8901" y="7624"/>
                      <a:pt x="9085" y="8701"/>
                    </a:cubicBezTo>
                    <a:cubicBezTo>
                      <a:pt x="9085" y="8701"/>
                      <a:pt x="9931" y="7859"/>
                      <a:pt x="8249" y="5593"/>
                    </a:cubicBezTo>
                    <a:lnTo>
                      <a:pt x="8249" y="5593"/>
                    </a:lnTo>
                    <a:cubicBezTo>
                      <a:pt x="8249" y="5593"/>
                      <a:pt x="9591" y="6217"/>
                      <a:pt x="9875" y="7415"/>
                    </a:cubicBezTo>
                    <a:cubicBezTo>
                      <a:pt x="9875" y="7415"/>
                      <a:pt x="10048" y="6061"/>
                      <a:pt x="8856" y="4821"/>
                    </a:cubicBezTo>
                    <a:lnTo>
                      <a:pt x="8856" y="4821"/>
                    </a:lnTo>
                    <a:cubicBezTo>
                      <a:pt x="8856" y="4821"/>
                      <a:pt x="10834" y="5480"/>
                      <a:pt x="11348" y="6587"/>
                    </a:cubicBezTo>
                    <a:cubicBezTo>
                      <a:pt x="11348" y="6587"/>
                      <a:pt x="11518" y="5094"/>
                      <a:pt x="9389" y="3882"/>
                    </a:cubicBezTo>
                    <a:lnTo>
                      <a:pt x="9389" y="3882"/>
                    </a:lnTo>
                    <a:cubicBezTo>
                      <a:pt x="9389" y="3882"/>
                      <a:pt x="10408" y="3935"/>
                      <a:pt x="10819" y="4468"/>
                    </a:cubicBezTo>
                    <a:cubicBezTo>
                      <a:pt x="10819" y="4468"/>
                      <a:pt x="10182" y="2735"/>
                      <a:pt x="8014" y="2733"/>
                    </a:cubicBezTo>
                    <a:cubicBezTo>
                      <a:pt x="8014" y="2733"/>
                      <a:pt x="8520" y="2596"/>
                      <a:pt x="9053" y="2596"/>
                    </a:cubicBezTo>
                    <a:cubicBezTo>
                      <a:pt x="9393" y="2596"/>
                      <a:pt x="9744" y="2652"/>
                      <a:pt x="9980" y="2835"/>
                    </a:cubicBezTo>
                    <a:cubicBezTo>
                      <a:pt x="9980" y="2835"/>
                      <a:pt x="9386" y="2041"/>
                      <a:pt x="8240" y="2041"/>
                    </a:cubicBezTo>
                    <a:cubicBezTo>
                      <a:pt x="7984" y="2041"/>
                      <a:pt x="7701" y="2081"/>
                      <a:pt x="7391" y="2177"/>
                    </a:cubicBezTo>
                    <a:cubicBezTo>
                      <a:pt x="7391" y="2177"/>
                      <a:pt x="8143" y="1745"/>
                      <a:pt x="8780" y="1745"/>
                    </a:cubicBezTo>
                    <a:cubicBezTo>
                      <a:pt x="8927" y="1745"/>
                      <a:pt x="9068" y="1768"/>
                      <a:pt x="9192" y="1825"/>
                    </a:cubicBezTo>
                    <a:cubicBezTo>
                      <a:pt x="9192" y="1825"/>
                      <a:pt x="8486" y="1358"/>
                      <a:pt x="7574" y="1358"/>
                    </a:cubicBezTo>
                    <a:cubicBezTo>
                      <a:pt x="6985" y="1358"/>
                      <a:pt x="6309" y="1553"/>
                      <a:pt x="5682" y="2195"/>
                    </a:cubicBezTo>
                    <a:cubicBezTo>
                      <a:pt x="5681" y="2188"/>
                      <a:pt x="5681" y="2183"/>
                      <a:pt x="5679" y="2176"/>
                    </a:cubicBezTo>
                    <a:cubicBezTo>
                      <a:pt x="5663" y="2112"/>
                      <a:pt x="5642" y="2049"/>
                      <a:pt x="5625" y="1986"/>
                    </a:cubicBezTo>
                    <a:cubicBezTo>
                      <a:pt x="5605" y="1925"/>
                      <a:pt x="5588" y="1863"/>
                      <a:pt x="5570" y="1804"/>
                    </a:cubicBezTo>
                    <a:cubicBezTo>
                      <a:pt x="5551" y="1742"/>
                      <a:pt x="5528" y="1686"/>
                      <a:pt x="5507" y="1628"/>
                    </a:cubicBezTo>
                    <a:cubicBezTo>
                      <a:pt x="5463" y="1514"/>
                      <a:pt x="5425" y="1404"/>
                      <a:pt x="5374" y="1302"/>
                    </a:cubicBezTo>
                    <a:cubicBezTo>
                      <a:pt x="5326" y="1199"/>
                      <a:pt x="5282" y="1100"/>
                      <a:pt x="5233" y="1009"/>
                    </a:cubicBezTo>
                    <a:cubicBezTo>
                      <a:pt x="5182" y="920"/>
                      <a:pt x="5137" y="835"/>
                      <a:pt x="5090" y="756"/>
                    </a:cubicBezTo>
                    <a:cubicBezTo>
                      <a:pt x="4995" y="600"/>
                      <a:pt x="4898" y="472"/>
                      <a:pt x="4823" y="365"/>
                    </a:cubicBezTo>
                    <a:cubicBezTo>
                      <a:pt x="4656" y="164"/>
                      <a:pt x="4558" y="53"/>
                      <a:pt x="4558" y="53"/>
                    </a:cubicBezTo>
                    <a:lnTo>
                      <a:pt x="4532" y="72"/>
                    </a:lnTo>
                    <a:cubicBezTo>
                      <a:pt x="4532" y="72"/>
                      <a:pt x="4600" y="206"/>
                      <a:pt x="4726" y="427"/>
                    </a:cubicBezTo>
                    <a:cubicBezTo>
                      <a:pt x="4754" y="485"/>
                      <a:pt x="4784" y="549"/>
                      <a:pt x="4818" y="620"/>
                    </a:cubicBezTo>
                    <a:cubicBezTo>
                      <a:pt x="4835" y="653"/>
                      <a:pt x="4853" y="690"/>
                      <a:pt x="4870" y="727"/>
                    </a:cubicBezTo>
                    <a:cubicBezTo>
                      <a:pt x="4879" y="744"/>
                      <a:pt x="4890" y="763"/>
                      <a:pt x="4898" y="783"/>
                    </a:cubicBezTo>
                    <a:cubicBezTo>
                      <a:pt x="4907" y="802"/>
                      <a:pt x="4914" y="823"/>
                      <a:pt x="4923" y="842"/>
                    </a:cubicBezTo>
                    <a:cubicBezTo>
                      <a:pt x="4956" y="925"/>
                      <a:pt x="4993" y="1011"/>
                      <a:pt x="5032" y="1102"/>
                    </a:cubicBezTo>
                    <a:cubicBezTo>
                      <a:pt x="5067" y="1193"/>
                      <a:pt x="5098" y="1293"/>
                      <a:pt x="5135" y="1395"/>
                    </a:cubicBezTo>
                    <a:cubicBezTo>
                      <a:pt x="5175" y="1497"/>
                      <a:pt x="5202" y="1605"/>
                      <a:pt x="5233" y="1718"/>
                    </a:cubicBezTo>
                    <a:cubicBezTo>
                      <a:pt x="5242" y="1746"/>
                      <a:pt x="5251" y="1772"/>
                      <a:pt x="5258" y="1800"/>
                    </a:cubicBezTo>
                    <a:cubicBezTo>
                      <a:pt x="4819" y="1112"/>
                      <a:pt x="3881" y="1"/>
                      <a:pt x="2390" y="1"/>
                    </a:cubicBez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5"/>
              <p:cNvSpPr/>
              <p:nvPr/>
            </p:nvSpPr>
            <p:spPr>
              <a:xfrm>
                <a:off x="2614978" y="-157839"/>
                <a:ext cx="615615" cy="68786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11197" extrusionOk="0">
                    <a:moveTo>
                      <a:pt x="6077" y="0"/>
                    </a:moveTo>
                    <a:cubicBezTo>
                      <a:pt x="5493" y="0"/>
                      <a:pt x="4824" y="192"/>
                      <a:pt x="4202" y="821"/>
                    </a:cubicBezTo>
                    <a:cubicBezTo>
                      <a:pt x="4347" y="1873"/>
                      <a:pt x="4347" y="2982"/>
                      <a:pt x="4175" y="4115"/>
                    </a:cubicBezTo>
                    <a:cubicBezTo>
                      <a:pt x="3712" y="7183"/>
                      <a:pt x="2111" y="9734"/>
                      <a:pt x="1" y="11196"/>
                    </a:cubicBezTo>
                    <a:cubicBezTo>
                      <a:pt x="662" y="10998"/>
                      <a:pt x="1699" y="10488"/>
                      <a:pt x="2662" y="9172"/>
                    </a:cubicBezTo>
                    <a:lnTo>
                      <a:pt x="2662" y="9172"/>
                    </a:lnTo>
                    <a:cubicBezTo>
                      <a:pt x="2661" y="9173"/>
                      <a:pt x="2153" y="10206"/>
                      <a:pt x="1055" y="11060"/>
                    </a:cubicBezTo>
                    <a:cubicBezTo>
                      <a:pt x="1055" y="11060"/>
                      <a:pt x="2276" y="10935"/>
                      <a:pt x="3114" y="9651"/>
                    </a:cubicBezTo>
                    <a:lnTo>
                      <a:pt x="3114" y="9651"/>
                    </a:lnTo>
                    <a:cubicBezTo>
                      <a:pt x="3114" y="9651"/>
                      <a:pt x="2884" y="10537"/>
                      <a:pt x="2369" y="10988"/>
                    </a:cubicBezTo>
                    <a:cubicBezTo>
                      <a:pt x="2369" y="10988"/>
                      <a:pt x="3630" y="10583"/>
                      <a:pt x="4225" y="9065"/>
                    </a:cubicBezTo>
                    <a:lnTo>
                      <a:pt x="4225" y="9065"/>
                    </a:lnTo>
                    <a:cubicBezTo>
                      <a:pt x="4224" y="9066"/>
                      <a:pt x="3946" y="10395"/>
                      <a:pt x="3433" y="10904"/>
                    </a:cubicBezTo>
                    <a:cubicBezTo>
                      <a:pt x="3433" y="10904"/>
                      <a:pt x="5110" y="9691"/>
                      <a:pt x="4933" y="8072"/>
                    </a:cubicBezTo>
                    <a:lnTo>
                      <a:pt x="4933" y="8072"/>
                    </a:lnTo>
                    <a:cubicBezTo>
                      <a:pt x="4933" y="8073"/>
                      <a:pt x="5315" y="9332"/>
                      <a:pt x="4647" y="10365"/>
                    </a:cubicBezTo>
                    <a:cubicBezTo>
                      <a:pt x="4647" y="10365"/>
                      <a:pt x="5996" y="8621"/>
                      <a:pt x="5442" y="6946"/>
                    </a:cubicBezTo>
                    <a:lnTo>
                      <a:pt x="5442" y="6946"/>
                    </a:lnTo>
                    <a:cubicBezTo>
                      <a:pt x="5442" y="6947"/>
                      <a:pt x="6314" y="9208"/>
                      <a:pt x="5826" y="10197"/>
                    </a:cubicBezTo>
                    <a:cubicBezTo>
                      <a:pt x="5826" y="10197"/>
                      <a:pt x="7278" y="8792"/>
                      <a:pt x="5728" y="5764"/>
                    </a:cubicBezTo>
                    <a:lnTo>
                      <a:pt x="5728" y="5764"/>
                    </a:lnTo>
                    <a:cubicBezTo>
                      <a:pt x="5728" y="5764"/>
                      <a:pt x="6672" y="7022"/>
                      <a:pt x="6842" y="8072"/>
                    </a:cubicBezTo>
                    <a:cubicBezTo>
                      <a:pt x="6842" y="8072"/>
                      <a:pt x="7585" y="7344"/>
                      <a:pt x="6396" y="5211"/>
                    </a:cubicBezTo>
                    <a:lnTo>
                      <a:pt x="6396" y="5211"/>
                    </a:lnTo>
                    <a:cubicBezTo>
                      <a:pt x="6396" y="5212"/>
                      <a:pt x="7401" y="6266"/>
                      <a:pt x="7585" y="7344"/>
                    </a:cubicBezTo>
                    <a:cubicBezTo>
                      <a:pt x="7585" y="7344"/>
                      <a:pt x="8431" y="6501"/>
                      <a:pt x="6749" y="4234"/>
                    </a:cubicBezTo>
                    <a:lnTo>
                      <a:pt x="6749" y="4234"/>
                    </a:lnTo>
                    <a:cubicBezTo>
                      <a:pt x="6749" y="4234"/>
                      <a:pt x="8092" y="4859"/>
                      <a:pt x="8377" y="6057"/>
                    </a:cubicBezTo>
                    <a:cubicBezTo>
                      <a:pt x="8377" y="6057"/>
                      <a:pt x="8550" y="4704"/>
                      <a:pt x="7356" y="3463"/>
                    </a:cubicBezTo>
                    <a:lnTo>
                      <a:pt x="7356" y="3463"/>
                    </a:lnTo>
                    <a:cubicBezTo>
                      <a:pt x="7356" y="3463"/>
                      <a:pt x="9336" y="4122"/>
                      <a:pt x="9848" y="5231"/>
                    </a:cubicBezTo>
                    <a:cubicBezTo>
                      <a:pt x="9848" y="5231"/>
                      <a:pt x="10020" y="3736"/>
                      <a:pt x="7891" y="2524"/>
                    </a:cubicBezTo>
                    <a:lnTo>
                      <a:pt x="7891" y="2524"/>
                    </a:lnTo>
                    <a:cubicBezTo>
                      <a:pt x="7891" y="2524"/>
                      <a:pt x="8910" y="2577"/>
                      <a:pt x="9320" y="3110"/>
                    </a:cubicBezTo>
                    <a:cubicBezTo>
                      <a:pt x="9320" y="3110"/>
                      <a:pt x="8684" y="1377"/>
                      <a:pt x="6515" y="1375"/>
                    </a:cubicBezTo>
                    <a:cubicBezTo>
                      <a:pt x="6515" y="1375"/>
                      <a:pt x="7020" y="1239"/>
                      <a:pt x="7552" y="1239"/>
                    </a:cubicBezTo>
                    <a:cubicBezTo>
                      <a:pt x="7893" y="1239"/>
                      <a:pt x="8245" y="1295"/>
                      <a:pt x="8482" y="1479"/>
                    </a:cubicBezTo>
                    <a:cubicBezTo>
                      <a:pt x="8482" y="1479"/>
                      <a:pt x="7887" y="683"/>
                      <a:pt x="6741" y="683"/>
                    </a:cubicBezTo>
                    <a:cubicBezTo>
                      <a:pt x="6486" y="683"/>
                      <a:pt x="6204" y="723"/>
                      <a:pt x="5894" y="819"/>
                    </a:cubicBezTo>
                    <a:cubicBezTo>
                      <a:pt x="5894" y="819"/>
                      <a:pt x="6645" y="386"/>
                      <a:pt x="7282" y="386"/>
                    </a:cubicBezTo>
                    <a:cubicBezTo>
                      <a:pt x="7429" y="386"/>
                      <a:pt x="7570" y="409"/>
                      <a:pt x="7694" y="466"/>
                    </a:cubicBezTo>
                    <a:cubicBezTo>
                      <a:pt x="7694" y="466"/>
                      <a:pt x="6989" y="0"/>
                      <a:pt x="60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1" name="Google Shape;1241;p35"/>
            <p:cNvGrpSpPr/>
            <p:nvPr/>
          </p:nvGrpSpPr>
          <p:grpSpPr>
            <a:xfrm>
              <a:off x="1761186" y="-262140"/>
              <a:ext cx="867121" cy="954538"/>
              <a:chOff x="1598686" y="-311177"/>
              <a:chExt cx="867121" cy="954538"/>
            </a:xfrm>
          </p:grpSpPr>
          <p:sp>
            <p:nvSpPr>
              <p:cNvPr id="1242" name="Google Shape;1242;p35"/>
              <p:cNvSpPr/>
              <p:nvPr/>
            </p:nvSpPr>
            <p:spPr>
              <a:xfrm>
                <a:off x="1598686" y="-311177"/>
                <a:ext cx="867120" cy="954538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15538" extrusionOk="0">
                    <a:moveTo>
                      <a:pt x="2929" y="0"/>
                    </a:moveTo>
                    <a:cubicBezTo>
                      <a:pt x="2368" y="0"/>
                      <a:pt x="1744" y="128"/>
                      <a:pt x="1055" y="438"/>
                    </a:cubicBezTo>
                    <a:cubicBezTo>
                      <a:pt x="1055" y="438"/>
                      <a:pt x="3175" y="561"/>
                      <a:pt x="4445" y="1421"/>
                    </a:cubicBezTo>
                    <a:cubicBezTo>
                      <a:pt x="4445" y="1421"/>
                      <a:pt x="3949" y="1306"/>
                      <a:pt x="3292" y="1306"/>
                    </a:cubicBezTo>
                    <a:cubicBezTo>
                      <a:pt x="2553" y="1306"/>
                      <a:pt x="1612" y="1451"/>
                      <a:pt x="942" y="2066"/>
                    </a:cubicBezTo>
                    <a:cubicBezTo>
                      <a:pt x="942" y="2066"/>
                      <a:pt x="1178" y="2031"/>
                      <a:pt x="1553" y="2031"/>
                    </a:cubicBezTo>
                    <a:cubicBezTo>
                      <a:pt x="2300" y="2031"/>
                      <a:pt x="3601" y="2170"/>
                      <a:pt x="4700" y="3003"/>
                    </a:cubicBezTo>
                    <a:cubicBezTo>
                      <a:pt x="4700" y="3003"/>
                      <a:pt x="4374" y="2919"/>
                      <a:pt x="3857" y="2919"/>
                    </a:cubicBezTo>
                    <a:cubicBezTo>
                      <a:pt x="2957" y="2919"/>
                      <a:pt x="1476" y="3172"/>
                      <a:pt x="120" y="4555"/>
                    </a:cubicBezTo>
                    <a:cubicBezTo>
                      <a:pt x="120" y="4555"/>
                      <a:pt x="1676" y="4122"/>
                      <a:pt x="3155" y="4122"/>
                    </a:cubicBezTo>
                    <a:cubicBezTo>
                      <a:pt x="3895" y="4122"/>
                      <a:pt x="4616" y="4230"/>
                      <a:pt x="5114" y="4555"/>
                    </a:cubicBezTo>
                    <a:cubicBezTo>
                      <a:pt x="5114" y="4555"/>
                      <a:pt x="4524" y="4453"/>
                      <a:pt x="3709" y="4453"/>
                    </a:cubicBezTo>
                    <a:cubicBezTo>
                      <a:pt x="2580" y="4453"/>
                      <a:pt x="1020" y="4649"/>
                      <a:pt x="0" y="5583"/>
                    </a:cubicBezTo>
                    <a:cubicBezTo>
                      <a:pt x="0" y="5583"/>
                      <a:pt x="1279" y="5483"/>
                      <a:pt x="2674" y="5483"/>
                    </a:cubicBezTo>
                    <a:cubicBezTo>
                      <a:pt x="3895" y="5483"/>
                      <a:pt x="5206" y="5560"/>
                      <a:pt x="5829" y="5846"/>
                    </a:cubicBezTo>
                    <a:cubicBezTo>
                      <a:pt x="5829" y="5846"/>
                      <a:pt x="5453" y="5824"/>
                      <a:pt x="4911" y="5824"/>
                    </a:cubicBezTo>
                    <a:cubicBezTo>
                      <a:pt x="3774" y="5824"/>
                      <a:pt x="1906" y="5923"/>
                      <a:pt x="1225" y="6534"/>
                    </a:cubicBezTo>
                    <a:cubicBezTo>
                      <a:pt x="1225" y="6534"/>
                      <a:pt x="3321" y="7364"/>
                      <a:pt x="4918" y="7364"/>
                    </a:cubicBezTo>
                    <a:cubicBezTo>
                      <a:pt x="4968" y="7364"/>
                      <a:pt x="5016" y="7363"/>
                      <a:pt x="5065" y="7362"/>
                    </a:cubicBezTo>
                    <a:lnTo>
                      <a:pt x="5065" y="7362"/>
                    </a:lnTo>
                    <a:cubicBezTo>
                      <a:pt x="5064" y="7362"/>
                      <a:pt x="3869" y="8052"/>
                      <a:pt x="2206" y="8052"/>
                    </a:cubicBezTo>
                    <a:cubicBezTo>
                      <a:pt x="1762" y="8052"/>
                      <a:pt x="1284" y="8003"/>
                      <a:pt x="786" y="7878"/>
                    </a:cubicBezTo>
                    <a:lnTo>
                      <a:pt x="786" y="7878"/>
                    </a:lnTo>
                    <a:cubicBezTo>
                      <a:pt x="786" y="7878"/>
                      <a:pt x="1943" y="9082"/>
                      <a:pt x="3663" y="9082"/>
                    </a:cubicBezTo>
                    <a:cubicBezTo>
                      <a:pt x="3895" y="9082"/>
                      <a:pt x="4137" y="9060"/>
                      <a:pt x="4387" y="9011"/>
                    </a:cubicBezTo>
                    <a:lnTo>
                      <a:pt x="4387" y="9011"/>
                    </a:lnTo>
                    <a:cubicBezTo>
                      <a:pt x="4387" y="9011"/>
                      <a:pt x="3252" y="9886"/>
                      <a:pt x="270" y="10603"/>
                    </a:cubicBezTo>
                    <a:cubicBezTo>
                      <a:pt x="270" y="10603"/>
                      <a:pt x="1218" y="11016"/>
                      <a:pt x="2358" y="11016"/>
                    </a:cubicBezTo>
                    <a:cubicBezTo>
                      <a:pt x="2802" y="11016"/>
                      <a:pt x="3276" y="10953"/>
                      <a:pt x="3735" y="10779"/>
                    </a:cubicBezTo>
                    <a:lnTo>
                      <a:pt x="3735" y="10779"/>
                    </a:lnTo>
                    <a:cubicBezTo>
                      <a:pt x="3732" y="10780"/>
                      <a:pt x="837" y="11888"/>
                      <a:pt x="634" y="13342"/>
                    </a:cubicBezTo>
                    <a:cubicBezTo>
                      <a:pt x="634" y="13342"/>
                      <a:pt x="2709" y="12084"/>
                      <a:pt x="3723" y="12084"/>
                    </a:cubicBezTo>
                    <a:cubicBezTo>
                      <a:pt x="3794" y="12084"/>
                      <a:pt x="3860" y="12090"/>
                      <a:pt x="3919" y="12103"/>
                    </a:cubicBezTo>
                    <a:cubicBezTo>
                      <a:pt x="3919" y="12103"/>
                      <a:pt x="3721" y="13489"/>
                      <a:pt x="990" y="15538"/>
                    </a:cubicBezTo>
                    <a:cubicBezTo>
                      <a:pt x="990" y="15538"/>
                      <a:pt x="990" y="15538"/>
                      <a:pt x="990" y="15538"/>
                    </a:cubicBezTo>
                    <a:cubicBezTo>
                      <a:pt x="1007" y="15538"/>
                      <a:pt x="3174" y="15533"/>
                      <a:pt x="5098" y="12903"/>
                    </a:cubicBezTo>
                    <a:lnTo>
                      <a:pt x="5098" y="12903"/>
                    </a:lnTo>
                    <a:cubicBezTo>
                      <a:pt x="5098" y="12903"/>
                      <a:pt x="4473" y="14168"/>
                      <a:pt x="3128" y="15215"/>
                    </a:cubicBezTo>
                    <a:cubicBezTo>
                      <a:pt x="3128" y="15215"/>
                      <a:pt x="4626" y="15062"/>
                      <a:pt x="5652" y="13489"/>
                    </a:cubicBezTo>
                    <a:lnTo>
                      <a:pt x="5652" y="13489"/>
                    </a:lnTo>
                    <a:cubicBezTo>
                      <a:pt x="5652" y="13489"/>
                      <a:pt x="5371" y="14575"/>
                      <a:pt x="4740" y="15127"/>
                    </a:cubicBezTo>
                    <a:cubicBezTo>
                      <a:pt x="4740" y="15127"/>
                      <a:pt x="6285" y="14629"/>
                      <a:pt x="7013" y="12772"/>
                    </a:cubicBezTo>
                    <a:lnTo>
                      <a:pt x="7013" y="12772"/>
                    </a:lnTo>
                    <a:cubicBezTo>
                      <a:pt x="7013" y="12772"/>
                      <a:pt x="6673" y="14401"/>
                      <a:pt x="6043" y="15024"/>
                    </a:cubicBezTo>
                    <a:cubicBezTo>
                      <a:pt x="6043" y="15024"/>
                      <a:pt x="8099" y="13540"/>
                      <a:pt x="7882" y="11556"/>
                    </a:cubicBezTo>
                    <a:lnTo>
                      <a:pt x="7882" y="11556"/>
                    </a:lnTo>
                    <a:cubicBezTo>
                      <a:pt x="7882" y="11556"/>
                      <a:pt x="8350" y="13100"/>
                      <a:pt x="7533" y="14366"/>
                    </a:cubicBezTo>
                    <a:cubicBezTo>
                      <a:pt x="7533" y="14366"/>
                      <a:pt x="9183" y="12228"/>
                      <a:pt x="8504" y="10174"/>
                    </a:cubicBezTo>
                    <a:lnTo>
                      <a:pt x="8504" y="10174"/>
                    </a:lnTo>
                    <a:cubicBezTo>
                      <a:pt x="8505" y="10175"/>
                      <a:pt x="9573" y="12945"/>
                      <a:pt x="8974" y="14157"/>
                    </a:cubicBezTo>
                    <a:cubicBezTo>
                      <a:pt x="8974" y="14157"/>
                      <a:pt x="10755" y="12437"/>
                      <a:pt x="8855" y="8728"/>
                    </a:cubicBezTo>
                    <a:lnTo>
                      <a:pt x="8855" y="8728"/>
                    </a:lnTo>
                    <a:cubicBezTo>
                      <a:pt x="8856" y="8729"/>
                      <a:pt x="10011" y="10269"/>
                      <a:pt x="10220" y="11554"/>
                    </a:cubicBezTo>
                    <a:cubicBezTo>
                      <a:pt x="10220" y="11554"/>
                      <a:pt x="11132" y="10661"/>
                      <a:pt x="9674" y="8049"/>
                    </a:cubicBezTo>
                    <a:lnTo>
                      <a:pt x="9674" y="8049"/>
                    </a:lnTo>
                    <a:cubicBezTo>
                      <a:pt x="9675" y="8050"/>
                      <a:pt x="10908" y="9341"/>
                      <a:pt x="11132" y="10661"/>
                    </a:cubicBezTo>
                    <a:cubicBezTo>
                      <a:pt x="11132" y="10661"/>
                      <a:pt x="12169" y="9630"/>
                      <a:pt x="10108" y="6853"/>
                    </a:cubicBezTo>
                    <a:lnTo>
                      <a:pt x="10108" y="6853"/>
                    </a:lnTo>
                    <a:cubicBezTo>
                      <a:pt x="10108" y="6853"/>
                      <a:pt x="11751" y="7618"/>
                      <a:pt x="12100" y="9086"/>
                    </a:cubicBezTo>
                    <a:cubicBezTo>
                      <a:pt x="12100" y="9086"/>
                      <a:pt x="12313" y="7427"/>
                      <a:pt x="10851" y="5908"/>
                    </a:cubicBezTo>
                    <a:lnTo>
                      <a:pt x="10851" y="5908"/>
                    </a:lnTo>
                    <a:cubicBezTo>
                      <a:pt x="10852" y="5908"/>
                      <a:pt x="13276" y="6715"/>
                      <a:pt x="13905" y="8072"/>
                    </a:cubicBezTo>
                    <a:cubicBezTo>
                      <a:pt x="13905" y="8072"/>
                      <a:pt x="14114" y="6243"/>
                      <a:pt x="11504" y="4757"/>
                    </a:cubicBezTo>
                    <a:lnTo>
                      <a:pt x="11504" y="4757"/>
                    </a:lnTo>
                    <a:cubicBezTo>
                      <a:pt x="11504" y="4757"/>
                      <a:pt x="12753" y="4822"/>
                      <a:pt x="13256" y="5474"/>
                    </a:cubicBezTo>
                    <a:cubicBezTo>
                      <a:pt x="13256" y="5474"/>
                      <a:pt x="12476" y="3352"/>
                      <a:pt x="9820" y="3350"/>
                    </a:cubicBezTo>
                    <a:cubicBezTo>
                      <a:pt x="9820" y="3350"/>
                      <a:pt x="10441" y="3181"/>
                      <a:pt x="11094" y="3181"/>
                    </a:cubicBezTo>
                    <a:cubicBezTo>
                      <a:pt x="11510" y="3181"/>
                      <a:pt x="11940" y="3250"/>
                      <a:pt x="12228" y="3475"/>
                    </a:cubicBezTo>
                    <a:cubicBezTo>
                      <a:pt x="12228" y="3475"/>
                      <a:pt x="11500" y="2501"/>
                      <a:pt x="10097" y="2501"/>
                    </a:cubicBezTo>
                    <a:cubicBezTo>
                      <a:pt x="9784" y="2501"/>
                      <a:pt x="9438" y="2549"/>
                      <a:pt x="9059" y="2668"/>
                    </a:cubicBezTo>
                    <a:cubicBezTo>
                      <a:pt x="9059" y="2668"/>
                      <a:pt x="9977" y="2137"/>
                      <a:pt x="10757" y="2137"/>
                    </a:cubicBezTo>
                    <a:cubicBezTo>
                      <a:pt x="10938" y="2137"/>
                      <a:pt x="11111" y="2166"/>
                      <a:pt x="11264" y="2236"/>
                    </a:cubicBezTo>
                    <a:cubicBezTo>
                      <a:pt x="11264" y="2236"/>
                      <a:pt x="10398" y="1663"/>
                      <a:pt x="9280" y="1663"/>
                    </a:cubicBezTo>
                    <a:cubicBezTo>
                      <a:pt x="8558" y="1663"/>
                      <a:pt x="7731" y="1902"/>
                      <a:pt x="6964" y="2689"/>
                    </a:cubicBezTo>
                    <a:cubicBezTo>
                      <a:pt x="6963" y="2682"/>
                      <a:pt x="6961" y="2673"/>
                      <a:pt x="6959" y="2666"/>
                    </a:cubicBezTo>
                    <a:cubicBezTo>
                      <a:pt x="6940" y="2587"/>
                      <a:pt x="6913" y="2510"/>
                      <a:pt x="6892" y="2434"/>
                    </a:cubicBezTo>
                    <a:cubicBezTo>
                      <a:pt x="6870" y="2359"/>
                      <a:pt x="6847" y="2284"/>
                      <a:pt x="6826" y="2210"/>
                    </a:cubicBezTo>
                    <a:cubicBezTo>
                      <a:pt x="6803" y="2136"/>
                      <a:pt x="6775" y="2064"/>
                      <a:pt x="6748" y="1994"/>
                    </a:cubicBezTo>
                    <a:cubicBezTo>
                      <a:pt x="6694" y="1854"/>
                      <a:pt x="6649" y="1719"/>
                      <a:pt x="6585" y="1594"/>
                    </a:cubicBezTo>
                    <a:cubicBezTo>
                      <a:pt x="6527" y="1468"/>
                      <a:pt x="6473" y="1347"/>
                      <a:pt x="6413" y="1236"/>
                    </a:cubicBezTo>
                    <a:cubicBezTo>
                      <a:pt x="6352" y="1128"/>
                      <a:pt x="6294" y="1022"/>
                      <a:pt x="6236" y="926"/>
                    </a:cubicBezTo>
                    <a:cubicBezTo>
                      <a:pt x="6121" y="735"/>
                      <a:pt x="6001" y="579"/>
                      <a:pt x="5912" y="447"/>
                    </a:cubicBezTo>
                    <a:cubicBezTo>
                      <a:pt x="5707" y="200"/>
                      <a:pt x="5586" y="66"/>
                      <a:pt x="5586" y="66"/>
                    </a:cubicBezTo>
                    <a:lnTo>
                      <a:pt x="5554" y="89"/>
                    </a:lnTo>
                    <a:cubicBezTo>
                      <a:pt x="5554" y="89"/>
                      <a:pt x="5638" y="251"/>
                      <a:pt x="5792" y="522"/>
                    </a:cubicBezTo>
                    <a:cubicBezTo>
                      <a:pt x="5826" y="594"/>
                      <a:pt x="5863" y="672"/>
                      <a:pt x="5905" y="758"/>
                    </a:cubicBezTo>
                    <a:cubicBezTo>
                      <a:pt x="5924" y="800"/>
                      <a:pt x="5947" y="843"/>
                      <a:pt x="5970" y="889"/>
                    </a:cubicBezTo>
                    <a:cubicBezTo>
                      <a:pt x="5980" y="912"/>
                      <a:pt x="5991" y="935"/>
                      <a:pt x="6003" y="957"/>
                    </a:cubicBezTo>
                    <a:cubicBezTo>
                      <a:pt x="6012" y="982"/>
                      <a:pt x="6022" y="1007"/>
                      <a:pt x="6033" y="1033"/>
                    </a:cubicBezTo>
                    <a:cubicBezTo>
                      <a:pt x="6073" y="1133"/>
                      <a:pt x="6119" y="1238"/>
                      <a:pt x="6164" y="1350"/>
                    </a:cubicBezTo>
                    <a:cubicBezTo>
                      <a:pt x="6210" y="1463"/>
                      <a:pt x="6247" y="1585"/>
                      <a:pt x="6292" y="1710"/>
                    </a:cubicBezTo>
                    <a:cubicBezTo>
                      <a:pt x="6342" y="1833"/>
                      <a:pt x="6373" y="1968"/>
                      <a:pt x="6413" y="2103"/>
                    </a:cubicBezTo>
                    <a:cubicBezTo>
                      <a:pt x="6422" y="2138"/>
                      <a:pt x="6435" y="2171"/>
                      <a:pt x="6443" y="2205"/>
                    </a:cubicBezTo>
                    <a:cubicBezTo>
                      <a:pt x="5905" y="1360"/>
                      <a:pt x="4755" y="0"/>
                      <a:pt x="29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5"/>
              <p:cNvSpPr/>
              <p:nvPr/>
            </p:nvSpPr>
            <p:spPr>
              <a:xfrm>
                <a:off x="1711600" y="-209443"/>
                <a:ext cx="754207" cy="842915"/>
              </a:xfrm>
              <a:custGeom>
                <a:avLst/>
                <a:gdLst/>
                <a:ahLst/>
                <a:cxnLst/>
                <a:rect l="l" t="t" r="r" b="b"/>
                <a:pathLst>
                  <a:path w="12277" h="13721" extrusionOk="0">
                    <a:moveTo>
                      <a:pt x="7443" y="1"/>
                    </a:moveTo>
                    <a:cubicBezTo>
                      <a:pt x="6728" y="1"/>
                      <a:pt x="5909" y="235"/>
                      <a:pt x="5147" y="1005"/>
                    </a:cubicBezTo>
                    <a:cubicBezTo>
                      <a:pt x="5326" y="2294"/>
                      <a:pt x="5324" y="3655"/>
                      <a:pt x="5116" y="5043"/>
                    </a:cubicBezTo>
                    <a:cubicBezTo>
                      <a:pt x="4549" y="8804"/>
                      <a:pt x="2586" y="11926"/>
                      <a:pt x="1" y="13720"/>
                    </a:cubicBezTo>
                    <a:cubicBezTo>
                      <a:pt x="811" y="13477"/>
                      <a:pt x="2081" y="12852"/>
                      <a:pt x="3260" y="11238"/>
                    </a:cubicBezTo>
                    <a:lnTo>
                      <a:pt x="3260" y="11238"/>
                    </a:lnTo>
                    <a:cubicBezTo>
                      <a:pt x="3260" y="11239"/>
                      <a:pt x="2637" y="12505"/>
                      <a:pt x="1292" y="13552"/>
                    </a:cubicBezTo>
                    <a:cubicBezTo>
                      <a:pt x="1292" y="13552"/>
                      <a:pt x="2788" y="13399"/>
                      <a:pt x="3814" y="11826"/>
                    </a:cubicBezTo>
                    <a:lnTo>
                      <a:pt x="3814" y="11826"/>
                    </a:lnTo>
                    <a:cubicBezTo>
                      <a:pt x="3814" y="11826"/>
                      <a:pt x="3533" y="12912"/>
                      <a:pt x="2904" y="13464"/>
                    </a:cubicBezTo>
                    <a:cubicBezTo>
                      <a:pt x="2904" y="13464"/>
                      <a:pt x="4449" y="12966"/>
                      <a:pt x="5175" y="11109"/>
                    </a:cubicBezTo>
                    <a:lnTo>
                      <a:pt x="5175" y="11109"/>
                    </a:lnTo>
                    <a:cubicBezTo>
                      <a:pt x="5175" y="11109"/>
                      <a:pt x="4835" y="12738"/>
                      <a:pt x="4207" y="13361"/>
                    </a:cubicBezTo>
                    <a:cubicBezTo>
                      <a:pt x="4207" y="13361"/>
                      <a:pt x="6263" y="11877"/>
                      <a:pt x="6044" y="9891"/>
                    </a:cubicBezTo>
                    <a:lnTo>
                      <a:pt x="6044" y="9891"/>
                    </a:lnTo>
                    <a:cubicBezTo>
                      <a:pt x="6044" y="9892"/>
                      <a:pt x="6512" y="11437"/>
                      <a:pt x="5695" y="12701"/>
                    </a:cubicBezTo>
                    <a:cubicBezTo>
                      <a:pt x="5695" y="12701"/>
                      <a:pt x="7347" y="10565"/>
                      <a:pt x="6668" y="8511"/>
                    </a:cubicBezTo>
                    <a:lnTo>
                      <a:pt x="6668" y="8511"/>
                    </a:lnTo>
                    <a:cubicBezTo>
                      <a:pt x="6669" y="8512"/>
                      <a:pt x="7736" y="11282"/>
                      <a:pt x="7138" y="12494"/>
                    </a:cubicBezTo>
                    <a:cubicBezTo>
                      <a:pt x="7138" y="12494"/>
                      <a:pt x="8917" y="10773"/>
                      <a:pt x="7017" y="7065"/>
                    </a:cubicBezTo>
                    <a:lnTo>
                      <a:pt x="7017" y="7065"/>
                    </a:lnTo>
                    <a:cubicBezTo>
                      <a:pt x="7018" y="7066"/>
                      <a:pt x="8173" y="8606"/>
                      <a:pt x="8384" y="9891"/>
                    </a:cubicBezTo>
                    <a:cubicBezTo>
                      <a:pt x="8384" y="9891"/>
                      <a:pt x="9294" y="8998"/>
                      <a:pt x="7836" y="6386"/>
                    </a:cubicBezTo>
                    <a:lnTo>
                      <a:pt x="7836" y="6386"/>
                    </a:lnTo>
                    <a:cubicBezTo>
                      <a:pt x="7837" y="6387"/>
                      <a:pt x="9070" y="7679"/>
                      <a:pt x="9294" y="8998"/>
                    </a:cubicBezTo>
                    <a:cubicBezTo>
                      <a:pt x="9294" y="8998"/>
                      <a:pt x="10331" y="7967"/>
                      <a:pt x="8270" y="5190"/>
                    </a:cubicBezTo>
                    <a:lnTo>
                      <a:pt x="8270" y="5190"/>
                    </a:lnTo>
                    <a:cubicBezTo>
                      <a:pt x="8270" y="5190"/>
                      <a:pt x="9915" y="5955"/>
                      <a:pt x="10262" y="7423"/>
                    </a:cubicBezTo>
                    <a:cubicBezTo>
                      <a:pt x="10262" y="7423"/>
                      <a:pt x="10475" y="5764"/>
                      <a:pt x="9013" y="4243"/>
                    </a:cubicBezTo>
                    <a:lnTo>
                      <a:pt x="9013" y="4243"/>
                    </a:lnTo>
                    <a:cubicBezTo>
                      <a:pt x="9014" y="4243"/>
                      <a:pt x="11438" y="5052"/>
                      <a:pt x="12067" y="6409"/>
                    </a:cubicBezTo>
                    <a:cubicBezTo>
                      <a:pt x="12067" y="6409"/>
                      <a:pt x="12276" y="4580"/>
                      <a:pt x="9668" y="3094"/>
                    </a:cubicBezTo>
                    <a:lnTo>
                      <a:pt x="9668" y="3094"/>
                    </a:lnTo>
                    <a:cubicBezTo>
                      <a:pt x="9668" y="3094"/>
                      <a:pt x="10917" y="3157"/>
                      <a:pt x="11420" y="3810"/>
                    </a:cubicBezTo>
                    <a:cubicBezTo>
                      <a:pt x="11420" y="3810"/>
                      <a:pt x="10638" y="1687"/>
                      <a:pt x="7982" y="1685"/>
                    </a:cubicBezTo>
                    <a:cubicBezTo>
                      <a:pt x="7982" y="1685"/>
                      <a:pt x="8602" y="1518"/>
                      <a:pt x="9254" y="1518"/>
                    </a:cubicBezTo>
                    <a:cubicBezTo>
                      <a:pt x="9671" y="1518"/>
                      <a:pt x="10102" y="1586"/>
                      <a:pt x="10392" y="1812"/>
                    </a:cubicBezTo>
                    <a:cubicBezTo>
                      <a:pt x="10392" y="1812"/>
                      <a:pt x="9664" y="838"/>
                      <a:pt x="8260" y="838"/>
                    </a:cubicBezTo>
                    <a:cubicBezTo>
                      <a:pt x="7947" y="838"/>
                      <a:pt x="7600" y="886"/>
                      <a:pt x="7221" y="1005"/>
                    </a:cubicBezTo>
                    <a:cubicBezTo>
                      <a:pt x="7221" y="1005"/>
                      <a:pt x="8139" y="474"/>
                      <a:pt x="8920" y="474"/>
                    </a:cubicBezTo>
                    <a:cubicBezTo>
                      <a:pt x="9101" y="474"/>
                      <a:pt x="9274" y="503"/>
                      <a:pt x="9427" y="573"/>
                    </a:cubicBezTo>
                    <a:cubicBezTo>
                      <a:pt x="9427" y="573"/>
                      <a:pt x="8561" y="1"/>
                      <a:pt x="7443" y="1"/>
                    </a:cubicBez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4" name="Google Shape;1244;p35"/>
            <p:cNvSpPr/>
            <p:nvPr/>
          </p:nvSpPr>
          <p:spPr>
            <a:xfrm flipH="1">
              <a:off x="8239217" y="-395759"/>
              <a:ext cx="460675" cy="1428506"/>
            </a:xfrm>
            <a:custGeom>
              <a:avLst/>
              <a:gdLst/>
              <a:ahLst/>
              <a:cxnLst/>
              <a:rect l="l" t="t" r="r" b="b"/>
              <a:pathLst>
                <a:path w="4890" h="15163" extrusionOk="0">
                  <a:moveTo>
                    <a:pt x="1640" y="972"/>
                  </a:moveTo>
                  <a:cubicBezTo>
                    <a:pt x="1393" y="972"/>
                    <a:pt x="1099" y="1105"/>
                    <a:pt x="780" y="1519"/>
                  </a:cubicBezTo>
                  <a:cubicBezTo>
                    <a:pt x="780" y="1519"/>
                    <a:pt x="1289" y="1915"/>
                    <a:pt x="1745" y="1915"/>
                  </a:cubicBezTo>
                  <a:cubicBezTo>
                    <a:pt x="2003" y="1915"/>
                    <a:pt x="2243" y="1789"/>
                    <a:pt x="2365" y="1395"/>
                  </a:cubicBezTo>
                  <a:cubicBezTo>
                    <a:pt x="2365" y="1395"/>
                    <a:pt x="2079" y="972"/>
                    <a:pt x="1640" y="972"/>
                  </a:cubicBezTo>
                  <a:close/>
                  <a:moveTo>
                    <a:pt x="2653" y="1533"/>
                  </a:moveTo>
                  <a:cubicBezTo>
                    <a:pt x="2630" y="1533"/>
                    <a:pt x="2618" y="1535"/>
                    <a:pt x="2618" y="1535"/>
                  </a:cubicBezTo>
                  <a:cubicBezTo>
                    <a:pt x="2434" y="2714"/>
                    <a:pt x="3793" y="3186"/>
                    <a:pt x="3793" y="3186"/>
                  </a:cubicBezTo>
                  <a:cubicBezTo>
                    <a:pt x="3600" y="1623"/>
                    <a:pt x="2827" y="1533"/>
                    <a:pt x="2653" y="1533"/>
                  </a:cubicBezTo>
                  <a:close/>
                  <a:moveTo>
                    <a:pt x="1249" y="2254"/>
                  </a:moveTo>
                  <a:cubicBezTo>
                    <a:pt x="993" y="2254"/>
                    <a:pt x="688" y="2407"/>
                    <a:pt x="381" y="2912"/>
                  </a:cubicBezTo>
                  <a:cubicBezTo>
                    <a:pt x="381" y="2912"/>
                    <a:pt x="839" y="3211"/>
                    <a:pt x="1261" y="3211"/>
                  </a:cubicBezTo>
                  <a:cubicBezTo>
                    <a:pt x="1548" y="3211"/>
                    <a:pt x="1818" y="3073"/>
                    <a:pt x="1916" y="2607"/>
                  </a:cubicBezTo>
                  <a:cubicBezTo>
                    <a:pt x="1916" y="2607"/>
                    <a:pt x="1639" y="2254"/>
                    <a:pt x="1249" y="2254"/>
                  </a:cubicBezTo>
                  <a:close/>
                  <a:moveTo>
                    <a:pt x="2276" y="2712"/>
                  </a:moveTo>
                  <a:cubicBezTo>
                    <a:pt x="2213" y="2712"/>
                    <a:pt x="2176" y="2721"/>
                    <a:pt x="2176" y="2721"/>
                  </a:cubicBezTo>
                  <a:cubicBezTo>
                    <a:pt x="2090" y="3942"/>
                    <a:pt x="3453" y="4268"/>
                    <a:pt x="3453" y="4268"/>
                  </a:cubicBezTo>
                  <a:cubicBezTo>
                    <a:pt x="3170" y="2854"/>
                    <a:pt x="2524" y="2712"/>
                    <a:pt x="2276" y="2712"/>
                  </a:cubicBezTo>
                  <a:close/>
                  <a:moveTo>
                    <a:pt x="960" y="3562"/>
                  </a:moveTo>
                  <a:cubicBezTo>
                    <a:pt x="692" y="3562"/>
                    <a:pt x="374" y="3735"/>
                    <a:pt x="99" y="4361"/>
                  </a:cubicBezTo>
                  <a:cubicBezTo>
                    <a:pt x="99" y="4361"/>
                    <a:pt x="473" y="4551"/>
                    <a:pt x="842" y="4551"/>
                  </a:cubicBezTo>
                  <a:cubicBezTo>
                    <a:pt x="1170" y="4551"/>
                    <a:pt x="1495" y="4401"/>
                    <a:pt x="1551" y="3833"/>
                  </a:cubicBezTo>
                  <a:cubicBezTo>
                    <a:pt x="1551" y="3833"/>
                    <a:pt x="1294" y="3562"/>
                    <a:pt x="960" y="3562"/>
                  </a:cubicBezTo>
                  <a:close/>
                  <a:moveTo>
                    <a:pt x="843" y="4887"/>
                  </a:moveTo>
                  <a:cubicBezTo>
                    <a:pt x="567" y="4887"/>
                    <a:pt x="239" y="5074"/>
                    <a:pt x="1" y="5797"/>
                  </a:cubicBezTo>
                  <a:cubicBezTo>
                    <a:pt x="1" y="5797"/>
                    <a:pt x="296" y="5916"/>
                    <a:pt x="613" y="5916"/>
                  </a:cubicBezTo>
                  <a:cubicBezTo>
                    <a:pt x="975" y="5916"/>
                    <a:pt x="1364" y="5762"/>
                    <a:pt x="1374" y="5101"/>
                  </a:cubicBezTo>
                  <a:cubicBezTo>
                    <a:pt x="1374" y="5101"/>
                    <a:pt x="1139" y="4887"/>
                    <a:pt x="843" y="4887"/>
                  </a:cubicBezTo>
                  <a:close/>
                  <a:moveTo>
                    <a:pt x="1891" y="5098"/>
                  </a:moveTo>
                  <a:cubicBezTo>
                    <a:pt x="1735" y="5098"/>
                    <a:pt x="1636" y="5154"/>
                    <a:pt x="1636" y="5154"/>
                  </a:cubicBezTo>
                  <a:cubicBezTo>
                    <a:pt x="1773" y="6415"/>
                    <a:pt x="3080" y="6420"/>
                    <a:pt x="3102" y="6420"/>
                  </a:cubicBezTo>
                  <a:cubicBezTo>
                    <a:pt x="3102" y="6420"/>
                    <a:pt x="3102" y="6420"/>
                    <a:pt x="3102" y="6420"/>
                  </a:cubicBezTo>
                  <a:cubicBezTo>
                    <a:pt x="2681" y="5294"/>
                    <a:pt x="2185" y="5098"/>
                    <a:pt x="1891" y="5098"/>
                  </a:cubicBezTo>
                  <a:close/>
                  <a:moveTo>
                    <a:pt x="908" y="6320"/>
                  </a:moveTo>
                  <a:cubicBezTo>
                    <a:pt x="620" y="6320"/>
                    <a:pt x="266" y="6520"/>
                    <a:pt x="113" y="7413"/>
                  </a:cubicBezTo>
                  <a:cubicBezTo>
                    <a:pt x="113" y="7413"/>
                    <a:pt x="261" y="7447"/>
                    <a:pt x="454" y="7447"/>
                  </a:cubicBezTo>
                  <a:cubicBezTo>
                    <a:pt x="847" y="7447"/>
                    <a:pt x="1429" y="7306"/>
                    <a:pt x="1334" y="6453"/>
                  </a:cubicBezTo>
                  <a:cubicBezTo>
                    <a:pt x="1334" y="6453"/>
                    <a:pt x="1143" y="6320"/>
                    <a:pt x="908" y="6320"/>
                  </a:cubicBezTo>
                  <a:close/>
                  <a:moveTo>
                    <a:pt x="1940" y="6347"/>
                  </a:moveTo>
                  <a:cubicBezTo>
                    <a:pt x="1723" y="6347"/>
                    <a:pt x="1590" y="6461"/>
                    <a:pt x="1590" y="6461"/>
                  </a:cubicBezTo>
                  <a:cubicBezTo>
                    <a:pt x="1806" y="7385"/>
                    <a:pt x="2531" y="7512"/>
                    <a:pt x="2913" y="7512"/>
                  </a:cubicBezTo>
                  <a:cubicBezTo>
                    <a:pt x="3059" y="7512"/>
                    <a:pt x="3155" y="7494"/>
                    <a:pt x="3155" y="7494"/>
                  </a:cubicBezTo>
                  <a:cubicBezTo>
                    <a:pt x="2674" y="6549"/>
                    <a:pt x="2231" y="6347"/>
                    <a:pt x="1940" y="6347"/>
                  </a:cubicBezTo>
                  <a:close/>
                  <a:moveTo>
                    <a:pt x="2075" y="7547"/>
                  </a:moveTo>
                  <a:cubicBezTo>
                    <a:pt x="1811" y="7547"/>
                    <a:pt x="1662" y="7718"/>
                    <a:pt x="1662" y="7718"/>
                  </a:cubicBezTo>
                  <a:cubicBezTo>
                    <a:pt x="1910" y="8469"/>
                    <a:pt x="2437" y="8621"/>
                    <a:pt x="2821" y="8621"/>
                  </a:cubicBezTo>
                  <a:cubicBezTo>
                    <a:pt x="3082" y="8621"/>
                    <a:pt x="3277" y="8551"/>
                    <a:pt x="3277" y="8551"/>
                  </a:cubicBezTo>
                  <a:cubicBezTo>
                    <a:pt x="2772" y="7743"/>
                    <a:pt x="2357" y="7547"/>
                    <a:pt x="2075" y="7547"/>
                  </a:cubicBezTo>
                  <a:close/>
                  <a:moveTo>
                    <a:pt x="1077" y="7665"/>
                  </a:moveTo>
                  <a:cubicBezTo>
                    <a:pt x="783" y="7665"/>
                    <a:pt x="394" y="7867"/>
                    <a:pt x="330" y="8899"/>
                  </a:cubicBezTo>
                  <a:cubicBezTo>
                    <a:pt x="330" y="8899"/>
                    <a:pt x="367" y="8902"/>
                    <a:pt x="427" y="8902"/>
                  </a:cubicBezTo>
                  <a:cubicBezTo>
                    <a:pt x="732" y="8902"/>
                    <a:pt x="1636" y="8814"/>
                    <a:pt x="1415" y="7748"/>
                  </a:cubicBezTo>
                  <a:cubicBezTo>
                    <a:pt x="1415" y="7748"/>
                    <a:pt x="1265" y="7665"/>
                    <a:pt x="1077" y="7665"/>
                  </a:cubicBezTo>
                  <a:close/>
                  <a:moveTo>
                    <a:pt x="2341" y="8659"/>
                  </a:moveTo>
                  <a:cubicBezTo>
                    <a:pt x="2022" y="8659"/>
                    <a:pt x="1867" y="8908"/>
                    <a:pt x="1867" y="8908"/>
                  </a:cubicBezTo>
                  <a:cubicBezTo>
                    <a:pt x="2135" y="9509"/>
                    <a:pt x="2539" y="9662"/>
                    <a:pt x="2880" y="9662"/>
                  </a:cubicBezTo>
                  <a:cubicBezTo>
                    <a:pt x="3230" y="9662"/>
                    <a:pt x="3514" y="9500"/>
                    <a:pt x="3514" y="9500"/>
                  </a:cubicBezTo>
                  <a:cubicBezTo>
                    <a:pt x="3001" y="8838"/>
                    <a:pt x="2611" y="8659"/>
                    <a:pt x="2341" y="8659"/>
                  </a:cubicBezTo>
                  <a:close/>
                  <a:moveTo>
                    <a:pt x="1402" y="8937"/>
                  </a:moveTo>
                  <a:cubicBezTo>
                    <a:pt x="1112" y="8937"/>
                    <a:pt x="658" y="9125"/>
                    <a:pt x="723" y="10325"/>
                  </a:cubicBezTo>
                  <a:cubicBezTo>
                    <a:pt x="723" y="10325"/>
                    <a:pt x="2032" y="10239"/>
                    <a:pt x="1632" y="8976"/>
                  </a:cubicBezTo>
                  <a:cubicBezTo>
                    <a:pt x="1632" y="8976"/>
                    <a:pt x="1534" y="8937"/>
                    <a:pt x="1402" y="8937"/>
                  </a:cubicBezTo>
                  <a:close/>
                  <a:moveTo>
                    <a:pt x="2695" y="9761"/>
                  </a:moveTo>
                  <a:cubicBezTo>
                    <a:pt x="2312" y="9761"/>
                    <a:pt x="2167" y="10104"/>
                    <a:pt x="2167" y="10104"/>
                  </a:cubicBezTo>
                  <a:cubicBezTo>
                    <a:pt x="2442" y="10580"/>
                    <a:pt x="2770" y="10720"/>
                    <a:pt x="3062" y="10720"/>
                  </a:cubicBezTo>
                  <a:cubicBezTo>
                    <a:pt x="3478" y="10720"/>
                    <a:pt x="3818" y="10434"/>
                    <a:pt x="3818" y="10434"/>
                  </a:cubicBezTo>
                  <a:cubicBezTo>
                    <a:pt x="3317" y="9916"/>
                    <a:pt x="2952" y="9761"/>
                    <a:pt x="2695" y="9761"/>
                  </a:cubicBezTo>
                  <a:close/>
                  <a:moveTo>
                    <a:pt x="1837" y="10202"/>
                  </a:moveTo>
                  <a:cubicBezTo>
                    <a:pt x="1582" y="10202"/>
                    <a:pt x="1006" y="10350"/>
                    <a:pt x="1241" y="11742"/>
                  </a:cubicBezTo>
                  <a:cubicBezTo>
                    <a:pt x="1241" y="11742"/>
                    <a:pt x="2486" y="11437"/>
                    <a:pt x="1951" y="10213"/>
                  </a:cubicBezTo>
                  <a:cubicBezTo>
                    <a:pt x="1951" y="10213"/>
                    <a:pt x="1906" y="10202"/>
                    <a:pt x="1837" y="10202"/>
                  </a:cubicBezTo>
                  <a:close/>
                  <a:moveTo>
                    <a:pt x="3179" y="10988"/>
                  </a:moveTo>
                  <a:cubicBezTo>
                    <a:pt x="2767" y="10988"/>
                    <a:pt x="2632" y="11372"/>
                    <a:pt x="2632" y="11372"/>
                  </a:cubicBezTo>
                  <a:cubicBezTo>
                    <a:pt x="2906" y="11803"/>
                    <a:pt x="3211" y="11936"/>
                    <a:pt x="3483" y="11936"/>
                  </a:cubicBezTo>
                  <a:cubicBezTo>
                    <a:pt x="3921" y="11936"/>
                    <a:pt x="4274" y="11591"/>
                    <a:pt x="4274" y="11591"/>
                  </a:cubicBezTo>
                  <a:cubicBezTo>
                    <a:pt x="3785" y="11131"/>
                    <a:pt x="3430" y="10988"/>
                    <a:pt x="3179" y="10988"/>
                  </a:cubicBezTo>
                  <a:close/>
                  <a:moveTo>
                    <a:pt x="3806" y="12127"/>
                  </a:moveTo>
                  <a:cubicBezTo>
                    <a:pt x="3382" y="12127"/>
                    <a:pt x="3251" y="12526"/>
                    <a:pt x="3251" y="12526"/>
                  </a:cubicBezTo>
                  <a:cubicBezTo>
                    <a:pt x="3525" y="12941"/>
                    <a:pt x="3823" y="13071"/>
                    <a:pt x="4088" y="13071"/>
                  </a:cubicBezTo>
                  <a:cubicBezTo>
                    <a:pt x="4534" y="13071"/>
                    <a:pt x="4889" y="12705"/>
                    <a:pt x="4889" y="12705"/>
                  </a:cubicBezTo>
                  <a:cubicBezTo>
                    <a:pt x="4405" y="12265"/>
                    <a:pt x="4055" y="12127"/>
                    <a:pt x="3806" y="12127"/>
                  </a:cubicBezTo>
                  <a:close/>
                  <a:moveTo>
                    <a:pt x="2356" y="11496"/>
                  </a:moveTo>
                  <a:cubicBezTo>
                    <a:pt x="2136" y="11496"/>
                    <a:pt x="1480" y="11615"/>
                    <a:pt x="1802" y="13096"/>
                  </a:cubicBezTo>
                  <a:cubicBezTo>
                    <a:pt x="1802" y="13096"/>
                    <a:pt x="3014" y="12700"/>
                    <a:pt x="2425" y="11500"/>
                  </a:cubicBezTo>
                  <a:cubicBezTo>
                    <a:pt x="2425" y="11500"/>
                    <a:pt x="2399" y="11496"/>
                    <a:pt x="2356" y="11496"/>
                  </a:cubicBezTo>
                  <a:close/>
                  <a:moveTo>
                    <a:pt x="2994" y="12655"/>
                  </a:moveTo>
                  <a:cubicBezTo>
                    <a:pt x="2792" y="12655"/>
                    <a:pt x="2101" y="12762"/>
                    <a:pt x="2456" y="14279"/>
                  </a:cubicBezTo>
                  <a:cubicBezTo>
                    <a:pt x="2456" y="14279"/>
                    <a:pt x="3655" y="13851"/>
                    <a:pt x="3048" y="12658"/>
                  </a:cubicBezTo>
                  <a:cubicBezTo>
                    <a:pt x="3048" y="12658"/>
                    <a:pt x="3027" y="12655"/>
                    <a:pt x="2994" y="12655"/>
                  </a:cubicBezTo>
                  <a:close/>
                  <a:moveTo>
                    <a:pt x="3135" y="0"/>
                  </a:moveTo>
                  <a:cubicBezTo>
                    <a:pt x="1390" y="2979"/>
                    <a:pt x="1202" y="5768"/>
                    <a:pt x="1465" y="7836"/>
                  </a:cubicBezTo>
                  <a:cubicBezTo>
                    <a:pt x="1844" y="10802"/>
                    <a:pt x="3202" y="12917"/>
                    <a:pt x="3423" y="13245"/>
                  </a:cubicBezTo>
                  <a:cubicBezTo>
                    <a:pt x="3376" y="13400"/>
                    <a:pt x="3334" y="13712"/>
                    <a:pt x="3551" y="14109"/>
                  </a:cubicBezTo>
                  <a:cubicBezTo>
                    <a:pt x="3863" y="14682"/>
                    <a:pt x="4309" y="14722"/>
                    <a:pt x="4309" y="14722"/>
                  </a:cubicBezTo>
                  <a:cubicBezTo>
                    <a:pt x="4309" y="14722"/>
                    <a:pt x="4709" y="14824"/>
                    <a:pt x="4770" y="15163"/>
                  </a:cubicBezTo>
                  <a:cubicBezTo>
                    <a:pt x="4770" y="15163"/>
                    <a:pt x="4821" y="13274"/>
                    <a:pt x="3574" y="13145"/>
                  </a:cubicBezTo>
                  <a:cubicBezTo>
                    <a:pt x="3411" y="12909"/>
                    <a:pt x="2032" y="10813"/>
                    <a:pt x="1655" y="7839"/>
                  </a:cubicBezTo>
                  <a:cubicBezTo>
                    <a:pt x="1514" y="6727"/>
                    <a:pt x="1507" y="5403"/>
                    <a:pt x="1814" y="3949"/>
                  </a:cubicBezTo>
                  <a:cubicBezTo>
                    <a:pt x="1879" y="5171"/>
                    <a:pt x="3204" y="5310"/>
                    <a:pt x="3204" y="5310"/>
                  </a:cubicBezTo>
                  <a:cubicBezTo>
                    <a:pt x="2834" y="4065"/>
                    <a:pt x="2289" y="3883"/>
                    <a:pt x="2003" y="3883"/>
                  </a:cubicBezTo>
                  <a:cubicBezTo>
                    <a:pt x="1911" y="3883"/>
                    <a:pt x="1846" y="3901"/>
                    <a:pt x="1821" y="3910"/>
                  </a:cubicBezTo>
                  <a:cubicBezTo>
                    <a:pt x="2071" y="2752"/>
                    <a:pt x="2518" y="1514"/>
                    <a:pt x="3255" y="237"/>
                  </a:cubicBezTo>
                  <a:lnTo>
                    <a:pt x="3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 flipH="1">
              <a:off x="8650598" y="-380837"/>
              <a:ext cx="729142" cy="1329768"/>
            </a:xfrm>
            <a:custGeom>
              <a:avLst/>
              <a:gdLst/>
              <a:ahLst/>
              <a:cxnLst/>
              <a:rect l="l" t="t" r="r" b="b"/>
              <a:pathLst>
                <a:path w="11869" h="21646" extrusionOk="0">
                  <a:moveTo>
                    <a:pt x="8136" y="0"/>
                  </a:moveTo>
                  <a:cubicBezTo>
                    <a:pt x="7950" y="498"/>
                    <a:pt x="7776" y="1000"/>
                    <a:pt x="7613" y="1505"/>
                  </a:cubicBezTo>
                  <a:cubicBezTo>
                    <a:pt x="5801" y="2980"/>
                    <a:pt x="3886" y="4501"/>
                    <a:pt x="1856" y="6011"/>
                  </a:cubicBezTo>
                  <a:cubicBezTo>
                    <a:pt x="3536" y="5076"/>
                    <a:pt x="5134" y="4091"/>
                    <a:pt x="6654" y="3101"/>
                  </a:cubicBezTo>
                  <a:lnTo>
                    <a:pt x="6654" y="3101"/>
                  </a:lnTo>
                  <a:cubicBezTo>
                    <a:pt x="5026" y="4459"/>
                    <a:pt x="3312" y="5852"/>
                    <a:pt x="1510" y="7241"/>
                  </a:cubicBezTo>
                  <a:cubicBezTo>
                    <a:pt x="3201" y="6262"/>
                    <a:pt x="4812" y="5236"/>
                    <a:pt x="6340" y="4212"/>
                  </a:cubicBezTo>
                  <a:lnTo>
                    <a:pt x="6340" y="4212"/>
                  </a:lnTo>
                  <a:cubicBezTo>
                    <a:pt x="4712" y="5608"/>
                    <a:pt x="2998" y="7046"/>
                    <a:pt x="1196" y="8485"/>
                  </a:cubicBezTo>
                  <a:cubicBezTo>
                    <a:pt x="2900" y="7466"/>
                    <a:pt x="4519" y="6394"/>
                    <a:pt x="6057" y="5331"/>
                  </a:cubicBezTo>
                  <a:lnTo>
                    <a:pt x="6057" y="5331"/>
                  </a:lnTo>
                  <a:cubicBezTo>
                    <a:pt x="4429" y="6769"/>
                    <a:pt x="2719" y="8257"/>
                    <a:pt x="919" y="9744"/>
                  </a:cubicBezTo>
                  <a:cubicBezTo>
                    <a:pt x="2633" y="8678"/>
                    <a:pt x="4261" y="7564"/>
                    <a:pt x="5806" y="6460"/>
                  </a:cubicBezTo>
                  <a:lnTo>
                    <a:pt x="5806" y="6460"/>
                  </a:lnTo>
                  <a:cubicBezTo>
                    <a:pt x="4182" y="7943"/>
                    <a:pt x="2473" y="9478"/>
                    <a:pt x="675" y="11016"/>
                  </a:cubicBezTo>
                  <a:cubicBezTo>
                    <a:pt x="2398" y="9904"/>
                    <a:pt x="4033" y="8744"/>
                    <a:pt x="5587" y="7597"/>
                  </a:cubicBezTo>
                  <a:lnTo>
                    <a:pt x="5587" y="7597"/>
                  </a:lnTo>
                  <a:cubicBezTo>
                    <a:pt x="3966" y="9125"/>
                    <a:pt x="2261" y="10709"/>
                    <a:pt x="468" y="12302"/>
                  </a:cubicBezTo>
                  <a:cubicBezTo>
                    <a:pt x="2198" y="11140"/>
                    <a:pt x="3840" y="9934"/>
                    <a:pt x="5399" y="8743"/>
                  </a:cubicBezTo>
                  <a:lnTo>
                    <a:pt x="5399" y="8743"/>
                  </a:lnTo>
                  <a:cubicBezTo>
                    <a:pt x="3782" y="10316"/>
                    <a:pt x="2084" y="11954"/>
                    <a:pt x="297" y="13602"/>
                  </a:cubicBezTo>
                  <a:cubicBezTo>
                    <a:pt x="2031" y="12389"/>
                    <a:pt x="3679" y="11130"/>
                    <a:pt x="5245" y="9897"/>
                  </a:cubicBezTo>
                  <a:lnTo>
                    <a:pt x="5245" y="9897"/>
                  </a:lnTo>
                  <a:cubicBezTo>
                    <a:pt x="3633" y="11516"/>
                    <a:pt x="1940" y="13207"/>
                    <a:pt x="160" y="14910"/>
                  </a:cubicBezTo>
                  <a:cubicBezTo>
                    <a:pt x="1903" y="13645"/>
                    <a:pt x="3554" y="12335"/>
                    <a:pt x="5124" y="11053"/>
                  </a:cubicBezTo>
                  <a:lnTo>
                    <a:pt x="5124" y="11053"/>
                  </a:lnTo>
                  <a:cubicBezTo>
                    <a:pt x="3517" y="12721"/>
                    <a:pt x="1835" y="14470"/>
                    <a:pt x="62" y="16229"/>
                  </a:cubicBezTo>
                  <a:cubicBezTo>
                    <a:pt x="1807" y="14912"/>
                    <a:pt x="3461" y="13547"/>
                    <a:pt x="5033" y="12216"/>
                  </a:cubicBezTo>
                  <a:lnTo>
                    <a:pt x="5033" y="12216"/>
                  </a:lnTo>
                  <a:cubicBezTo>
                    <a:pt x="3435" y="13937"/>
                    <a:pt x="1761" y="15740"/>
                    <a:pt x="0" y="17559"/>
                  </a:cubicBezTo>
                  <a:cubicBezTo>
                    <a:pt x="1833" y="16119"/>
                    <a:pt x="3563" y="14628"/>
                    <a:pt x="5206" y="13181"/>
                  </a:cubicBezTo>
                  <a:lnTo>
                    <a:pt x="5206" y="13181"/>
                  </a:lnTo>
                  <a:cubicBezTo>
                    <a:pt x="3801" y="14887"/>
                    <a:pt x="2340" y="16685"/>
                    <a:pt x="818" y="18527"/>
                  </a:cubicBezTo>
                  <a:cubicBezTo>
                    <a:pt x="2284" y="17187"/>
                    <a:pt x="3684" y="15838"/>
                    <a:pt x="5027" y="14526"/>
                  </a:cubicBezTo>
                  <a:lnTo>
                    <a:pt x="5027" y="14526"/>
                  </a:lnTo>
                  <a:cubicBezTo>
                    <a:pt x="3956" y="16073"/>
                    <a:pt x="2863" y="17692"/>
                    <a:pt x="1744" y="19369"/>
                  </a:cubicBezTo>
                  <a:cubicBezTo>
                    <a:pt x="2940" y="18031"/>
                    <a:pt x="4094" y="16712"/>
                    <a:pt x="5212" y="15436"/>
                  </a:cubicBezTo>
                  <a:lnTo>
                    <a:pt x="5212" y="15436"/>
                  </a:lnTo>
                  <a:cubicBezTo>
                    <a:pt x="4252" y="16920"/>
                    <a:pt x="3275" y="18473"/>
                    <a:pt x="2282" y="20083"/>
                  </a:cubicBezTo>
                  <a:cubicBezTo>
                    <a:pt x="3366" y="18813"/>
                    <a:pt x="4415" y="17566"/>
                    <a:pt x="5434" y="16359"/>
                  </a:cubicBezTo>
                  <a:lnTo>
                    <a:pt x="5434" y="16359"/>
                  </a:lnTo>
                  <a:cubicBezTo>
                    <a:pt x="4642" y="17710"/>
                    <a:pt x="3842" y="19111"/>
                    <a:pt x="3037" y="20569"/>
                  </a:cubicBezTo>
                  <a:cubicBezTo>
                    <a:pt x="4010" y="19374"/>
                    <a:pt x="4956" y="18203"/>
                    <a:pt x="5876" y="17069"/>
                  </a:cubicBezTo>
                  <a:cubicBezTo>
                    <a:pt x="5878" y="17097"/>
                    <a:pt x="5882" y="17126"/>
                    <a:pt x="5885" y="17154"/>
                  </a:cubicBezTo>
                  <a:cubicBezTo>
                    <a:pt x="5191" y="18389"/>
                    <a:pt x="4494" y="19671"/>
                    <a:pt x="3793" y="20997"/>
                  </a:cubicBezTo>
                  <a:cubicBezTo>
                    <a:pt x="4478" y="20223"/>
                    <a:pt x="5150" y="19457"/>
                    <a:pt x="5810" y="18704"/>
                  </a:cubicBezTo>
                  <a:lnTo>
                    <a:pt x="5810" y="18704"/>
                  </a:lnTo>
                  <a:cubicBezTo>
                    <a:pt x="5447" y="19546"/>
                    <a:pt x="5084" y="20406"/>
                    <a:pt x="4728" y="21290"/>
                  </a:cubicBezTo>
                  <a:cubicBezTo>
                    <a:pt x="5219" y="20707"/>
                    <a:pt x="5703" y="20130"/>
                    <a:pt x="6180" y="19564"/>
                  </a:cubicBezTo>
                  <a:cubicBezTo>
                    <a:pt x="6185" y="19595"/>
                    <a:pt x="6189" y="19629"/>
                    <a:pt x="6194" y="19660"/>
                  </a:cubicBezTo>
                  <a:cubicBezTo>
                    <a:pt x="5968" y="20311"/>
                    <a:pt x="5747" y="20972"/>
                    <a:pt x="5529" y="21646"/>
                  </a:cubicBezTo>
                  <a:cubicBezTo>
                    <a:pt x="5833" y="21407"/>
                    <a:pt x="6166" y="21086"/>
                    <a:pt x="6329" y="20485"/>
                  </a:cubicBezTo>
                  <a:cubicBezTo>
                    <a:pt x="6313" y="20395"/>
                    <a:pt x="6303" y="20325"/>
                    <a:pt x="6294" y="20264"/>
                  </a:cubicBezTo>
                  <a:lnTo>
                    <a:pt x="6294" y="20264"/>
                  </a:lnTo>
                  <a:cubicBezTo>
                    <a:pt x="6339" y="20521"/>
                    <a:pt x="6370" y="20656"/>
                    <a:pt x="6379" y="20656"/>
                  </a:cubicBezTo>
                  <a:cubicBezTo>
                    <a:pt x="6386" y="20656"/>
                    <a:pt x="6377" y="20553"/>
                    <a:pt x="6345" y="20339"/>
                  </a:cubicBezTo>
                  <a:lnTo>
                    <a:pt x="6345" y="20339"/>
                  </a:lnTo>
                  <a:cubicBezTo>
                    <a:pt x="6634" y="20922"/>
                    <a:pt x="7161" y="21143"/>
                    <a:pt x="7517" y="21228"/>
                  </a:cubicBezTo>
                  <a:cubicBezTo>
                    <a:pt x="7071" y="20727"/>
                    <a:pt x="6648" y="20194"/>
                    <a:pt x="6247" y="19636"/>
                  </a:cubicBezTo>
                  <a:cubicBezTo>
                    <a:pt x="6243" y="19611"/>
                    <a:pt x="6241" y="19585"/>
                    <a:pt x="6238" y="19562"/>
                  </a:cubicBezTo>
                  <a:lnTo>
                    <a:pt x="6238" y="19562"/>
                  </a:lnTo>
                  <a:cubicBezTo>
                    <a:pt x="6847" y="19958"/>
                    <a:pt x="7474" y="20313"/>
                    <a:pt x="8118" y="20623"/>
                  </a:cubicBezTo>
                  <a:cubicBezTo>
                    <a:pt x="7499" y="20013"/>
                    <a:pt x="6913" y="19348"/>
                    <a:pt x="6368" y="18636"/>
                  </a:cubicBezTo>
                  <a:lnTo>
                    <a:pt x="6368" y="18636"/>
                  </a:lnTo>
                  <a:cubicBezTo>
                    <a:pt x="7180" y="19192"/>
                    <a:pt x="8029" y="19669"/>
                    <a:pt x="8908" y="20065"/>
                  </a:cubicBezTo>
                  <a:cubicBezTo>
                    <a:pt x="7853" y="19232"/>
                    <a:pt x="6876" y="18257"/>
                    <a:pt x="6001" y="17157"/>
                  </a:cubicBezTo>
                  <a:cubicBezTo>
                    <a:pt x="5999" y="17130"/>
                    <a:pt x="5998" y="17100"/>
                    <a:pt x="5996" y="17071"/>
                  </a:cubicBezTo>
                  <a:lnTo>
                    <a:pt x="5996" y="17071"/>
                  </a:lnTo>
                  <a:cubicBezTo>
                    <a:pt x="7078" y="18040"/>
                    <a:pt x="8256" y="18852"/>
                    <a:pt x="9502" y="19492"/>
                  </a:cubicBezTo>
                  <a:cubicBezTo>
                    <a:pt x="8345" y="18601"/>
                    <a:pt x="7280" y="17536"/>
                    <a:pt x="6338" y="16324"/>
                  </a:cubicBezTo>
                  <a:lnTo>
                    <a:pt x="6338" y="16324"/>
                  </a:lnTo>
                  <a:cubicBezTo>
                    <a:pt x="7489" y="17375"/>
                    <a:pt x="8755" y="18241"/>
                    <a:pt x="10102" y="18911"/>
                  </a:cubicBezTo>
                  <a:cubicBezTo>
                    <a:pt x="8757" y="17961"/>
                    <a:pt x="7529" y="16780"/>
                    <a:pt x="6466" y="15410"/>
                  </a:cubicBezTo>
                  <a:lnTo>
                    <a:pt x="6466" y="15410"/>
                  </a:lnTo>
                  <a:cubicBezTo>
                    <a:pt x="7671" y="16571"/>
                    <a:pt x="9018" y="17526"/>
                    <a:pt x="10464" y="18248"/>
                  </a:cubicBezTo>
                  <a:cubicBezTo>
                    <a:pt x="9022" y="17255"/>
                    <a:pt x="7718" y="16003"/>
                    <a:pt x="6604" y="14535"/>
                  </a:cubicBezTo>
                  <a:lnTo>
                    <a:pt x="6604" y="14535"/>
                  </a:lnTo>
                  <a:cubicBezTo>
                    <a:pt x="7985" y="15778"/>
                    <a:pt x="9537" y="16757"/>
                    <a:pt x="11209" y="17450"/>
                  </a:cubicBezTo>
                  <a:cubicBezTo>
                    <a:pt x="9397" y="16410"/>
                    <a:pt x="7771" y="14984"/>
                    <a:pt x="6429" y="13240"/>
                  </a:cubicBezTo>
                  <a:lnTo>
                    <a:pt x="6429" y="13240"/>
                  </a:lnTo>
                  <a:cubicBezTo>
                    <a:pt x="8018" y="14750"/>
                    <a:pt x="9864" y="15894"/>
                    <a:pt x="11869" y="16645"/>
                  </a:cubicBezTo>
                  <a:cubicBezTo>
                    <a:pt x="9885" y="15626"/>
                    <a:pt x="8113" y="14168"/>
                    <a:pt x="6664" y="12342"/>
                  </a:cubicBezTo>
                  <a:lnTo>
                    <a:pt x="6664" y="12342"/>
                  </a:lnTo>
                  <a:cubicBezTo>
                    <a:pt x="8120" y="13798"/>
                    <a:pt x="9813" y="14935"/>
                    <a:pt x="11662" y="15726"/>
                  </a:cubicBezTo>
                  <a:cubicBezTo>
                    <a:pt x="9748" y="14628"/>
                    <a:pt x="8059" y="13103"/>
                    <a:pt x="6701" y="11232"/>
                  </a:cubicBezTo>
                  <a:lnTo>
                    <a:pt x="6701" y="11232"/>
                  </a:lnTo>
                  <a:cubicBezTo>
                    <a:pt x="8076" y="12735"/>
                    <a:pt x="9695" y="13935"/>
                    <a:pt x="11483" y="14798"/>
                  </a:cubicBezTo>
                  <a:cubicBezTo>
                    <a:pt x="9637" y="13624"/>
                    <a:pt x="8032" y="12037"/>
                    <a:pt x="6769" y="10125"/>
                  </a:cubicBezTo>
                  <a:lnTo>
                    <a:pt x="6769" y="10125"/>
                  </a:lnTo>
                  <a:cubicBezTo>
                    <a:pt x="8060" y="11668"/>
                    <a:pt x="9606" y="12926"/>
                    <a:pt x="11328" y="13859"/>
                  </a:cubicBezTo>
                  <a:cubicBezTo>
                    <a:pt x="9558" y="12612"/>
                    <a:pt x="8038" y="10969"/>
                    <a:pt x="6871" y="9018"/>
                  </a:cubicBezTo>
                  <a:lnTo>
                    <a:pt x="6871" y="9018"/>
                  </a:lnTo>
                  <a:cubicBezTo>
                    <a:pt x="8076" y="10600"/>
                    <a:pt x="9544" y="11914"/>
                    <a:pt x="11200" y="12912"/>
                  </a:cubicBezTo>
                  <a:cubicBezTo>
                    <a:pt x="9506" y="11598"/>
                    <a:pt x="8074" y="9900"/>
                    <a:pt x="7004" y="7918"/>
                  </a:cubicBezTo>
                  <a:lnTo>
                    <a:pt x="7004" y="7918"/>
                  </a:lnTo>
                  <a:cubicBezTo>
                    <a:pt x="8124" y="9534"/>
                    <a:pt x="9513" y="10897"/>
                    <a:pt x="11100" y="11958"/>
                  </a:cubicBezTo>
                  <a:cubicBezTo>
                    <a:pt x="9483" y="10579"/>
                    <a:pt x="8141" y="8830"/>
                    <a:pt x="7168" y="6818"/>
                  </a:cubicBezTo>
                  <a:lnTo>
                    <a:pt x="7168" y="6818"/>
                  </a:lnTo>
                  <a:cubicBezTo>
                    <a:pt x="8201" y="8465"/>
                    <a:pt x="9509" y="9876"/>
                    <a:pt x="11025" y="10997"/>
                  </a:cubicBezTo>
                  <a:cubicBezTo>
                    <a:pt x="9488" y="9556"/>
                    <a:pt x="8239" y="7762"/>
                    <a:pt x="7362" y="5727"/>
                  </a:cubicBezTo>
                  <a:lnTo>
                    <a:pt x="7362" y="5727"/>
                  </a:lnTo>
                  <a:cubicBezTo>
                    <a:pt x="8309" y="7399"/>
                    <a:pt x="9536" y="8853"/>
                    <a:pt x="10977" y="10028"/>
                  </a:cubicBezTo>
                  <a:cubicBezTo>
                    <a:pt x="9522" y="8530"/>
                    <a:pt x="8366" y="6694"/>
                    <a:pt x="7589" y="4638"/>
                  </a:cubicBezTo>
                  <a:lnTo>
                    <a:pt x="7589" y="4638"/>
                  </a:lnTo>
                  <a:cubicBezTo>
                    <a:pt x="8446" y="6332"/>
                    <a:pt x="9590" y="7827"/>
                    <a:pt x="10958" y="9055"/>
                  </a:cubicBezTo>
                  <a:cubicBezTo>
                    <a:pt x="9586" y="7502"/>
                    <a:pt x="8525" y="5629"/>
                    <a:pt x="7845" y="3557"/>
                  </a:cubicBezTo>
                  <a:lnTo>
                    <a:pt x="7845" y="3557"/>
                  </a:lnTo>
                  <a:cubicBezTo>
                    <a:pt x="8615" y="5269"/>
                    <a:pt x="9674" y="6799"/>
                    <a:pt x="10967" y="8076"/>
                  </a:cubicBezTo>
                  <a:cubicBezTo>
                    <a:pt x="9511" y="6262"/>
                    <a:pt x="8464" y="4059"/>
                    <a:pt x="7925" y="1651"/>
                  </a:cubicBezTo>
                  <a:cubicBezTo>
                    <a:pt x="8092" y="1145"/>
                    <a:pt x="8269" y="644"/>
                    <a:pt x="8455" y="146"/>
                  </a:cubicBezTo>
                  <a:cubicBezTo>
                    <a:pt x="8348" y="98"/>
                    <a:pt x="8243" y="49"/>
                    <a:pt x="8136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35"/>
            <p:cNvGrpSpPr/>
            <p:nvPr/>
          </p:nvGrpSpPr>
          <p:grpSpPr>
            <a:xfrm rot="-3320335">
              <a:off x="3944116" y="-621963"/>
              <a:ext cx="1276780" cy="1552424"/>
              <a:chOff x="2746568" y="-278986"/>
              <a:chExt cx="1276827" cy="1552481"/>
            </a:xfrm>
          </p:grpSpPr>
          <p:sp>
            <p:nvSpPr>
              <p:cNvPr id="1247" name="Google Shape;1247;p35"/>
              <p:cNvSpPr/>
              <p:nvPr/>
            </p:nvSpPr>
            <p:spPr>
              <a:xfrm>
                <a:off x="2841913" y="919519"/>
                <a:ext cx="264651" cy="63091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027" extrusionOk="0">
                    <a:moveTo>
                      <a:pt x="4307" y="613"/>
                    </a:moveTo>
                    <a:cubicBezTo>
                      <a:pt x="4307" y="613"/>
                      <a:pt x="3974" y="234"/>
                      <a:pt x="3128" y="116"/>
                    </a:cubicBezTo>
                    <a:cubicBezTo>
                      <a:pt x="2281" y="1"/>
                      <a:pt x="1" y="366"/>
                      <a:pt x="1" y="366"/>
                    </a:cubicBezTo>
                    <a:cubicBezTo>
                      <a:pt x="1" y="366"/>
                      <a:pt x="413" y="590"/>
                      <a:pt x="1088" y="648"/>
                    </a:cubicBezTo>
                    <a:cubicBezTo>
                      <a:pt x="1765" y="704"/>
                      <a:pt x="2878" y="488"/>
                      <a:pt x="3695" y="883"/>
                    </a:cubicBezTo>
                    <a:cubicBezTo>
                      <a:pt x="3991" y="1027"/>
                      <a:pt x="4256" y="822"/>
                      <a:pt x="4256" y="8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5"/>
              <p:cNvSpPr/>
              <p:nvPr/>
            </p:nvSpPr>
            <p:spPr>
              <a:xfrm>
                <a:off x="2895790" y="814345"/>
                <a:ext cx="292357" cy="61801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006" extrusionOk="0">
                    <a:moveTo>
                      <a:pt x="4758" y="746"/>
                    </a:moveTo>
                    <a:cubicBezTo>
                      <a:pt x="4758" y="746"/>
                      <a:pt x="4432" y="337"/>
                      <a:pt x="3511" y="169"/>
                    </a:cubicBezTo>
                    <a:cubicBezTo>
                      <a:pt x="2592" y="1"/>
                      <a:pt x="1" y="192"/>
                      <a:pt x="1" y="192"/>
                    </a:cubicBezTo>
                    <a:cubicBezTo>
                      <a:pt x="1" y="192"/>
                      <a:pt x="457" y="467"/>
                      <a:pt x="1188" y="560"/>
                    </a:cubicBezTo>
                    <a:cubicBezTo>
                      <a:pt x="1922" y="655"/>
                      <a:pt x="3662" y="874"/>
                      <a:pt x="4014" y="939"/>
                    </a:cubicBezTo>
                    <a:cubicBezTo>
                      <a:pt x="4369" y="1006"/>
                      <a:pt x="4704" y="890"/>
                      <a:pt x="4704" y="890"/>
                    </a:cubicBezTo>
                    <a:lnTo>
                      <a:pt x="4758" y="7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5"/>
              <p:cNvSpPr/>
              <p:nvPr/>
            </p:nvSpPr>
            <p:spPr>
              <a:xfrm>
                <a:off x="2967360" y="695164"/>
                <a:ext cx="292419" cy="78204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1273" extrusionOk="0">
                    <a:moveTo>
                      <a:pt x="4675" y="1039"/>
                    </a:moveTo>
                    <a:cubicBezTo>
                      <a:pt x="4675" y="1039"/>
                      <a:pt x="4393" y="599"/>
                      <a:pt x="3495" y="336"/>
                    </a:cubicBezTo>
                    <a:cubicBezTo>
                      <a:pt x="2598" y="74"/>
                      <a:pt x="1" y="1"/>
                      <a:pt x="1" y="1"/>
                    </a:cubicBezTo>
                    <a:cubicBezTo>
                      <a:pt x="1" y="1"/>
                      <a:pt x="425" y="322"/>
                      <a:pt x="1144" y="488"/>
                    </a:cubicBezTo>
                    <a:cubicBezTo>
                      <a:pt x="1863" y="657"/>
                      <a:pt x="3572" y="1055"/>
                      <a:pt x="3916" y="1157"/>
                    </a:cubicBezTo>
                    <a:cubicBezTo>
                      <a:pt x="4261" y="1257"/>
                      <a:pt x="4760" y="1272"/>
                      <a:pt x="4760" y="12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5"/>
              <p:cNvSpPr/>
              <p:nvPr/>
            </p:nvSpPr>
            <p:spPr>
              <a:xfrm>
                <a:off x="3033093" y="582557"/>
                <a:ext cx="286705" cy="97555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1588" extrusionOk="0">
                    <a:moveTo>
                      <a:pt x="4596" y="1348"/>
                    </a:moveTo>
                    <a:cubicBezTo>
                      <a:pt x="4596" y="1348"/>
                      <a:pt x="4344" y="890"/>
                      <a:pt x="3465" y="569"/>
                    </a:cubicBezTo>
                    <a:cubicBezTo>
                      <a:pt x="2588" y="248"/>
                      <a:pt x="1" y="0"/>
                      <a:pt x="1" y="0"/>
                    </a:cubicBezTo>
                    <a:cubicBezTo>
                      <a:pt x="1" y="0"/>
                      <a:pt x="404" y="350"/>
                      <a:pt x="1111" y="565"/>
                    </a:cubicBezTo>
                    <a:cubicBezTo>
                      <a:pt x="1816" y="781"/>
                      <a:pt x="3495" y="1292"/>
                      <a:pt x="3832" y="1414"/>
                    </a:cubicBezTo>
                    <a:cubicBezTo>
                      <a:pt x="4168" y="1539"/>
                      <a:pt x="4667" y="1588"/>
                      <a:pt x="4667" y="1588"/>
                    </a:cubicBezTo>
                    <a:lnTo>
                      <a:pt x="4596" y="13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5"/>
              <p:cNvSpPr/>
              <p:nvPr/>
            </p:nvSpPr>
            <p:spPr>
              <a:xfrm>
                <a:off x="2746568" y="1029117"/>
                <a:ext cx="270303" cy="8963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59" extrusionOk="0">
                    <a:moveTo>
                      <a:pt x="3024" y="171"/>
                    </a:moveTo>
                    <a:cubicBezTo>
                      <a:pt x="2186" y="341"/>
                      <a:pt x="0" y="1383"/>
                      <a:pt x="0" y="1383"/>
                    </a:cubicBezTo>
                    <a:cubicBezTo>
                      <a:pt x="0" y="1383"/>
                      <a:pt x="463" y="1458"/>
                      <a:pt x="1121" y="1288"/>
                    </a:cubicBezTo>
                    <a:cubicBezTo>
                      <a:pt x="1777" y="1118"/>
                      <a:pt x="3335" y="711"/>
                      <a:pt x="3658" y="644"/>
                    </a:cubicBezTo>
                    <a:cubicBezTo>
                      <a:pt x="3979" y="579"/>
                      <a:pt x="4400" y="379"/>
                      <a:pt x="4400" y="379"/>
                    </a:cubicBezTo>
                    <a:cubicBezTo>
                      <a:pt x="4400" y="379"/>
                      <a:pt x="3861" y="1"/>
                      <a:pt x="3024" y="1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5"/>
              <p:cNvSpPr/>
              <p:nvPr/>
            </p:nvSpPr>
            <p:spPr>
              <a:xfrm>
                <a:off x="3096554" y="486782"/>
                <a:ext cx="290514" cy="9454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1539" extrusionOk="0">
                    <a:moveTo>
                      <a:pt x="4728" y="1538"/>
                    </a:moveTo>
                    <a:cubicBezTo>
                      <a:pt x="4728" y="1538"/>
                      <a:pt x="3127" y="1286"/>
                      <a:pt x="2174" y="924"/>
                    </a:cubicBezTo>
                    <a:cubicBezTo>
                      <a:pt x="1223" y="565"/>
                      <a:pt x="1" y="70"/>
                      <a:pt x="1" y="70"/>
                    </a:cubicBezTo>
                    <a:cubicBezTo>
                      <a:pt x="1" y="70"/>
                      <a:pt x="834" y="0"/>
                      <a:pt x="1553" y="149"/>
                    </a:cubicBezTo>
                    <a:cubicBezTo>
                      <a:pt x="2274" y="300"/>
                      <a:pt x="3362" y="574"/>
                      <a:pt x="3839" y="782"/>
                    </a:cubicBezTo>
                    <a:cubicBezTo>
                      <a:pt x="4314" y="993"/>
                      <a:pt x="4726" y="1538"/>
                      <a:pt x="4726" y="15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5"/>
              <p:cNvSpPr/>
              <p:nvPr/>
            </p:nvSpPr>
            <p:spPr>
              <a:xfrm>
                <a:off x="3146131" y="385110"/>
                <a:ext cx="298808" cy="97371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1585" extrusionOk="0">
                    <a:moveTo>
                      <a:pt x="4863" y="1585"/>
                    </a:moveTo>
                    <a:cubicBezTo>
                      <a:pt x="4863" y="1585"/>
                      <a:pt x="3214" y="1324"/>
                      <a:pt x="2235" y="952"/>
                    </a:cubicBezTo>
                    <a:cubicBezTo>
                      <a:pt x="1257" y="582"/>
                      <a:pt x="1" y="73"/>
                      <a:pt x="1" y="73"/>
                    </a:cubicBezTo>
                    <a:cubicBezTo>
                      <a:pt x="1" y="73"/>
                      <a:pt x="857" y="1"/>
                      <a:pt x="1597" y="155"/>
                    </a:cubicBezTo>
                    <a:cubicBezTo>
                      <a:pt x="2339" y="310"/>
                      <a:pt x="3458" y="590"/>
                      <a:pt x="3947" y="806"/>
                    </a:cubicBezTo>
                    <a:cubicBezTo>
                      <a:pt x="4437" y="1024"/>
                      <a:pt x="4863" y="1585"/>
                      <a:pt x="4863" y="15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5"/>
              <p:cNvSpPr/>
              <p:nvPr/>
            </p:nvSpPr>
            <p:spPr>
              <a:xfrm>
                <a:off x="3426451" y="-112931"/>
                <a:ext cx="278166" cy="143076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2329" extrusionOk="0">
                    <a:moveTo>
                      <a:pt x="4528" y="2328"/>
                    </a:moveTo>
                    <a:cubicBezTo>
                      <a:pt x="4528" y="2328"/>
                      <a:pt x="2949" y="1788"/>
                      <a:pt x="2051" y="1253"/>
                    </a:cubicBezTo>
                    <a:cubicBezTo>
                      <a:pt x="1149" y="720"/>
                      <a:pt x="0" y="0"/>
                      <a:pt x="0" y="0"/>
                    </a:cubicBezTo>
                    <a:cubicBezTo>
                      <a:pt x="0" y="0"/>
                      <a:pt x="856" y="78"/>
                      <a:pt x="1560" y="358"/>
                    </a:cubicBezTo>
                    <a:cubicBezTo>
                      <a:pt x="2263" y="639"/>
                      <a:pt x="3114" y="802"/>
                      <a:pt x="3761" y="1405"/>
                    </a:cubicBezTo>
                    <a:cubicBezTo>
                      <a:pt x="4154" y="1770"/>
                      <a:pt x="4528" y="2328"/>
                      <a:pt x="4528" y="2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5"/>
              <p:cNvSpPr/>
              <p:nvPr/>
            </p:nvSpPr>
            <p:spPr>
              <a:xfrm>
                <a:off x="3463065" y="-229348"/>
                <a:ext cx="307715" cy="158250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2576" extrusionOk="0">
                    <a:moveTo>
                      <a:pt x="5009" y="2576"/>
                    </a:moveTo>
                    <a:cubicBezTo>
                      <a:pt x="5009" y="2576"/>
                      <a:pt x="3263" y="1976"/>
                      <a:pt x="2267" y="1387"/>
                    </a:cubicBezTo>
                    <a:cubicBezTo>
                      <a:pt x="1272" y="794"/>
                      <a:pt x="1" y="1"/>
                      <a:pt x="1" y="1"/>
                    </a:cubicBezTo>
                    <a:cubicBezTo>
                      <a:pt x="1" y="1"/>
                      <a:pt x="948" y="85"/>
                      <a:pt x="1725" y="396"/>
                    </a:cubicBezTo>
                    <a:cubicBezTo>
                      <a:pt x="2504" y="704"/>
                      <a:pt x="3446" y="887"/>
                      <a:pt x="4161" y="1553"/>
                    </a:cubicBezTo>
                    <a:cubicBezTo>
                      <a:pt x="4593" y="1958"/>
                      <a:pt x="5009" y="2576"/>
                      <a:pt x="5009" y="25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3182806" y="283745"/>
                <a:ext cx="316070" cy="97002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1579" extrusionOk="0">
                    <a:moveTo>
                      <a:pt x="5145" y="1579"/>
                    </a:moveTo>
                    <a:cubicBezTo>
                      <a:pt x="5145" y="1579"/>
                      <a:pt x="3386" y="1377"/>
                      <a:pt x="2407" y="1007"/>
                    </a:cubicBezTo>
                    <a:cubicBezTo>
                      <a:pt x="1426" y="639"/>
                      <a:pt x="0" y="302"/>
                      <a:pt x="0" y="302"/>
                    </a:cubicBezTo>
                    <a:cubicBezTo>
                      <a:pt x="0" y="302"/>
                      <a:pt x="975" y="0"/>
                      <a:pt x="1721" y="141"/>
                    </a:cubicBezTo>
                    <a:cubicBezTo>
                      <a:pt x="2507" y="288"/>
                      <a:pt x="3379" y="523"/>
                      <a:pt x="3868" y="739"/>
                    </a:cubicBezTo>
                    <a:cubicBezTo>
                      <a:pt x="4359" y="956"/>
                      <a:pt x="5145" y="1579"/>
                      <a:pt x="5145" y="15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5"/>
              <p:cNvSpPr/>
              <p:nvPr/>
            </p:nvSpPr>
            <p:spPr>
              <a:xfrm>
                <a:off x="3253025" y="199274"/>
                <a:ext cx="296842" cy="93132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1516" extrusionOk="0">
                    <a:moveTo>
                      <a:pt x="4832" y="1396"/>
                    </a:moveTo>
                    <a:cubicBezTo>
                      <a:pt x="4832" y="1396"/>
                      <a:pt x="4218" y="1516"/>
                      <a:pt x="3332" y="1233"/>
                    </a:cubicBezTo>
                    <a:cubicBezTo>
                      <a:pt x="2434" y="947"/>
                      <a:pt x="1" y="197"/>
                      <a:pt x="1" y="197"/>
                    </a:cubicBezTo>
                    <a:cubicBezTo>
                      <a:pt x="1" y="197"/>
                      <a:pt x="871" y="0"/>
                      <a:pt x="2158" y="270"/>
                    </a:cubicBezTo>
                    <a:cubicBezTo>
                      <a:pt x="3449" y="540"/>
                      <a:pt x="4832" y="1396"/>
                      <a:pt x="4832" y="13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3298854" y="105588"/>
                <a:ext cx="296166" cy="103084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78" extrusionOk="0">
                    <a:moveTo>
                      <a:pt x="4821" y="1502"/>
                    </a:moveTo>
                    <a:cubicBezTo>
                      <a:pt x="4821" y="1502"/>
                      <a:pt x="3973" y="1678"/>
                      <a:pt x="3310" y="1294"/>
                    </a:cubicBezTo>
                    <a:cubicBezTo>
                      <a:pt x="2463" y="804"/>
                      <a:pt x="0" y="264"/>
                      <a:pt x="0" y="264"/>
                    </a:cubicBezTo>
                    <a:cubicBezTo>
                      <a:pt x="0" y="264"/>
                      <a:pt x="1063" y="1"/>
                      <a:pt x="2353" y="271"/>
                    </a:cubicBezTo>
                    <a:cubicBezTo>
                      <a:pt x="3642" y="541"/>
                      <a:pt x="4821" y="1502"/>
                      <a:pt x="4821" y="15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3358874" y="-9047"/>
                <a:ext cx="285293" cy="118380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1927" extrusionOk="0">
                    <a:moveTo>
                      <a:pt x="4644" y="1926"/>
                    </a:moveTo>
                    <a:cubicBezTo>
                      <a:pt x="4644" y="1926"/>
                      <a:pt x="4052" y="1837"/>
                      <a:pt x="3170" y="1546"/>
                    </a:cubicBezTo>
                    <a:cubicBezTo>
                      <a:pt x="2288" y="1253"/>
                      <a:pt x="0" y="139"/>
                      <a:pt x="0" y="139"/>
                    </a:cubicBezTo>
                    <a:cubicBezTo>
                      <a:pt x="0" y="139"/>
                      <a:pt x="1088" y="0"/>
                      <a:pt x="2337" y="418"/>
                    </a:cubicBezTo>
                    <a:cubicBezTo>
                      <a:pt x="3586" y="835"/>
                      <a:pt x="4644" y="1926"/>
                      <a:pt x="4644" y="19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3094650" y="948946"/>
                <a:ext cx="155117" cy="224720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658" extrusionOk="0">
                    <a:moveTo>
                      <a:pt x="207" y="18"/>
                    </a:moveTo>
                    <a:cubicBezTo>
                      <a:pt x="207" y="18"/>
                      <a:pt x="819" y="1"/>
                      <a:pt x="1333" y="681"/>
                    </a:cubicBezTo>
                    <a:cubicBezTo>
                      <a:pt x="1847" y="1363"/>
                      <a:pt x="2524" y="3658"/>
                      <a:pt x="2524" y="3658"/>
                    </a:cubicBezTo>
                    <a:cubicBezTo>
                      <a:pt x="2524" y="3658"/>
                      <a:pt x="2124" y="3405"/>
                      <a:pt x="1746" y="2844"/>
                    </a:cubicBezTo>
                    <a:cubicBezTo>
                      <a:pt x="1367" y="2283"/>
                      <a:pt x="1014" y="1206"/>
                      <a:pt x="269" y="685"/>
                    </a:cubicBezTo>
                    <a:cubicBezTo>
                      <a:pt x="0" y="497"/>
                      <a:pt x="49" y="165"/>
                      <a:pt x="49" y="165"/>
                    </a:cubicBezTo>
                    <a:lnTo>
                      <a:pt x="207" y="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3182131" y="857349"/>
                <a:ext cx="178400" cy="238542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3883" extrusionOk="0">
                    <a:moveTo>
                      <a:pt x="101" y="1"/>
                    </a:moveTo>
                    <a:cubicBezTo>
                      <a:pt x="101" y="1"/>
                      <a:pt x="711" y="71"/>
                      <a:pt x="1307" y="790"/>
                    </a:cubicBezTo>
                    <a:cubicBezTo>
                      <a:pt x="1904" y="1511"/>
                      <a:pt x="2904" y="3882"/>
                      <a:pt x="2904" y="3882"/>
                    </a:cubicBezTo>
                    <a:cubicBezTo>
                      <a:pt x="2904" y="3882"/>
                      <a:pt x="2441" y="3619"/>
                      <a:pt x="2002" y="3025"/>
                    </a:cubicBezTo>
                    <a:cubicBezTo>
                      <a:pt x="1564" y="2432"/>
                      <a:pt x="522" y="1021"/>
                      <a:pt x="292" y="744"/>
                    </a:cubicBezTo>
                    <a:cubicBezTo>
                      <a:pt x="64" y="467"/>
                      <a:pt x="1" y="118"/>
                      <a:pt x="1" y="118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3250998" y="765629"/>
                <a:ext cx="210836" cy="219683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3576" extrusionOk="0">
                    <a:moveTo>
                      <a:pt x="246" y="1"/>
                    </a:moveTo>
                    <a:cubicBezTo>
                      <a:pt x="246" y="1"/>
                      <a:pt x="767" y="34"/>
                      <a:pt x="1434" y="688"/>
                    </a:cubicBezTo>
                    <a:cubicBezTo>
                      <a:pt x="2100" y="1344"/>
                      <a:pt x="3432" y="3576"/>
                      <a:pt x="3432" y="3576"/>
                    </a:cubicBezTo>
                    <a:cubicBezTo>
                      <a:pt x="3432" y="3576"/>
                      <a:pt x="2944" y="3362"/>
                      <a:pt x="2447" y="2816"/>
                    </a:cubicBezTo>
                    <a:cubicBezTo>
                      <a:pt x="1949" y="2271"/>
                      <a:pt x="769" y="974"/>
                      <a:pt x="513" y="722"/>
                    </a:cubicBezTo>
                    <a:cubicBezTo>
                      <a:pt x="257" y="469"/>
                      <a:pt x="0" y="41"/>
                      <a:pt x="0" y="41"/>
                    </a:cubicBezTo>
                    <a:lnTo>
                      <a:pt x="2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3323427" y="675567"/>
                <a:ext cx="208318" cy="219007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3565" extrusionOk="0">
                    <a:moveTo>
                      <a:pt x="242" y="0"/>
                    </a:moveTo>
                    <a:cubicBezTo>
                      <a:pt x="242" y="0"/>
                      <a:pt x="719" y="55"/>
                      <a:pt x="1474" y="607"/>
                    </a:cubicBezTo>
                    <a:cubicBezTo>
                      <a:pt x="2530" y="1379"/>
                      <a:pt x="3391" y="3565"/>
                      <a:pt x="3391" y="3565"/>
                    </a:cubicBezTo>
                    <a:cubicBezTo>
                      <a:pt x="3391" y="3565"/>
                      <a:pt x="3012" y="3245"/>
                      <a:pt x="2486" y="2523"/>
                    </a:cubicBezTo>
                    <a:cubicBezTo>
                      <a:pt x="2051" y="1925"/>
                      <a:pt x="830" y="935"/>
                      <a:pt x="556" y="700"/>
                    </a:cubicBezTo>
                    <a:cubicBezTo>
                      <a:pt x="284" y="465"/>
                      <a:pt x="0" y="56"/>
                      <a:pt x="0" y="56"/>
                    </a:cubicBez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3383325" y="579239"/>
                <a:ext cx="220420" cy="209423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3409" extrusionOk="0">
                    <a:moveTo>
                      <a:pt x="1" y="0"/>
                    </a:moveTo>
                    <a:cubicBezTo>
                      <a:pt x="1" y="0"/>
                      <a:pt x="1004" y="1274"/>
                      <a:pt x="1783" y="1930"/>
                    </a:cubicBezTo>
                    <a:cubicBezTo>
                      <a:pt x="2562" y="2584"/>
                      <a:pt x="3588" y="3408"/>
                      <a:pt x="3588" y="3408"/>
                    </a:cubicBezTo>
                    <a:cubicBezTo>
                      <a:pt x="3588" y="3408"/>
                      <a:pt x="3244" y="2649"/>
                      <a:pt x="2762" y="2093"/>
                    </a:cubicBezTo>
                    <a:cubicBezTo>
                      <a:pt x="2279" y="1537"/>
                      <a:pt x="1511" y="721"/>
                      <a:pt x="1095" y="407"/>
                    </a:cubicBezTo>
                    <a:cubicBezTo>
                      <a:pt x="679" y="9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3441441" y="480516"/>
                <a:ext cx="226747" cy="215444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507" extrusionOk="0">
                    <a:moveTo>
                      <a:pt x="0" y="0"/>
                    </a:moveTo>
                    <a:cubicBezTo>
                      <a:pt x="0" y="0"/>
                      <a:pt x="1033" y="1311"/>
                      <a:pt x="1833" y="1984"/>
                    </a:cubicBezTo>
                    <a:cubicBezTo>
                      <a:pt x="2635" y="2658"/>
                      <a:pt x="3691" y="3507"/>
                      <a:pt x="3691" y="3507"/>
                    </a:cubicBezTo>
                    <a:cubicBezTo>
                      <a:pt x="3691" y="3507"/>
                      <a:pt x="3336" y="2724"/>
                      <a:pt x="2842" y="2153"/>
                    </a:cubicBezTo>
                    <a:cubicBezTo>
                      <a:pt x="2344" y="1579"/>
                      <a:pt x="1552" y="741"/>
                      <a:pt x="1126" y="418"/>
                    </a:cubicBezTo>
                    <a:cubicBezTo>
                      <a:pt x="698" y="97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5"/>
              <p:cNvSpPr/>
              <p:nvPr/>
            </p:nvSpPr>
            <p:spPr>
              <a:xfrm>
                <a:off x="3689570" y="21239"/>
                <a:ext cx="260535" cy="173117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818" extrusionOk="0">
                    <a:moveTo>
                      <a:pt x="1" y="0"/>
                    </a:moveTo>
                    <a:cubicBezTo>
                      <a:pt x="1" y="0"/>
                      <a:pt x="1243" y="1114"/>
                      <a:pt x="2148" y="1639"/>
                    </a:cubicBezTo>
                    <a:cubicBezTo>
                      <a:pt x="3053" y="2165"/>
                      <a:pt x="4241" y="2817"/>
                      <a:pt x="4241" y="2817"/>
                    </a:cubicBezTo>
                    <a:cubicBezTo>
                      <a:pt x="4241" y="2817"/>
                      <a:pt x="3756" y="2109"/>
                      <a:pt x="3169" y="1632"/>
                    </a:cubicBezTo>
                    <a:cubicBezTo>
                      <a:pt x="2581" y="1153"/>
                      <a:pt x="2023" y="490"/>
                      <a:pt x="1180" y="219"/>
                    </a:cubicBezTo>
                    <a:cubicBezTo>
                      <a:pt x="671" y="5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5"/>
              <p:cNvSpPr/>
              <p:nvPr/>
            </p:nvSpPr>
            <p:spPr>
              <a:xfrm>
                <a:off x="3765748" y="-74044"/>
                <a:ext cx="257648" cy="19726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211" extrusionOk="0">
                    <a:moveTo>
                      <a:pt x="1" y="1"/>
                    </a:moveTo>
                    <a:cubicBezTo>
                      <a:pt x="1" y="1"/>
                      <a:pt x="1376" y="1232"/>
                      <a:pt x="2378" y="1813"/>
                    </a:cubicBezTo>
                    <a:cubicBezTo>
                      <a:pt x="3378" y="2393"/>
                      <a:pt x="4193" y="3211"/>
                      <a:pt x="4193" y="3211"/>
                    </a:cubicBezTo>
                    <a:cubicBezTo>
                      <a:pt x="4193" y="3211"/>
                      <a:pt x="3888" y="2321"/>
                      <a:pt x="3529" y="1839"/>
                    </a:cubicBezTo>
                    <a:cubicBezTo>
                      <a:pt x="3030" y="1167"/>
                      <a:pt x="2550" y="546"/>
                      <a:pt x="1617" y="248"/>
                    </a:cubicBezTo>
                    <a:cubicBezTo>
                      <a:pt x="1053" y="6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3492615" y="377062"/>
                <a:ext cx="222693" cy="237682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869" extrusionOk="0">
                    <a:moveTo>
                      <a:pt x="0" y="0"/>
                    </a:moveTo>
                    <a:cubicBezTo>
                      <a:pt x="0" y="0"/>
                      <a:pt x="1033" y="1439"/>
                      <a:pt x="1833" y="2112"/>
                    </a:cubicBezTo>
                    <a:cubicBezTo>
                      <a:pt x="2635" y="2786"/>
                      <a:pt x="3624" y="3868"/>
                      <a:pt x="3624" y="3868"/>
                    </a:cubicBezTo>
                    <a:cubicBezTo>
                      <a:pt x="3624" y="3868"/>
                      <a:pt x="3410" y="2870"/>
                      <a:pt x="2926" y="2288"/>
                    </a:cubicBezTo>
                    <a:cubicBezTo>
                      <a:pt x="2414" y="1672"/>
                      <a:pt x="1782" y="1027"/>
                      <a:pt x="1354" y="704"/>
                    </a:cubicBezTo>
                    <a:cubicBezTo>
                      <a:pt x="928" y="3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5"/>
              <p:cNvSpPr/>
              <p:nvPr/>
            </p:nvSpPr>
            <p:spPr>
              <a:xfrm>
                <a:off x="3546799" y="283192"/>
                <a:ext cx="209239" cy="22324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634" extrusionOk="0">
                    <a:moveTo>
                      <a:pt x="1" y="1"/>
                    </a:moveTo>
                    <a:cubicBezTo>
                      <a:pt x="1" y="1"/>
                      <a:pt x="197" y="597"/>
                      <a:pt x="876" y="1232"/>
                    </a:cubicBezTo>
                    <a:cubicBezTo>
                      <a:pt x="1563" y="1876"/>
                      <a:pt x="3405" y="3633"/>
                      <a:pt x="3405" y="3633"/>
                    </a:cubicBezTo>
                    <a:cubicBezTo>
                      <a:pt x="3405" y="3633"/>
                      <a:pt x="3153" y="2779"/>
                      <a:pt x="2288" y="1784"/>
                    </a:cubicBezTo>
                    <a:cubicBezTo>
                      <a:pt x="1423" y="79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3591646" y="195895"/>
                <a:ext cx="210836" cy="221526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3606" extrusionOk="0">
                    <a:moveTo>
                      <a:pt x="0" y="1"/>
                    </a:moveTo>
                    <a:cubicBezTo>
                      <a:pt x="0" y="1"/>
                      <a:pt x="358" y="576"/>
                      <a:pt x="1195" y="1199"/>
                    </a:cubicBezTo>
                    <a:cubicBezTo>
                      <a:pt x="1940" y="1753"/>
                      <a:pt x="3431" y="3605"/>
                      <a:pt x="3431" y="3605"/>
                    </a:cubicBezTo>
                    <a:cubicBezTo>
                      <a:pt x="3431" y="3605"/>
                      <a:pt x="3298" y="2602"/>
                      <a:pt x="2433" y="1609"/>
                    </a:cubicBezTo>
                    <a:cubicBezTo>
                      <a:pt x="1568" y="61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5"/>
              <p:cNvSpPr/>
              <p:nvPr/>
            </p:nvSpPr>
            <p:spPr>
              <a:xfrm>
                <a:off x="3639564" y="106448"/>
                <a:ext cx="234979" cy="195663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185" extrusionOk="0">
                    <a:moveTo>
                      <a:pt x="1" y="1"/>
                    </a:moveTo>
                    <a:cubicBezTo>
                      <a:pt x="1" y="1"/>
                      <a:pt x="366" y="474"/>
                      <a:pt x="1052" y="1102"/>
                    </a:cubicBezTo>
                    <a:cubicBezTo>
                      <a:pt x="1737" y="1732"/>
                      <a:pt x="3825" y="3184"/>
                      <a:pt x="3825" y="3184"/>
                    </a:cubicBezTo>
                    <a:cubicBezTo>
                      <a:pt x="3825" y="3184"/>
                      <a:pt x="3416" y="2167"/>
                      <a:pt x="2443" y="1281"/>
                    </a:cubicBezTo>
                    <a:cubicBezTo>
                      <a:pt x="1469" y="3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5"/>
              <p:cNvSpPr/>
              <p:nvPr/>
            </p:nvSpPr>
            <p:spPr>
              <a:xfrm>
                <a:off x="2774889" y="976652"/>
                <a:ext cx="266863" cy="55842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909" extrusionOk="0">
                    <a:moveTo>
                      <a:pt x="4190" y="516"/>
                    </a:moveTo>
                    <a:cubicBezTo>
                      <a:pt x="4190" y="516"/>
                      <a:pt x="3874" y="83"/>
                      <a:pt x="3020" y="42"/>
                    </a:cubicBezTo>
                    <a:cubicBezTo>
                      <a:pt x="2167" y="0"/>
                      <a:pt x="1" y="641"/>
                      <a:pt x="1" y="641"/>
                    </a:cubicBezTo>
                    <a:cubicBezTo>
                      <a:pt x="1" y="641"/>
                      <a:pt x="474" y="856"/>
                      <a:pt x="1150" y="802"/>
                    </a:cubicBezTo>
                    <a:cubicBezTo>
                      <a:pt x="1864" y="746"/>
                      <a:pt x="2090" y="577"/>
                      <a:pt x="3198" y="784"/>
                    </a:cubicBezTo>
                    <a:cubicBezTo>
                      <a:pt x="3865" y="909"/>
                      <a:pt x="4344" y="737"/>
                      <a:pt x="4344" y="737"/>
                    </a:cubicBezTo>
                    <a:lnTo>
                      <a:pt x="4190" y="51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5"/>
              <p:cNvSpPr/>
              <p:nvPr/>
            </p:nvSpPr>
            <p:spPr>
              <a:xfrm>
                <a:off x="2869926" y="870188"/>
                <a:ext cx="280931" cy="53938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878" extrusionOk="0">
                    <a:moveTo>
                      <a:pt x="4572" y="546"/>
                    </a:moveTo>
                    <a:cubicBezTo>
                      <a:pt x="4572" y="546"/>
                      <a:pt x="4377" y="290"/>
                      <a:pt x="3530" y="174"/>
                    </a:cubicBezTo>
                    <a:cubicBezTo>
                      <a:pt x="2685" y="58"/>
                      <a:pt x="1" y="0"/>
                      <a:pt x="1" y="0"/>
                    </a:cubicBezTo>
                    <a:cubicBezTo>
                      <a:pt x="1" y="0"/>
                      <a:pt x="692" y="676"/>
                      <a:pt x="1366" y="597"/>
                    </a:cubicBezTo>
                    <a:cubicBezTo>
                      <a:pt x="2201" y="497"/>
                      <a:pt x="3646" y="788"/>
                      <a:pt x="3970" y="832"/>
                    </a:cubicBezTo>
                    <a:cubicBezTo>
                      <a:pt x="4298" y="877"/>
                      <a:pt x="4500" y="758"/>
                      <a:pt x="4500" y="758"/>
                    </a:cubicBezTo>
                    <a:lnTo>
                      <a:pt x="4572" y="5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5"/>
              <p:cNvSpPr/>
              <p:nvPr/>
            </p:nvSpPr>
            <p:spPr>
              <a:xfrm>
                <a:off x="2931053" y="752850"/>
                <a:ext cx="292419" cy="7193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1171" extrusionOk="0">
                    <a:moveTo>
                      <a:pt x="4758" y="912"/>
                    </a:moveTo>
                    <a:cubicBezTo>
                      <a:pt x="4758" y="912"/>
                      <a:pt x="4521" y="339"/>
                      <a:pt x="3603" y="168"/>
                    </a:cubicBezTo>
                    <a:cubicBezTo>
                      <a:pt x="2683" y="0"/>
                      <a:pt x="0" y="358"/>
                      <a:pt x="0" y="358"/>
                    </a:cubicBezTo>
                    <a:cubicBezTo>
                      <a:pt x="0" y="358"/>
                      <a:pt x="457" y="633"/>
                      <a:pt x="1190" y="726"/>
                    </a:cubicBezTo>
                    <a:cubicBezTo>
                      <a:pt x="1923" y="821"/>
                      <a:pt x="3661" y="1040"/>
                      <a:pt x="4016" y="1105"/>
                    </a:cubicBezTo>
                    <a:cubicBezTo>
                      <a:pt x="4368" y="1170"/>
                      <a:pt x="4759" y="1140"/>
                      <a:pt x="4759" y="1140"/>
                    </a:cubicBezTo>
                    <a:lnTo>
                      <a:pt x="4758" y="9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5"/>
              <p:cNvSpPr/>
              <p:nvPr/>
            </p:nvSpPr>
            <p:spPr>
              <a:xfrm>
                <a:off x="3007046" y="632564"/>
                <a:ext cx="286583" cy="97493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587" extrusionOk="0">
                    <a:moveTo>
                      <a:pt x="4596" y="1348"/>
                    </a:moveTo>
                    <a:cubicBezTo>
                      <a:pt x="4596" y="1348"/>
                      <a:pt x="4343" y="890"/>
                      <a:pt x="3465" y="567"/>
                    </a:cubicBezTo>
                    <a:cubicBezTo>
                      <a:pt x="2586" y="248"/>
                      <a:pt x="0" y="0"/>
                      <a:pt x="0" y="0"/>
                    </a:cubicBezTo>
                    <a:cubicBezTo>
                      <a:pt x="0" y="0"/>
                      <a:pt x="402" y="349"/>
                      <a:pt x="1109" y="565"/>
                    </a:cubicBezTo>
                    <a:cubicBezTo>
                      <a:pt x="1816" y="781"/>
                      <a:pt x="3493" y="1291"/>
                      <a:pt x="3829" y="1414"/>
                    </a:cubicBezTo>
                    <a:cubicBezTo>
                      <a:pt x="4168" y="1537"/>
                      <a:pt x="4664" y="1586"/>
                      <a:pt x="4664" y="158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5"/>
              <p:cNvSpPr/>
              <p:nvPr/>
            </p:nvSpPr>
            <p:spPr>
              <a:xfrm>
                <a:off x="3065530" y="535437"/>
                <a:ext cx="286583" cy="97493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587" extrusionOk="0">
                    <a:moveTo>
                      <a:pt x="4395" y="1113"/>
                    </a:moveTo>
                    <a:cubicBezTo>
                      <a:pt x="4144" y="832"/>
                      <a:pt x="3918" y="769"/>
                      <a:pt x="3041" y="446"/>
                    </a:cubicBezTo>
                    <a:cubicBezTo>
                      <a:pt x="2162" y="125"/>
                      <a:pt x="1" y="1"/>
                      <a:pt x="1" y="1"/>
                    </a:cubicBezTo>
                    <a:cubicBezTo>
                      <a:pt x="1" y="1"/>
                      <a:pt x="404" y="350"/>
                      <a:pt x="1109" y="566"/>
                    </a:cubicBezTo>
                    <a:cubicBezTo>
                      <a:pt x="1816" y="782"/>
                      <a:pt x="3493" y="1292"/>
                      <a:pt x="3830" y="1415"/>
                    </a:cubicBezTo>
                    <a:cubicBezTo>
                      <a:pt x="4168" y="1539"/>
                      <a:pt x="4665" y="1587"/>
                      <a:pt x="4665" y="1587"/>
                    </a:cubicBezTo>
                    <a:cubicBezTo>
                      <a:pt x="4665" y="1587"/>
                      <a:pt x="4486" y="1215"/>
                      <a:pt x="4396" y="11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3113510" y="432659"/>
                <a:ext cx="298746" cy="97248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1583" extrusionOk="0">
                    <a:moveTo>
                      <a:pt x="4863" y="1583"/>
                    </a:moveTo>
                    <a:cubicBezTo>
                      <a:pt x="4863" y="1583"/>
                      <a:pt x="3214" y="1323"/>
                      <a:pt x="2235" y="951"/>
                    </a:cubicBezTo>
                    <a:cubicBezTo>
                      <a:pt x="1256" y="581"/>
                      <a:pt x="0" y="72"/>
                      <a:pt x="0" y="72"/>
                    </a:cubicBezTo>
                    <a:cubicBezTo>
                      <a:pt x="0" y="72"/>
                      <a:pt x="856" y="0"/>
                      <a:pt x="1598" y="155"/>
                    </a:cubicBezTo>
                    <a:cubicBezTo>
                      <a:pt x="2338" y="307"/>
                      <a:pt x="3458" y="590"/>
                      <a:pt x="3949" y="806"/>
                    </a:cubicBezTo>
                    <a:cubicBezTo>
                      <a:pt x="4438" y="1021"/>
                      <a:pt x="4863" y="1583"/>
                      <a:pt x="4863" y="15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3164376" y="335902"/>
                <a:ext cx="298746" cy="97248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1583" extrusionOk="0">
                    <a:moveTo>
                      <a:pt x="4863" y="1583"/>
                    </a:moveTo>
                    <a:cubicBezTo>
                      <a:pt x="3282" y="1333"/>
                      <a:pt x="3277" y="1347"/>
                      <a:pt x="2235" y="953"/>
                    </a:cubicBezTo>
                    <a:cubicBezTo>
                      <a:pt x="1256" y="581"/>
                      <a:pt x="0" y="74"/>
                      <a:pt x="0" y="74"/>
                    </a:cubicBezTo>
                    <a:cubicBezTo>
                      <a:pt x="0" y="74"/>
                      <a:pt x="856" y="0"/>
                      <a:pt x="1596" y="155"/>
                    </a:cubicBezTo>
                    <a:cubicBezTo>
                      <a:pt x="2338" y="309"/>
                      <a:pt x="3458" y="590"/>
                      <a:pt x="3947" y="805"/>
                    </a:cubicBezTo>
                    <a:cubicBezTo>
                      <a:pt x="4436" y="1023"/>
                      <a:pt x="4863" y="1583"/>
                      <a:pt x="4863" y="15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3441502" y="-175655"/>
                <a:ext cx="289101" cy="148544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2418" extrusionOk="0">
                    <a:moveTo>
                      <a:pt x="4705" y="2418"/>
                    </a:moveTo>
                    <a:cubicBezTo>
                      <a:pt x="4705" y="2418"/>
                      <a:pt x="3067" y="1856"/>
                      <a:pt x="2130" y="1300"/>
                    </a:cubicBezTo>
                    <a:cubicBezTo>
                      <a:pt x="1195" y="746"/>
                      <a:pt x="1" y="0"/>
                      <a:pt x="1" y="0"/>
                    </a:cubicBezTo>
                    <a:cubicBezTo>
                      <a:pt x="1" y="0"/>
                      <a:pt x="890" y="79"/>
                      <a:pt x="1622" y="371"/>
                    </a:cubicBezTo>
                    <a:cubicBezTo>
                      <a:pt x="2353" y="662"/>
                      <a:pt x="3237" y="832"/>
                      <a:pt x="3909" y="1458"/>
                    </a:cubicBezTo>
                    <a:cubicBezTo>
                      <a:pt x="4316" y="1839"/>
                      <a:pt x="4705" y="2418"/>
                      <a:pt x="4705" y="2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3225748" y="241478"/>
                <a:ext cx="295245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1655" extrusionOk="0">
                    <a:moveTo>
                      <a:pt x="4806" y="1655"/>
                    </a:moveTo>
                    <a:cubicBezTo>
                      <a:pt x="4806" y="1655"/>
                      <a:pt x="4223" y="1430"/>
                      <a:pt x="3339" y="1137"/>
                    </a:cubicBezTo>
                    <a:cubicBezTo>
                      <a:pt x="2336" y="808"/>
                      <a:pt x="1" y="287"/>
                      <a:pt x="1" y="287"/>
                    </a:cubicBezTo>
                    <a:cubicBezTo>
                      <a:pt x="1" y="287"/>
                      <a:pt x="955" y="1"/>
                      <a:pt x="2243" y="271"/>
                    </a:cubicBezTo>
                    <a:cubicBezTo>
                      <a:pt x="3534" y="541"/>
                      <a:pt x="4806" y="1655"/>
                      <a:pt x="4806" y="16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3297195" y="153014"/>
                <a:ext cx="275770" cy="98476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1603" extrusionOk="0">
                    <a:moveTo>
                      <a:pt x="4488" y="1348"/>
                    </a:moveTo>
                    <a:cubicBezTo>
                      <a:pt x="4488" y="1348"/>
                      <a:pt x="3993" y="1602"/>
                      <a:pt x="3132" y="1251"/>
                    </a:cubicBezTo>
                    <a:cubicBezTo>
                      <a:pt x="2239" y="886"/>
                      <a:pt x="1" y="239"/>
                      <a:pt x="1" y="239"/>
                    </a:cubicBezTo>
                    <a:cubicBezTo>
                      <a:pt x="1" y="239"/>
                      <a:pt x="739" y="1"/>
                      <a:pt x="2029" y="271"/>
                    </a:cubicBezTo>
                    <a:cubicBezTo>
                      <a:pt x="3316" y="541"/>
                      <a:pt x="4488" y="1348"/>
                      <a:pt x="4488" y="13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3330554" y="50727"/>
                <a:ext cx="294016" cy="98476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1603" extrusionOk="0">
                    <a:moveTo>
                      <a:pt x="4785" y="1602"/>
                    </a:moveTo>
                    <a:cubicBezTo>
                      <a:pt x="4785" y="1602"/>
                      <a:pt x="4187" y="1566"/>
                      <a:pt x="3282" y="1353"/>
                    </a:cubicBezTo>
                    <a:cubicBezTo>
                      <a:pt x="2377" y="1143"/>
                      <a:pt x="0" y="234"/>
                      <a:pt x="0" y="234"/>
                    </a:cubicBezTo>
                    <a:cubicBezTo>
                      <a:pt x="0" y="234"/>
                      <a:pt x="1070" y="1"/>
                      <a:pt x="2351" y="304"/>
                    </a:cubicBezTo>
                    <a:cubicBezTo>
                      <a:pt x="3633" y="610"/>
                      <a:pt x="4785" y="1602"/>
                      <a:pt x="4785" y="16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3390206" y="-54754"/>
                <a:ext cx="285538" cy="118380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1927" extrusionOk="0">
                    <a:moveTo>
                      <a:pt x="4648" y="1927"/>
                    </a:moveTo>
                    <a:cubicBezTo>
                      <a:pt x="4648" y="1927"/>
                      <a:pt x="4055" y="1837"/>
                      <a:pt x="3171" y="1544"/>
                    </a:cubicBezTo>
                    <a:cubicBezTo>
                      <a:pt x="2288" y="1253"/>
                      <a:pt x="1" y="139"/>
                      <a:pt x="1" y="139"/>
                    </a:cubicBezTo>
                    <a:cubicBezTo>
                      <a:pt x="1" y="139"/>
                      <a:pt x="1088" y="1"/>
                      <a:pt x="2337" y="418"/>
                    </a:cubicBezTo>
                    <a:cubicBezTo>
                      <a:pt x="3586" y="834"/>
                      <a:pt x="4648" y="1927"/>
                      <a:pt x="4648" y="19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3051769" y="1030714"/>
                <a:ext cx="124401" cy="24278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952" extrusionOk="0">
                    <a:moveTo>
                      <a:pt x="1303" y="913"/>
                    </a:moveTo>
                    <a:cubicBezTo>
                      <a:pt x="1756" y="1638"/>
                      <a:pt x="2024" y="3951"/>
                      <a:pt x="2024" y="3951"/>
                    </a:cubicBezTo>
                    <a:cubicBezTo>
                      <a:pt x="2024" y="3951"/>
                      <a:pt x="1782" y="3672"/>
                      <a:pt x="1454" y="3079"/>
                    </a:cubicBezTo>
                    <a:cubicBezTo>
                      <a:pt x="1126" y="2485"/>
                      <a:pt x="347" y="1076"/>
                      <a:pt x="174" y="797"/>
                    </a:cubicBezTo>
                    <a:cubicBezTo>
                      <a:pt x="0" y="517"/>
                      <a:pt x="63" y="1"/>
                      <a:pt x="63" y="1"/>
                    </a:cubicBezTo>
                    <a:cubicBezTo>
                      <a:pt x="63" y="1"/>
                      <a:pt x="851" y="189"/>
                      <a:pt x="1303" y="9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3142260" y="894946"/>
                <a:ext cx="175820" cy="233505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3801" extrusionOk="0">
                    <a:moveTo>
                      <a:pt x="155" y="76"/>
                    </a:moveTo>
                    <a:cubicBezTo>
                      <a:pt x="155" y="76"/>
                      <a:pt x="590" y="1"/>
                      <a:pt x="1106" y="683"/>
                    </a:cubicBezTo>
                    <a:cubicBezTo>
                      <a:pt x="1462" y="1155"/>
                      <a:pt x="1337" y="1204"/>
                      <a:pt x="2862" y="3800"/>
                    </a:cubicBezTo>
                    <a:cubicBezTo>
                      <a:pt x="2862" y="3800"/>
                      <a:pt x="1935" y="3527"/>
                      <a:pt x="1676" y="2900"/>
                    </a:cubicBezTo>
                    <a:cubicBezTo>
                      <a:pt x="1355" y="2121"/>
                      <a:pt x="397" y="1002"/>
                      <a:pt x="199" y="739"/>
                    </a:cubicBezTo>
                    <a:cubicBezTo>
                      <a:pt x="1" y="478"/>
                      <a:pt x="6" y="241"/>
                      <a:pt x="6" y="241"/>
                    </a:cubicBezTo>
                    <a:lnTo>
                      <a:pt x="155" y="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5"/>
              <p:cNvSpPr/>
              <p:nvPr/>
            </p:nvSpPr>
            <p:spPr>
              <a:xfrm>
                <a:off x="3214813" y="809738"/>
                <a:ext cx="184543" cy="239832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3904" extrusionOk="0">
                    <a:moveTo>
                      <a:pt x="200" y="19"/>
                    </a:moveTo>
                    <a:cubicBezTo>
                      <a:pt x="200" y="19"/>
                      <a:pt x="793" y="0"/>
                      <a:pt x="1388" y="721"/>
                    </a:cubicBezTo>
                    <a:cubicBezTo>
                      <a:pt x="1984" y="1440"/>
                      <a:pt x="3003" y="3903"/>
                      <a:pt x="3003" y="3903"/>
                    </a:cubicBezTo>
                    <a:cubicBezTo>
                      <a:pt x="3003" y="3903"/>
                      <a:pt x="2542" y="3640"/>
                      <a:pt x="2102" y="3047"/>
                    </a:cubicBezTo>
                    <a:cubicBezTo>
                      <a:pt x="1661" y="2452"/>
                      <a:pt x="621" y="1042"/>
                      <a:pt x="391" y="765"/>
                    </a:cubicBezTo>
                    <a:cubicBezTo>
                      <a:pt x="163" y="488"/>
                      <a:pt x="0" y="132"/>
                      <a:pt x="0" y="132"/>
                    </a:cubicBezTo>
                    <a:lnTo>
                      <a:pt x="200" y="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5"/>
              <p:cNvSpPr/>
              <p:nvPr/>
            </p:nvSpPr>
            <p:spPr>
              <a:xfrm>
                <a:off x="3287735" y="718018"/>
                <a:ext cx="224843" cy="206413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3360" extrusionOk="0">
                    <a:moveTo>
                      <a:pt x="241" y="4"/>
                    </a:moveTo>
                    <a:cubicBezTo>
                      <a:pt x="241" y="4"/>
                      <a:pt x="765" y="0"/>
                      <a:pt x="1474" y="611"/>
                    </a:cubicBezTo>
                    <a:cubicBezTo>
                      <a:pt x="2183" y="1221"/>
                      <a:pt x="3660" y="3360"/>
                      <a:pt x="3660" y="3360"/>
                    </a:cubicBezTo>
                    <a:cubicBezTo>
                      <a:pt x="3660" y="3360"/>
                      <a:pt x="3158" y="3177"/>
                      <a:pt x="2625" y="2665"/>
                    </a:cubicBezTo>
                    <a:cubicBezTo>
                      <a:pt x="2092" y="2154"/>
                      <a:pt x="829" y="939"/>
                      <a:pt x="557" y="706"/>
                    </a:cubicBezTo>
                    <a:cubicBezTo>
                      <a:pt x="285" y="471"/>
                      <a:pt x="1" y="60"/>
                      <a:pt x="1" y="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5"/>
              <p:cNvSpPr/>
              <p:nvPr/>
            </p:nvSpPr>
            <p:spPr>
              <a:xfrm>
                <a:off x="3350888" y="630598"/>
                <a:ext cx="224843" cy="204263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3325" extrusionOk="0">
                    <a:moveTo>
                      <a:pt x="544" y="31"/>
                    </a:moveTo>
                    <a:cubicBezTo>
                      <a:pt x="914" y="113"/>
                      <a:pt x="1079" y="280"/>
                      <a:pt x="1788" y="888"/>
                    </a:cubicBezTo>
                    <a:cubicBezTo>
                      <a:pt x="2497" y="1499"/>
                      <a:pt x="3660" y="3325"/>
                      <a:pt x="3660" y="3325"/>
                    </a:cubicBezTo>
                    <a:cubicBezTo>
                      <a:pt x="3660" y="3325"/>
                      <a:pt x="3158" y="3144"/>
                      <a:pt x="2626" y="2632"/>
                    </a:cubicBezTo>
                    <a:cubicBezTo>
                      <a:pt x="2091" y="2120"/>
                      <a:pt x="828" y="906"/>
                      <a:pt x="557" y="671"/>
                    </a:cubicBezTo>
                    <a:cubicBezTo>
                      <a:pt x="285" y="436"/>
                      <a:pt x="1" y="25"/>
                      <a:pt x="1" y="25"/>
                    </a:cubicBezTo>
                    <a:cubicBezTo>
                      <a:pt x="1" y="25"/>
                      <a:pt x="411" y="1"/>
                      <a:pt x="544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5"/>
              <p:cNvSpPr/>
              <p:nvPr/>
            </p:nvSpPr>
            <p:spPr>
              <a:xfrm>
                <a:off x="3408636" y="527820"/>
                <a:ext cx="226686" cy="215444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3507" extrusionOk="0">
                    <a:moveTo>
                      <a:pt x="1" y="0"/>
                    </a:moveTo>
                    <a:cubicBezTo>
                      <a:pt x="1" y="0"/>
                      <a:pt x="1030" y="1312"/>
                      <a:pt x="1832" y="1986"/>
                    </a:cubicBezTo>
                    <a:cubicBezTo>
                      <a:pt x="2632" y="2658"/>
                      <a:pt x="3690" y="3507"/>
                      <a:pt x="3690" y="3507"/>
                    </a:cubicBezTo>
                    <a:cubicBezTo>
                      <a:pt x="3690" y="3507"/>
                      <a:pt x="3335" y="2726"/>
                      <a:pt x="2839" y="2153"/>
                    </a:cubicBezTo>
                    <a:cubicBezTo>
                      <a:pt x="2343" y="1581"/>
                      <a:pt x="1551" y="741"/>
                      <a:pt x="1125" y="420"/>
                    </a:cubicBezTo>
                    <a:cubicBezTo>
                      <a:pt x="697" y="9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5"/>
              <p:cNvSpPr/>
              <p:nvPr/>
            </p:nvSpPr>
            <p:spPr>
              <a:xfrm>
                <a:off x="3467489" y="427806"/>
                <a:ext cx="226686" cy="223553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3639" extrusionOk="0">
                    <a:moveTo>
                      <a:pt x="1" y="130"/>
                    </a:moveTo>
                    <a:cubicBezTo>
                      <a:pt x="1" y="130"/>
                      <a:pt x="1032" y="1441"/>
                      <a:pt x="1832" y="2114"/>
                    </a:cubicBezTo>
                    <a:cubicBezTo>
                      <a:pt x="2633" y="2790"/>
                      <a:pt x="3689" y="3639"/>
                      <a:pt x="3689" y="3639"/>
                    </a:cubicBezTo>
                    <a:cubicBezTo>
                      <a:pt x="3689" y="3639"/>
                      <a:pt x="3335" y="2855"/>
                      <a:pt x="2839" y="2283"/>
                    </a:cubicBezTo>
                    <a:cubicBezTo>
                      <a:pt x="2342" y="1711"/>
                      <a:pt x="1404" y="646"/>
                      <a:pt x="976" y="323"/>
                    </a:cubicBezTo>
                    <a:cubicBezTo>
                      <a:pt x="550" y="1"/>
                      <a:pt x="1" y="130"/>
                      <a:pt x="1" y="1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5"/>
              <p:cNvSpPr/>
              <p:nvPr/>
            </p:nvSpPr>
            <p:spPr>
              <a:xfrm>
                <a:off x="3731591" y="-26494"/>
                <a:ext cx="270794" cy="17987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2928" extrusionOk="0">
                    <a:moveTo>
                      <a:pt x="1" y="0"/>
                    </a:moveTo>
                    <a:cubicBezTo>
                      <a:pt x="1" y="0"/>
                      <a:pt x="1292" y="1158"/>
                      <a:pt x="2234" y="1703"/>
                    </a:cubicBezTo>
                    <a:cubicBezTo>
                      <a:pt x="3174" y="2249"/>
                      <a:pt x="4407" y="2928"/>
                      <a:pt x="4407" y="2928"/>
                    </a:cubicBezTo>
                    <a:cubicBezTo>
                      <a:pt x="4407" y="2928"/>
                      <a:pt x="3904" y="2191"/>
                      <a:pt x="3293" y="1695"/>
                    </a:cubicBezTo>
                    <a:cubicBezTo>
                      <a:pt x="2683" y="1196"/>
                      <a:pt x="2102" y="509"/>
                      <a:pt x="1227" y="228"/>
                    </a:cubicBezTo>
                    <a:cubicBezTo>
                      <a:pt x="697" y="5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5"/>
              <p:cNvSpPr/>
              <p:nvPr/>
            </p:nvSpPr>
            <p:spPr>
              <a:xfrm>
                <a:off x="3512396" y="338052"/>
                <a:ext cx="217471" cy="216734"/>
              </a:xfrm>
              <a:custGeom>
                <a:avLst/>
                <a:gdLst/>
                <a:ahLst/>
                <a:cxnLst/>
                <a:rect l="l" t="t" r="r" b="b"/>
                <a:pathLst>
                  <a:path w="3540" h="3528" extrusionOk="0">
                    <a:moveTo>
                      <a:pt x="1" y="0"/>
                    </a:moveTo>
                    <a:cubicBezTo>
                      <a:pt x="1" y="0"/>
                      <a:pt x="482" y="400"/>
                      <a:pt x="1166" y="1028"/>
                    </a:cubicBezTo>
                    <a:cubicBezTo>
                      <a:pt x="1945" y="1744"/>
                      <a:pt x="3539" y="3528"/>
                      <a:pt x="3539" y="3528"/>
                    </a:cubicBezTo>
                    <a:cubicBezTo>
                      <a:pt x="3539" y="3528"/>
                      <a:pt x="2846" y="1925"/>
                      <a:pt x="1867" y="1044"/>
                    </a:cubicBezTo>
                    <a:cubicBezTo>
                      <a:pt x="748" y="3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5"/>
              <p:cNvSpPr/>
              <p:nvPr/>
            </p:nvSpPr>
            <p:spPr>
              <a:xfrm>
                <a:off x="3578192" y="238775"/>
                <a:ext cx="206167" cy="21034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3424" extrusionOk="0">
                    <a:moveTo>
                      <a:pt x="0" y="1"/>
                    </a:moveTo>
                    <a:cubicBezTo>
                      <a:pt x="0" y="1"/>
                      <a:pt x="139" y="434"/>
                      <a:pt x="746" y="1137"/>
                    </a:cubicBezTo>
                    <a:cubicBezTo>
                      <a:pt x="1354" y="1841"/>
                      <a:pt x="3356" y="3423"/>
                      <a:pt x="3356" y="3423"/>
                    </a:cubicBezTo>
                    <a:cubicBezTo>
                      <a:pt x="3356" y="3423"/>
                      <a:pt x="2901" y="2665"/>
                      <a:pt x="2037" y="1672"/>
                    </a:cubicBezTo>
                    <a:cubicBezTo>
                      <a:pt x="1172" y="67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5"/>
              <p:cNvSpPr/>
              <p:nvPr/>
            </p:nvSpPr>
            <p:spPr>
              <a:xfrm>
                <a:off x="3614683" y="143308"/>
                <a:ext cx="216795" cy="215812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513" extrusionOk="0">
                    <a:moveTo>
                      <a:pt x="1" y="1"/>
                    </a:moveTo>
                    <a:cubicBezTo>
                      <a:pt x="1" y="1"/>
                      <a:pt x="323" y="506"/>
                      <a:pt x="950" y="1192"/>
                    </a:cubicBezTo>
                    <a:cubicBezTo>
                      <a:pt x="1576" y="1879"/>
                      <a:pt x="3528" y="3512"/>
                      <a:pt x="3528" y="3512"/>
                    </a:cubicBezTo>
                    <a:cubicBezTo>
                      <a:pt x="3528" y="3512"/>
                      <a:pt x="3211" y="2462"/>
                      <a:pt x="2320" y="1493"/>
                    </a:cubicBezTo>
                    <a:cubicBezTo>
                      <a:pt x="1429" y="52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5"/>
              <p:cNvSpPr/>
              <p:nvPr/>
            </p:nvSpPr>
            <p:spPr>
              <a:xfrm>
                <a:off x="3662785" y="55949"/>
                <a:ext cx="234979" cy="195601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184" extrusionOk="0">
                    <a:moveTo>
                      <a:pt x="0" y="0"/>
                    </a:moveTo>
                    <a:cubicBezTo>
                      <a:pt x="0" y="0"/>
                      <a:pt x="365" y="474"/>
                      <a:pt x="1051" y="1102"/>
                    </a:cubicBezTo>
                    <a:cubicBezTo>
                      <a:pt x="1735" y="1731"/>
                      <a:pt x="3824" y="3184"/>
                      <a:pt x="3824" y="3184"/>
                    </a:cubicBezTo>
                    <a:cubicBezTo>
                      <a:pt x="3824" y="3184"/>
                      <a:pt x="3415" y="2166"/>
                      <a:pt x="2442" y="1281"/>
                    </a:cubicBezTo>
                    <a:cubicBezTo>
                      <a:pt x="1468" y="39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>
                <a:off x="2970677" y="-278986"/>
                <a:ext cx="1012592" cy="1399371"/>
              </a:xfrm>
              <a:custGeom>
                <a:avLst/>
                <a:gdLst/>
                <a:ahLst/>
                <a:cxnLst/>
                <a:rect l="l" t="t" r="r" b="b"/>
                <a:pathLst>
                  <a:path w="16483" h="22779" extrusionOk="0">
                    <a:moveTo>
                      <a:pt x="16154" y="1"/>
                    </a:moveTo>
                    <a:cubicBezTo>
                      <a:pt x="16057" y="1"/>
                      <a:pt x="15564" y="428"/>
                      <a:pt x="15506" y="470"/>
                    </a:cubicBezTo>
                    <a:cubicBezTo>
                      <a:pt x="14425" y="1223"/>
                      <a:pt x="13543" y="2310"/>
                      <a:pt x="12801" y="3272"/>
                    </a:cubicBezTo>
                    <a:cubicBezTo>
                      <a:pt x="11838" y="4521"/>
                      <a:pt x="11054" y="5861"/>
                      <a:pt x="10349" y="7122"/>
                    </a:cubicBezTo>
                    <a:cubicBezTo>
                      <a:pt x="9921" y="7890"/>
                      <a:pt x="9493" y="8678"/>
                      <a:pt x="9080" y="9439"/>
                    </a:cubicBezTo>
                    <a:cubicBezTo>
                      <a:pt x="7989" y="11456"/>
                      <a:pt x="6725" y="13889"/>
                      <a:pt x="4920" y="16431"/>
                    </a:cubicBezTo>
                    <a:cubicBezTo>
                      <a:pt x="4042" y="17670"/>
                      <a:pt x="3055" y="18857"/>
                      <a:pt x="2097" y="20008"/>
                    </a:cubicBezTo>
                    <a:cubicBezTo>
                      <a:pt x="1410" y="20834"/>
                      <a:pt x="699" y="21688"/>
                      <a:pt x="34" y="22555"/>
                    </a:cubicBezTo>
                    <a:cubicBezTo>
                      <a:pt x="11" y="22586"/>
                      <a:pt x="1" y="22623"/>
                      <a:pt x="8" y="22662"/>
                    </a:cubicBezTo>
                    <a:cubicBezTo>
                      <a:pt x="13" y="22699"/>
                      <a:pt x="34" y="22732"/>
                      <a:pt x="66" y="22753"/>
                    </a:cubicBezTo>
                    <a:cubicBezTo>
                      <a:pt x="90" y="22770"/>
                      <a:pt x="117" y="22778"/>
                      <a:pt x="145" y="22778"/>
                    </a:cubicBezTo>
                    <a:cubicBezTo>
                      <a:pt x="183" y="22778"/>
                      <a:pt x="220" y="22762"/>
                      <a:pt x="247" y="22730"/>
                    </a:cubicBezTo>
                    <a:cubicBezTo>
                      <a:pt x="1090" y="21771"/>
                      <a:pt x="1908" y="20760"/>
                      <a:pt x="2699" y="19783"/>
                    </a:cubicBezTo>
                    <a:cubicBezTo>
                      <a:pt x="3004" y="19404"/>
                      <a:pt x="3311" y="19026"/>
                      <a:pt x="3620" y="18650"/>
                    </a:cubicBezTo>
                    <a:cubicBezTo>
                      <a:pt x="4779" y="17233"/>
                      <a:pt x="5781" y="15838"/>
                      <a:pt x="6679" y="14382"/>
                    </a:cubicBezTo>
                    <a:cubicBezTo>
                      <a:pt x="7677" y="12765"/>
                      <a:pt x="8584" y="11118"/>
                      <a:pt x="9338" y="9723"/>
                    </a:cubicBezTo>
                    <a:cubicBezTo>
                      <a:pt x="9461" y="9494"/>
                      <a:pt x="9586" y="9264"/>
                      <a:pt x="9708" y="9032"/>
                    </a:cubicBezTo>
                    <a:cubicBezTo>
                      <a:pt x="10426" y="7697"/>
                      <a:pt x="11166" y="6317"/>
                      <a:pt x="11999" y="5028"/>
                    </a:cubicBezTo>
                    <a:cubicBezTo>
                      <a:pt x="12492" y="4261"/>
                      <a:pt x="13073" y="3480"/>
                      <a:pt x="13724" y="2705"/>
                    </a:cubicBezTo>
                    <a:cubicBezTo>
                      <a:pt x="14299" y="2017"/>
                      <a:pt x="15660" y="1056"/>
                      <a:pt x="16434" y="519"/>
                    </a:cubicBezTo>
                    <a:cubicBezTo>
                      <a:pt x="16483" y="484"/>
                      <a:pt x="16216" y="39"/>
                      <a:pt x="16165" y="4"/>
                    </a:cubicBezTo>
                    <a:cubicBezTo>
                      <a:pt x="16163" y="2"/>
                      <a:pt x="16159" y="1"/>
                      <a:pt x="16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7" name="Google Shape;1297;p35"/>
            <p:cNvGrpSpPr/>
            <p:nvPr/>
          </p:nvGrpSpPr>
          <p:grpSpPr>
            <a:xfrm rot="-1442880">
              <a:off x="5523296" y="-340689"/>
              <a:ext cx="691052" cy="989858"/>
              <a:chOff x="2988800" y="-304972"/>
              <a:chExt cx="691056" cy="989863"/>
            </a:xfrm>
          </p:grpSpPr>
          <p:sp>
            <p:nvSpPr>
              <p:cNvPr id="1298" name="Google Shape;1298;p35"/>
              <p:cNvSpPr/>
              <p:nvPr/>
            </p:nvSpPr>
            <p:spPr>
              <a:xfrm>
                <a:off x="3096247" y="-249498"/>
                <a:ext cx="583609" cy="93438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5210" extrusionOk="0">
                    <a:moveTo>
                      <a:pt x="7843" y="1"/>
                    </a:moveTo>
                    <a:cubicBezTo>
                      <a:pt x="4972" y="3583"/>
                      <a:pt x="2581" y="7551"/>
                      <a:pt x="757" y="11764"/>
                    </a:cubicBezTo>
                    <a:cubicBezTo>
                      <a:pt x="350" y="12704"/>
                      <a:pt x="1" y="13888"/>
                      <a:pt x="662" y="14671"/>
                    </a:cubicBezTo>
                    <a:cubicBezTo>
                      <a:pt x="977" y="15042"/>
                      <a:pt x="1456" y="15210"/>
                      <a:pt x="1947" y="15210"/>
                    </a:cubicBezTo>
                    <a:cubicBezTo>
                      <a:pt x="2279" y="15210"/>
                      <a:pt x="2617" y="15133"/>
                      <a:pt x="2914" y="14992"/>
                    </a:cubicBezTo>
                    <a:cubicBezTo>
                      <a:pt x="3651" y="14639"/>
                      <a:pt x="4186" y="13978"/>
                      <a:pt x="4663" y="13316"/>
                    </a:cubicBezTo>
                    <a:cubicBezTo>
                      <a:pt x="7228" y="9768"/>
                      <a:pt x="8903" y="5584"/>
                      <a:pt x="9499" y="1248"/>
                    </a:cubicBezTo>
                    <a:cubicBezTo>
                      <a:pt x="8912" y="967"/>
                      <a:pt x="8347" y="515"/>
                      <a:pt x="7843" y="1"/>
                    </a:cubicBezTo>
                    <a:close/>
                  </a:path>
                </a:pathLst>
              </a:custGeom>
              <a:solidFill>
                <a:srgbClr val="1C5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5"/>
              <p:cNvSpPr/>
              <p:nvPr/>
            </p:nvSpPr>
            <p:spPr>
              <a:xfrm>
                <a:off x="3238404" y="-180754"/>
                <a:ext cx="373448" cy="750337"/>
              </a:xfrm>
              <a:custGeom>
                <a:avLst/>
                <a:gdLst/>
                <a:ahLst/>
                <a:cxnLst/>
                <a:rect l="l" t="t" r="r" b="b"/>
                <a:pathLst>
                  <a:path w="6079" h="12214" extrusionOk="0">
                    <a:moveTo>
                      <a:pt x="6005" y="1"/>
                    </a:moveTo>
                    <a:cubicBezTo>
                      <a:pt x="4110" y="4086"/>
                      <a:pt x="2091" y="8182"/>
                      <a:pt x="0" y="12175"/>
                    </a:cubicBezTo>
                    <a:lnTo>
                      <a:pt x="74" y="12213"/>
                    </a:lnTo>
                    <a:cubicBezTo>
                      <a:pt x="2163" y="8219"/>
                      <a:pt x="4184" y="4121"/>
                      <a:pt x="6078" y="36"/>
                    </a:cubicBezTo>
                    <a:lnTo>
                      <a:pt x="6005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5"/>
              <p:cNvSpPr/>
              <p:nvPr/>
            </p:nvSpPr>
            <p:spPr>
              <a:xfrm>
                <a:off x="3401509" y="328222"/>
                <a:ext cx="16587" cy="131896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147" extrusionOk="0">
                    <a:moveTo>
                      <a:pt x="82" y="1"/>
                    </a:moveTo>
                    <a:lnTo>
                      <a:pt x="1" y="17"/>
                    </a:lnTo>
                    <a:cubicBezTo>
                      <a:pt x="141" y="716"/>
                      <a:pt x="187" y="1430"/>
                      <a:pt x="138" y="2139"/>
                    </a:cubicBezTo>
                    <a:lnTo>
                      <a:pt x="220" y="2146"/>
                    </a:lnTo>
                    <a:cubicBezTo>
                      <a:pt x="269" y="1429"/>
                      <a:pt x="224" y="708"/>
                      <a:pt x="82" y="1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3229987" y="301806"/>
                <a:ext cx="117705" cy="100504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636" extrusionOk="0">
                    <a:moveTo>
                      <a:pt x="1870" y="1"/>
                    </a:moveTo>
                    <a:cubicBezTo>
                      <a:pt x="1193" y="459"/>
                      <a:pt x="563" y="990"/>
                      <a:pt x="0" y="1580"/>
                    </a:cubicBezTo>
                    <a:lnTo>
                      <a:pt x="60" y="1636"/>
                    </a:lnTo>
                    <a:cubicBezTo>
                      <a:pt x="620" y="1050"/>
                      <a:pt x="1244" y="524"/>
                      <a:pt x="1916" y="69"/>
                    </a:cubicBezTo>
                    <a:lnTo>
                      <a:pt x="1870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3489236" y="175560"/>
                <a:ext cx="21747" cy="120101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955" extrusionOk="0">
                    <a:moveTo>
                      <a:pt x="82" y="0"/>
                    </a:moveTo>
                    <a:lnTo>
                      <a:pt x="1" y="18"/>
                    </a:lnTo>
                    <a:cubicBezTo>
                      <a:pt x="150" y="651"/>
                      <a:pt x="241" y="1303"/>
                      <a:pt x="273" y="1954"/>
                    </a:cubicBezTo>
                    <a:lnTo>
                      <a:pt x="353" y="1951"/>
                    </a:lnTo>
                    <a:cubicBezTo>
                      <a:pt x="324" y="1293"/>
                      <a:pt x="232" y="637"/>
                      <a:pt x="82" y="0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3290438" y="151847"/>
                <a:ext cx="117213" cy="96572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1572" extrusionOk="0">
                    <a:moveTo>
                      <a:pt x="1862" y="0"/>
                    </a:moveTo>
                    <a:cubicBezTo>
                      <a:pt x="1195" y="442"/>
                      <a:pt x="569" y="949"/>
                      <a:pt x="0" y="1514"/>
                    </a:cubicBezTo>
                    <a:lnTo>
                      <a:pt x="58" y="1572"/>
                    </a:lnTo>
                    <a:cubicBezTo>
                      <a:pt x="623" y="1012"/>
                      <a:pt x="1244" y="507"/>
                      <a:pt x="1907" y="69"/>
                    </a:cubicBezTo>
                    <a:lnTo>
                      <a:pt x="1862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3568362" y="28243"/>
                <a:ext cx="15481" cy="8827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437" extrusionOk="0">
                    <a:moveTo>
                      <a:pt x="83" y="0"/>
                    </a:moveTo>
                    <a:lnTo>
                      <a:pt x="0" y="9"/>
                    </a:lnTo>
                    <a:lnTo>
                      <a:pt x="169" y="1437"/>
                    </a:lnTo>
                    <a:lnTo>
                      <a:pt x="251" y="142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5"/>
              <p:cNvSpPr/>
              <p:nvPr/>
            </p:nvSpPr>
            <p:spPr>
              <a:xfrm>
                <a:off x="3390328" y="-20167"/>
                <a:ext cx="101056" cy="8348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359" extrusionOk="0">
                    <a:moveTo>
                      <a:pt x="1602" y="1"/>
                    </a:moveTo>
                    <a:cubicBezTo>
                      <a:pt x="1007" y="355"/>
                      <a:pt x="469" y="794"/>
                      <a:pt x="1" y="1302"/>
                    </a:cubicBezTo>
                    <a:lnTo>
                      <a:pt x="62" y="1358"/>
                    </a:lnTo>
                    <a:cubicBezTo>
                      <a:pt x="523" y="855"/>
                      <a:pt x="1057" y="422"/>
                      <a:pt x="1644" y="73"/>
                    </a:cubicBezTo>
                    <a:lnTo>
                      <a:pt x="1602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5"/>
              <p:cNvSpPr/>
              <p:nvPr/>
            </p:nvSpPr>
            <p:spPr>
              <a:xfrm>
                <a:off x="3604055" y="-91368"/>
                <a:ext cx="14498" cy="59528"/>
              </a:xfrm>
              <a:custGeom>
                <a:avLst/>
                <a:gdLst/>
                <a:ahLst/>
                <a:cxnLst/>
                <a:rect l="l" t="t" r="r" b="b"/>
                <a:pathLst>
                  <a:path w="236" h="969" extrusionOk="0">
                    <a:moveTo>
                      <a:pt x="79" y="0"/>
                    </a:moveTo>
                    <a:lnTo>
                      <a:pt x="0" y="23"/>
                    </a:lnTo>
                    <a:cubicBezTo>
                      <a:pt x="95" y="330"/>
                      <a:pt x="146" y="647"/>
                      <a:pt x="153" y="968"/>
                    </a:cubicBezTo>
                    <a:lnTo>
                      <a:pt x="235" y="967"/>
                    </a:lnTo>
                    <a:cubicBezTo>
                      <a:pt x="228" y="639"/>
                      <a:pt x="175" y="312"/>
                      <a:pt x="79" y="0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5"/>
              <p:cNvSpPr/>
              <p:nvPr/>
            </p:nvSpPr>
            <p:spPr>
              <a:xfrm>
                <a:off x="3495318" y="-128781"/>
                <a:ext cx="55412" cy="44231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20" extrusionOk="0">
                    <a:moveTo>
                      <a:pt x="846" y="0"/>
                    </a:moveTo>
                    <a:cubicBezTo>
                      <a:pt x="588" y="244"/>
                      <a:pt x="304" y="462"/>
                      <a:pt x="0" y="650"/>
                    </a:cubicBezTo>
                    <a:lnTo>
                      <a:pt x="42" y="718"/>
                    </a:lnTo>
                    <a:lnTo>
                      <a:pt x="42" y="720"/>
                    </a:lnTo>
                    <a:cubicBezTo>
                      <a:pt x="351" y="530"/>
                      <a:pt x="640" y="307"/>
                      <a:pt x="902" y="60"/>
                    </a:cubicBez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5"/>
              <p:cNvSpPr/>
              <p:nvPr/>
            </p:nvSpPr>
            <p:spPr>
              <a:xfrm>
                <a:off x="3301557" y="514243"/>
                <a:ext cx="37412" cy="10099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644" extrusionOk="0">
                    <a:moveTo>
                      <a:pt x="583" y="0"/>
                    </a:moveTo>
                    <a:lnTo>
                      <a:pt x="500" y="4"/>
                    </a:lnTo>
                    <a:cubicBezTo>
                      <a:pt x="525" y="567"/>
                      <a:pt x="344" y="1146"/>
                      <a:pt x="0" y="1595"/>
                    </a:cubicBezTo>
                    <a:lnTo>
                      <a:pt x="67" y="1644"/>
                    </a:lnTo>
                    <a:cubicBezTo>
                      <a:pt x="419" y="1181"/>
                      <a:pt x="609" y="581"/>
                      <a:pt x="583" y="0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5"/>
              <p:cNvSpPr/>
              <p:nvPr/>
            </p:nvSpPr>
            <p:spPr>
              <a:xfrm>
                <a:off x="3161428" y="477567"/>
                <a:ext cx="65794" cy="79371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292" extrusionOk="0">
                    <a:moveTo>
                      <a:pt x="1013" y="1"/>
                    </a:moveTo>
                    <a:cubicBezTo>
                      <a:pt x="627" y="375"/>
                      <a:pt x="287" y="794"/>
                      <a:pt x="1" y="1248"/>
                    </a:cubicBezTo>
                    <a:lnTo>
                      <a:pt x="69" y="1292"/>
                    </a:lnTo>
                    <a:cubicBezTo>
                      <a:pt x="353" y="843"/>
                      <a:pt x="690" y="429"/>
                      <a:pt x="1071" y="61"/>
                    </a:cubicBezTo>
                    <a:lnTo>
                      <a:pt x="1013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5"/>
              <p:cNvSpPr/>
              <p:nvPr/>
            </p:nvSpPr>
            <p:spPr>
              <a:xfrm>
                <a:off x="2988800" y="-304972"/>
                <a:ext cx="580353" cy="588032"/>
              </a:xfrm>
              <a:custGeom>
                <a:avLst/>
                <a:gdLst/>
                <a:ahLst/>
                <a:cxnLst/>
                <a:rect l="l" t="t" r="r" b="b"/>
                <a:pathLst>
                  <a:path w="9447" h="9572" extrusionOk="0">
                    <a:moveTo>
                      <a:pt x="8543" y="0"/>
                    </a:moveTo>
                    <a:cubicBezTo>
                      <a:pt x="5738" y="1918"/>
                      <a:pt x="3191" y="4214"/>
                      <a:pt x="994" y="6805"/>
                    </a:cubicBezTo>
                    <a:cubicBezTo>
                      <a:pt x="502" y="7384"/>
                      <a:pt x="1" y="8147"/>
                      <a:pt x="301" y="8843"/>
                    </a:cubicBezTo>
                    <a:cubicBezTo>
                      <a:pt x="507" y="9322"/>
                      <a:pt x="1051" y="9572"/>
                      <a:pt x="1580" y="9572"/>
                    </a:cubicBezTo>
                    <a:cubicBezTo>
                      <a:pt x="1663" y="9572"/>
                      <a:pt x="1746" y="9566"/>
                      <a:pt x="1827" y="9553"/>
                    </a:cubicBezTo>
                    <a:cubicBezTo>
                      <a:pt x="2425" y="9464"/>
                      <a:pt x="2946" y="9110"/>
                      <a:pt x="3426" y="8745"/>
                    </a:cubicBezTo>
                    <a:cubicBezTo>
                      <a:pt x="6005" y="6784"/>
                      <a:pt x="8092" y="4182"/>
                      <a:pt x="9447" y="1239"/>
                    </a:cubicBezTo>
                    <a:cubicBezTo>
                      <a:pt x="9091" y="914"/>
                      <a:pt x="8789" y="472"/>
                      <a:pt x="8543" y="0"/>
                    </a:cubicBez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5"/>
              <p:cNvSpPr/>
              <p:nvPr/>
            </p:nvSpPr>
            <p:spPr>
              <a:xfrm>
                <a:off x="3096923" y="-250419"/>
                <a:ext cx="425912" cy="453802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7387" extrusionOk="0">
                    <a:moveTo>
                      <a:pt x="6871" y="0"/>
                    </a:moveTo>
                    <a:cubicBezTo>
                      <a:pt x="4650" y="2486"/>
                      <a:pt x="2338" y="4950"/>
                      <a:pt x="0" y="7329"/>
                    </a:cubicBezTo>
                    <a:lnTo>
                      <a:pt x="58" y="7387"/>
                    </a:lnTo>
                    <a:cubicBezTo>
                      <a:pt x="2398" y="5008"/>
                      <a:pt x="4710" y="2540"/>
                      <a:pt x="6932" y="54"/>
                    </a:cubicBezTo>
                    <a:lnTo>
                      <a:pt x="6871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5"/>
              <p:cNvSpPr/>
              <p:nvPr/>
            </p:nvSpPr>
            <p:spPr>
              <a:xfrm>
                <a:off x="3241414" y="66700"/>
                <a:ext cx="27092" cy="958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560" extrusionOk="0">
                    <a:moveTo>
                      <a:pt x="360" y="0"/>
                    </a:moveTo>
                    <a:cubicBezTo>
                      <a:pt x="309" y="525"/>
                      <a:pt x="188" y="1039"/>
                      <a:pt x="0" y="1532"/>
                    </a:cubicBezTo>
                    <a:lnTo>
                      <a:pt x="76" y="1560"/>
                    </a:lnTo>
                    <a:cubicBezTo>
                      <a:pt x="267" y="1062"/>
                      <a:pt x="390" y="539"/>
                      <a:pt x="441" y="9"/>
                    </a:cubicBez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5"/>
              <p:cNvSpPr/>
              <p:nvPr/>
            </p:nvSpPr>
            <p:spPr>
              <a:xfrm>
                <a:off x="3127271" y="34693"/>
                <a:ext cx="103821" cy="48347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87" extrusionOk="0">
                    <a:moveTo>
                      <a:pt x="1667" y="0"/>
                    </a:moveTo>
                    <a:cubicBezTo>
                      <a:pt x="1088" y="178"/>
                      <a:pt x="529" y="418"/>
                      <a:pt x="1" y="714"/>
                    </a:cubicBezTo>
                    <a:lnTo>
                      <a:pt x="41" y="786"/>
                    </a:lnTo>
                    <a:cubicBezTo>
                      <a:pt x="564" y="492"/>
                      <a:pt x="1118" y="253"/>
                      <a:pt x="1690" y="78"/>
                    </a:cubicBezTo>
                    <a:lnTo>
                      <a:pt x="1667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5"/>
              <p:cNvSpPr/>
              <p:nvPr/>
            </p:nvSpPr>
            <p:spPr>
              <a:xfrm>
                <a:off x="3344622" y="-22440"/>
                <a:ext cx="18860" cy="88954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448" extrusionOk="0">
                    <a:moveTo>
                      <a:pt x="224" y="1"/>
                    </a:moveTo>
                    <a:cubicBezTo>
                      <a:pt x="194" y="481"/>
                      <a:pt x="118" y="962"/>
                      <a:pt x="1" y="1429"/>
                    </a:cubicBezTo>
                    <a:lnTo>
                      <a:pt x="80" y="1448"/>
                    </a:lnTo>
                    <a:cubicBezTo>
                      <a:pt x="199" y="978"/>
                      <a:pt x="276" y="492"/>
                      <a:pt x="306" y="6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5"/>
              <p:cNvSpPr/>
              <p:nvPr/>
            </p:nvSpPr>
            <p:spPr>
              <a:xfrm>
                <a:off x="3203264" y="-58747"/>
                <a:ext cx="102531" cy="45767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45" extrusionOk="0">
                    <a:moveTo>
                      <a:pt x="1646" y="1"/>
                    </a:moveTo>
                    <a:cubicBezTo>
                      <a:pt x="1077" y="169"/>
                      <a:pt x="525" y="395"/>
                      <a:pt x="0" y="672"/>
                    </a:cubicBezTo>
                    <a:lnTo>
                      <a:pt x="39" y="744"/>
                    </a:lnTo>
                    <a:cubicBezTo>
                      <a:pt x="558" y="471"/>
                      <a:pt x="1107" y="246"/>
                      <a:pt x="1669" y="80"/>
                    </a:cubicBezTo>
                    <a:lnTo>
                      <a:pt x="1646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5"/>
              <p:cNvSpPr/>
              <p:nvPr/>
            </p:nvSpPr>
            <p:spPr>
              <a:xfrm>
                <a:off x="3434622" y="-109737"/>
                <a:ext cx="16525" cy="6536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64" extrusionOk="0">
                    <a:moveTo>
                      <a:pt x="188" y="1"/>
                    </a:moveTo>
                    <a:lnTo>
                      <a:pt x="1" y="1048"/>
                    </a:lnTo>
                    <a:lnTo>
                      <a:pt x="81" y="1064"/>
                    </a:lnTo>
                    <a:lnTo>
                      <a:pt x="269" y="17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5"/>
              <p:cNvSpPr/>
              <p:nvPr/>
            </p:nvSpPr>
            <p:spPr>
              <a:xfrm>
                <a:off x="3313844" y="-162508"/>
                <a:ext cx="88279" cy="39931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650" extrusionOk="0">
                    <a:moveTo>
                      <a:pt x="1417" y="0"/>
                    </a:moveTo>
                    <a:cubicBezTo>
                      <a:pt x="918" y="123"/>
                      <a:pt x="440" y="318"/>
                      <a:pt x="0" y="579"/>
                    </a:cubicBezTo>
                    <a:lnTo>
                      <a:pt x="40" y="649"/>
                    </a:lnTo>
                    <a:cubicBezTo>
                      <a:pt x="475" y="393"/>
                      <a:pt x="946" y="202"/>
                      <a:pt x="1437" y="81"/>
                    </a:cubicBezTo>
                    <a:lnTo>
                      <a:pt x="1417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5"/>
              <p:cNvSpPr/>
              <p:nvPr/>
            </p:nvSpPr>
            <p:spPr>
              <a:xfrm>
                <a:off x="3491202" y="-186406"/>
                <a:ext cx="10935" cy="4429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21" extrusionOk="0">
                    <a:moveTo>
                      <a:pt x="95" y="0"/>
                    </a:moveTo>
                    <a:cubicBezTo>
                      <a:pt x="97" y="237"/>
                      <a:pt x="64" y="472"/>
                      <a:pt x="0" y="700"/>
                    </a:cubicBezTo>
                    <a:lnTo>
                      <a:pt x="79" y="721"/>
                    </a:lnTo>
                    <a:cubicBezTo>
                      <a:pt x="146" y="488"/>
                      <a:pt x="178" y="244"/>
                      <a:pt x="178" y="0"/>
                    </a:cubicBez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5"/>
              <p:cNvSpPr/>
              <p:nvPr/>
            </p:nvSpPr>
            <p:spPr>
              <a:xfrm>
                <a:off x="3420308" y="-226767"/>
                <a:ext cx="47487" cy="2187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356" extrusionOk="0">
                    <a:moveTo>
                      <a:pt x="735" y="1"/>
                    </a:moveTo>
                    <a:cubicBezTo>
                      <a:pt x="500" y="119"/>
                      <a:pt x="253" y="210"/>
                      <a:pt x="0" y="276"/>
                    </a:cubicBezTo>
                    <a:lnTo>
                      <a:pt x="20" y="355"/>
                    </a:lnTo>
                    <a:cubicBezTo>
                      <a:pt x="279" y="289"/>
                      <a:pt x="532" y="194"/>
                      <a:pt x="772" y="75"/>
                    </a:cubicBezTo>
                    <a:lnTo>
                      <a:pt x="735" y="1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5"/>
              <p:cNvSpPr/>
              <p:nvPr/>
            </p:nvSpPr>
            <p:spPr>
              <a:xfrm>
                <a:off x="3132001" y="182871"/>
                <a:ext cx="47487" cy="66409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081" extrusionOk="0">
                    <a:moveTo>
                      <a:pt x="694" y="0"/>
                    </a:moveTo>
                    <a:cubicBezTo>
                      <a:pt x="590" y="402"/>
                      <a:pt x="338" y="772"/>
                      <a:pt x="1" y="1014"/>
                    </a:cubicBezTo>
                    <a:lnTo>
                      <a:pt x="48" y="1081"/>
                    </a:lnTo>
                    <a:cubicBezTo>
                      <a:pt x="401" y="827"/>
                      <a:pt x="664" y="441"/>
                      <a:pt x="773" y="21"/>
                    </a:cubicBez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3F6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1" name="Google Shape;1321;p35"/>
            <p:cNvSpPr/>
            <p:nvPr/>
          </p:nvSpPr>
          <p:spPr>
            <a:xfrm>
              <a:off x="3045196" y="285387"/>
              <a:ext cx="63091" cy="44846"/>
            </a:xfrm>
            <a:custGeom>
              <a:avLst/>
              <a:gdLst/>
              <a:ahLst/>
              <a:cxnLst/>
              <a:rect l="l" t="t" r="r" b="b"/>
              <a:pathLst>
                <a:path w="1027" h="730" extrusionOk="0">
                  <a:moveTo>
                    <a:pt x="988" y="0"/>
                  </a:moveTo>
                  <a:cubicBezTo>
                    <a:pt x="633" y="183"/>
                    <a:pt x="302" y="407"/>
                    <a:pt x="0" y="667"/>
                  </a:cubicBezTo>
                  <a:lnTo>
                    <a:pt x="54" y="730"/>
                  </a:lnTo>
                  <a:cubicBezTo>
                    <a:pt x="349" y="474"/>
                    <a:pt x="677" y="253"/>
                    <a:pt x="1026" y="74"/>
                  </a:cubicBezTo>
                  <a:lnTo>
                    <a:pt x="988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 rot="1527392">
              <a:off x="6528847" y="-363342"/>
              <a:ext cx="977687" cy="1399110"/>
            </a:xfrm>
            <a:custGeom>
              <a:avLst/>
              <a:gdLst/>
              <a:ahLst/>
              <a:cxnLst/>
              <a:rect l="l" t="t" r="r" b="b"/>
              <a:pathLst>
                <a:path w="15915" h="22775" extrusionOk="0">
                  <a:moveTo>
                    <a:pt x="4509" y="1"/>
                  </a:moveTo>
                  <a:cubicBezTo>
                    <a:pt x="4302" y="145"/>
                    <a:pt x="4096" y="287"/>
                    <a:pt x="3916" y="550"/>
                  </a:cubicBezTo>
                  <a:cubicBezTo>
                    <a:pt x="4182" y="1509"/>
                    <a:pt x="4493" y="2444"/>
                    <a:pt x="4837" y="3360"/>
                  </a:cubicBezTo>
                  <a:cubicBezTo>
                    <a:pt x="3656" y="3785"/>
                    <a:pt x="2569" y="4676"/>
                    <a:pt x="1814" y="5846"/>
                  </a:cubicBezTo>
                  <a:cubicBezTo>
                    <a:pt x="1028" y="7066"/>
                    <a:pt x="611" y="8577"/>
                    <a:pt x="660" y="10022"/>
                  </a:cubicBezTo>
                  <a:cubicBezTo>
                    <a:pt x="1195" y="8766"/>
                    <a:pt x="1790" y="7517"/>
                    <a:pt x="2618" y="6475"/>
                  </a:cubicBezTo>
                  <a:cubicBezTo>
                    <a:pt x="3291" y="5626"/>
                    <a:pt x="4100" y="4942"/>
                    <a:pt x="4884" y="4235"/>
                  </a:cubicBezTo>
                  <a:cubicBezTo>
                    <a:pt x="4956" y="4170"/>
                    <a:pt x="5028" y="4102"/>
                    <a:pt x="5093" y="4028"/>
                  </a:cubicBezTo>
                  <a:cubicBezTo>
                    <a:pt x="5196" y="4291"/>
                    <a:pt x="5302" y="4551"/>
                    <a:pt x="5409" y="4811"/>
                  </a:cubicBezTo>
                  <a:cubicBezTo>
                    <a:pt x="5021" y="4860"/>
                    <a:pt x="4637" y="4958"/>
                    <a:pt x="4393" y="5133"/>
                  </a:cubicBezTo>
                  <a:cubicBezTo>
                    <a:pt x="3733" y="5609"/>
                    <a:pt x="3221" y="6324"/>
                    <a:pt x="2788" y="7072"/>
                  </a:cubicBezTo>
                  <a:cubicBezTo>
                    <a:pt x="2353" y="7819"/>
                    <a:pt x="1983" y="8610"/>
                    <a:pt x="1521" y="9336"/>
                  </a:cubicBezTo>
                  <a:cubicBezTo>
                    <a:pt x="958" y="10220"/>
                    <a:pt x="244" y="11045"/>
                    <a:pt x="1" y="12082"/>
                  </a:cubicBezTo>
                  <a:cubicBezTo>
                    <a:pt x="1797" y="10268"/>
                    <a:pt x="3244" y="8010"/>
                    <a:pt x="5107" y="6296"/>
                  </a:cubicBezTo>
                  <a:cubicBezTo>
                    <a:pt x="5331" y="6091"/>
                    <a:pt x="5559" y="5896"/>
                    <a:pt x="5791" y="5705"/>
                  </a:cubicBezTo>
                  <a:cubicBezTo>
                    <a:pt x="5942" y="6047"/>
                    <a:pt x="6096" y="6386"/>
                    <a:pt x="6254" y="6724"/>
                  </a:cubicBezTo>
                  <a:cubicBezTo>
                    <a:pt x="5905" y="6793"/>
                    <a:pt x="5556" y="6959"/>
                    <a:pt x="5254" y="7195"/>
                  </a:cubicBezTo>
                  <a:cubicBezTo>
                    <a:pt x="4614" y="7689"/>
                    <a:pt x="4142" y="8428"/>
                    <a:pt x="3697" y="9156"/>
                  </a:cubicBezTo>
                  <a:cubicBezTo>
                    <a:pt x="2660" y="10845"/>
                    <a:pt x="1676" y="12573"/>
                    <a:pt x="743" y="14336"/>
                  </a:cubicBezTo>
                  <a:cubicBezTo>
                    <a:pt x="3039" y="12687"/>
                    <a:pt x="4360" y="9610"/>
                    <a:pt x="6570" y="7796"/>
                  </a:cubicBezTo>
                  <a:cubicBezTo>
                    <a:pt x="6615" y="7759"/>
                    <a:pt x="6663" y="7723"/>
                    <a:pt x="6710" y="7684"/>
                  </a:cubicBezTo>
                  <a:cubicBezTo>
                    <a:pt x="6796" y="7863"/>
                    <a:pt x="6884" y="8042"/>
                    <a:pt x="6971" y="8221"/>
                  </a:cubicBezTo>
                  <a:cubicBezTo>
                    <a:pt x="6033" y="8554"/>
                    <a:pt x="5298" y="9596"/>
                    <a:pt x="4947" y="10685"/>
                  </a:cubicBezTo>
                  <a:cubicBezTo>
                    <a:pt x="4567" y="11866"/>
                    <a:pt x="4537" y="13118"/>
                    <a:pt x="4430" y="14346"/>
                  </a:cubicBezTo>
                  <a:cubicBezTo>
                    <a:pt x="4317" y="15646"/>
                    <a:pt x="4112" y="16944"/>
                    <a:pt x="3816" y="18223"/>
                  </a:cubicBezTo>
                  <a:cubicBezTo>
                    <a:pt x="5324" y="15588"/>
                    <a:pt x="5428" y="12289"/>
                    <a:pt x="6729" y="9524"/>
                  </a:cubicBezTo>
                  <a:cubicBezTo>
                    <a:pt x="6873" y="9219"/>
                    <a:pt x="7031" y="8921"/>
                    <a:pt x="7164" y="8610"/>
                  </a:cubicBezTo>
                  <a:cubicBezTo>
                    <a:pt x="7373" y="9028"/>
                    <a:pt x="7585" y="9442"/>
                    <a:pt x="7799" y="9856"/>
                  </a:cubicBezTo>
                  <a:cubicBezTo>
                    <a:pt x="7428" y="10194"/>
                    <a:pt x="7114" y="10633"/>
                    <a:pt x="6868" y="11101"/>
                  </a:cubicBezTo>
                  <a:cubicBezTo>
                    <a:pt x="6500" y="11806"/>
                    <a:pt x="6261" y="12581"/>
                    <a:pt x="6028" y="13348"/>
                  </a:cubicBezTo>
                  <a:cubicBezTo>
                    <a:pt x="5496" y="15088"/>
                    <a:pt x="4958" y="16900"/>
                    <a:pt x="5116" y="18665"/>
                  </a:cubicBezTo>
                  <a:cubicBezTo>
                    <a:pt x="5907" y="16830"/>
                    <a:pt x="6298" y="14837"/>
                    <a:pt x="6986" y="12959"/>
                  </a:cubicBezTo>
                  <a:cubicBezTo>
                    <a:pt x="7310" y="12073"/>
                    <a:pt x="7698" y="11217"/>
                    <a:pt x="8052" y="10341"/>
                  </a:cubicBezTo>
                  <a:cubicBezTo>
                    <a:pt x="8184" y="10594"/>
                    <a:pt x="8317" y="10847"/>
                    <a:pt x="8450" y="11099"/>
                  </a:cubicBezTo>
                  <a:cubicBezTo>
                    <a:pt x="8159" y="11368"/>
                    <a:pt x="7926" y="11724"/>
                    <a:pt x="7759" y="12104"/>
                  </a:cubicBezTo>
                  <a:cubicBezTo>
                    <a:pt x="7503" y="12688"/>
                    <a:pt x="7384" y="13327"/>
                    <a:pt x="7266" y="13957"/>
                  </a:cubicBezTo>
                  <a:cubicBezTo>
                    <a:pt x="6922" y="15821"/>
                    <a:pt x="6579" y="17682"/>
                    <a:pt x="6233" y="19545"/>
                  </a:cubicBezTo>
                  <a:cubicBezTo>
                    <a:pt x="7770" y="17274"/>
                    <a:pt x="7827" y="14255"/>
                    <a:pt x="8687" y="11550"/>
                  </a:cubicBezTo>
                  <a:cubicBezTo>
                    <a:pt x="8789" y="11743"/>
                    <a:pt x="8890" y="11936"/>
                    <a:pt x="8992" y="12129"/>
                  </a:cubicBezTo>
                  <a:cubicBezTo>
                    <a:pt x="9047" y="12231"/>
                    <a:pt x="9101" y="12332"/>
                    <a:pt x="9157" y="12436"/>
                  </a:cubicBezTo>
                  <a:cubicBezTo>
                    <a:pt x="8391" y="13590"/>
                    <a:pt x="8245" y="15114"/>
                    <a:pt x="8364" y="16505"/>
                  </a:cubicBezTo>
                  <a:cubicBezTo>
                    <a:pt x="8491" y="17986"/>
                    <a:pt x="8873" y="19421"/>
                    <a:pt x="8919" y="20912"/>
                  </a:cubicBezTo>
                  <a:cubicBezTo>
                    <a:pt x="9457" y="19559"/>
                    <a:pt x="9417" y="18056"/>
                    <a:pt x="9304" y="16623"/>
                  </a:cubicBezTo>
                  <a:cubicBezTo>
                    <a:pt x="9201" y="15314"/>
                    <a:pt x="9047" y="13985"/>
                    <a:pt x="9248" y="12604"/>
                  </a:cubicBezTo>
                  <a:lnTo>
                    <a:pt x="9248" y="12604"/>
                  </a:lnTo>
                  <a:cubicBezTo>
                    <a:pt x="9378" y="12841"/>
                    <a:pt x="9513" y="13074"/>
                    <a:pt x="9655" y="13301"/>
                  </a:cubicBezTo>
                  <a:cubicBezTo>
                    <a:pt x="9692" y="16756"/>
                    <a:pt x="10629" y="20098"/>
                    <a:pt x="12320" y="22775"/>
                  </a:cubicBezTo>
                  <a:cubicBezTo>
                    <a:pt x="12206" y="19970"/>
                    <a:pt x="11795" y="17123"/>
                    <a:pt x="10699" y="14790"/>
                  </a:cubicBezTo>
                  <a:lnTo>
                    <a:pt x="10699" y="14790"/>
                  </a:lnTo>
                  <a:cubicBezTo>
                    <a:pt x="11851" y="16435"/>
                    <a:pt x="13330" y="17763"/>
                    <a:pt x="14786" y="19063"/>
                  </a:cubicBezTo>
                  <a:cubicBezTo>
                    <a:pt x="14228" y="17935"/>
                    <a:pt x="13663" y="16800"/>
                    <a:pt x="12920" y="15834"/>
                  </a:cubicBezTo>
                  <a:cubicBezTo>
                    <a:pt x="12272" y="14995"/>
                    <a:pt x="11474" y="14285"/>
                    <a:pt x="10438" y="13797"/>
                  </a:cubicBezTo>
                  <a:cubicBezTo>
                    <a:pt x="10336" y="13632"/>
                    <a:pt x="10238" y="13467"/>
                    <a:pt x="10141" y="13297"/>
                  </a:cubicBezTo>
                  <a:lnTo>
                    <a:pt x="10141" y="13297"/>
                  </a:lnTo>
                  <a:cubicBezTo>
                    <a:pt x="10166" y="13313"/>
                    <a:pt x="10189" y="13330"/>
                    <a:pt x="10213" y="13345"/>
                  </a:cubicBezTo>
                  <a:cubicBezTo>
                    <a:pt x="10696" y="13636"/>
                    <a:pt x="11241" y="13776"/>
                    <a:pt x="11751" y="14001"/>
                  </a:cubicBezTo>
                  <a:cubicBezTo>
                    <a:pt x="13253" y="14662"/>
                    <a:pt x="14400" y="16025"/>
                    <a:pt x="15835" y="16835"/>
                  </a:cubicBezTo>
                  <a:cubicBezTo>
                    <a:pt x="14504" y="14241"/>
                    <a:pt x="12183" y="12420"/>
                    <a:pt x="9450" y="11975"/>
                  </a:cubicBezTo>
                  <a:cubicBezTo>
                    <a:pt x="9343" y="11755"/>
                    <a:pt x="9240" y="11534"/>
                    <a:pt x="9136" y="11313"/>
                  </a:cubicBezTo>
                  <a:lnTo>
                    <a:pt x="9136" y="11313"/>
                  </a:lnTo>
                  <a:cubicBezTo>
                    <a:pt x="9825" y="11962"/>
                    <a:pt x="10820" y="12152"/>
                    <a:pt x="11729" y="12390"/>
                  </a:cubicBezTo>
                  <a:cubicBezTo>
                    <a:pt x="13206" y="12776"/>
                    <a:pt x="14618" y="13402"/>
                    <a:pt x="15914" y="14244"/>
                  </a:cubicBezTo>
                  <a:cubicBezTo>
                    <a:pt x="14921" y="13241"/>
                    <a:pt x="13886" y="12273"/>
                    <a:pt x="12704" y="11573"/>
                  </a:cubicBezTo>
                  <a:lnTo>
                    <a:pt x="12704" y="11575"/>
                  </a:lnTo>
                  <a:cubicBezTo>
                    <a:pt x="11673" y="10964"/>
                    <a:pt x="10515" y="10564"/>
                    <a:pt x="9318" y="10564"/>
                  </a:cubicBezTo>
                  <a:cubicBezTo>
                    <a:pt x="9147" y="10564"/>
                    <a:pt x="8975" y="10572"/>
                    <a:pt x="8803" y="10589"/>
                  </a:cubicBezTo>
                  <a:cubicBezTo>
                    <a:pt x="8720" y="10408"/>
                    <a:pt x="8640" y="10227"/>
                    <a:pt x="8559" y="10047"/>
                  </a:cubicBezTo>
                  <a:lnTo>
                    <a:pt x="8559" y="10047"/>
                  </a:lnTo>
                  <a:cubicBezTo>
                    <a:pt x="8729" y="10122"/>
                    <a:pt x="8912" y="10177"/>
                    <a:pt x="9090" y="10226"/>
                  </a:cubicBezTo>
                  <a:cubicBezTo>
                    <a:pt x="11153" y="10782"/>
                    <a:pt x="13267" y="11155"/>
                    <a:pt x="15407" y="11343"/>
                  </a:cubicBezTo>
                  <a:cubicBezTo>
                    <a:pt x="14263" y="10820"/>
                    <a:pt x="13118" y="10299"/>
                    <a:pt x="11943" y="9857"/>
                  </a:cubicBezTo>
                  <a:cubicBezTo>
                    <a:pt x="11029" y="9514"/>
                    <a:pt x="10071" y="9218"/>
                    <a:pt x="9092" y="9218"/>
                  </a:cubicBezTo>
                  <a:cubicBezTo>
                    <a:pt x="8805" y="9218"/>
                    <a:pt x="8516" y="9244"/>
                    <a:pt x="8226" y="9301"/>
                  </a:cubicBezTo>
                  <a:cubicBezTo>
                    <a:pt x="8103" y="9024"/>
                    <a:pt x="7980" y="8747"/>
                    <a:pt x="7861" y="8470"/>
                  </a:cubicBezTo>
                  <a:lnTo>
                    <a:pt x="7861" y="8470"/>
                  </a:lnTo>
                  <a:cubicBezTo>
                    <a:pt x="8087" y="8743"/>
                    <a:pt x="8410" y="8919"/>
                    <a:pt x="8747" y="8994"/>
                  </a:cubicBezTo>
                  <a:cubicBezTo>
                    <a:pt x="8943" y="9037"/>
                    <a:pt x="9144" y="9052"/>
                    <a:pt x="9347" y="9052"/>
                  </a:cubicBezTo>
                  <a:cubicBezTo>
                    <a:pt x="9640" y="9052"/>
                    <a:pt x="9938" y="9021"/>
                    <a:pt x="10232" y="9000"/>
                  </a:cubicBezTo>
                  <a:cubicBezTo>
                    <a:pt x="10647" y="8968"/>
                    <a:pt x="11061" y="8955"/>
                    <a:pt x="11473" y="8955"/>
                  </a:cubicBezTo>
                  <a:cubicBezTo>
                    <a:pt x="12885" y="8955"/>
                    <a:pt x="14284" y="9115"/>
                    <a:pt x="15677" y="9275"/>
                  </a:cubicBezTo>
                  <a:cubicBezTo>
                    <a:pt x="13500" y="8493"/>
                    <a:pt x="11234" y="7973"/>
                    <a:pt x="8924" y="7724"/>
                  </a:cubicBezTo>
                  <a:cubicBezTo>
                    <a:pt x="8788" y="7710"/>
                    <a:pt x="8650" y="7697"/>
                    <a:pt x="8511" y="7697"/>
                  </a:cubicBezTo>
                  <a:cubicBezTo>
                    <a:pt x="8267" y="7697"/>
                    <a:pt x="8025" y="7736"/>
                    <a:pt x="7805" y="7875"/>
                  </a:cubicBezTo>
                  <a:cubicBezTo>
                    <a:pt x="7752" y="7910"/>
                    <a:pt x="7699" y="7973"/>
                    <a:pt x="7664" y="8019"/>
                  </a:cubicBezTo>
                  <a:cubicBezTo>
                    <a:pt x="7571" y="7803"/>
                    <a:pt x="7480" y="7586"/>
                    <a:pt x="7389" y="7370"/>
                  </a:cubicBezTo>
                  <a:lnTo>
                    <a:pt x="7389" y="7370"/>
                  </a:lnTo>
                  <a:cubicBezTo>
                    <a:pt x="7528" y="7410"/>
                    <a:pt x="7677" y="7424"/>
                    <a:pt x="7824" y="7428"/>
                  </a:cubicBezTo>
                  <a:cubicBezTo>
                    <a:pt x="7860" y="7429"/>
                    <a:pt x="7897" y="7429"/>
                    <a:pt x="7933" y="7429"/>
                  </a:cubicBezTo>
                  <a:cubicBezTo>
                    <a:pt x="8997" y="7429"/>
                    <a:pt x="10079" y="7100"/>
                    <a:pt x="11143" y="7100"/>
                  </a:cubicBezTo>
                  <a:cubicBezTo>
                    <a:pt x="11162" y="7100"/>
                    <a:pt x="11180" y="7100"/>
                    <a:pt x="11199" y="7100"/>
                  </a:cubicBezTo>
                  <a:cubicBezTo>
                    <a:pt x="11699" y="7106"/>
                    <a:pt x="12191" y="7188"/>
                    <a:pt x="12691" y="7188"/>
                  </a:cubicBezTo>
                  <a:cubicBezTo>
                    <a:pt x="12733" y="7188"/>
                    <a:pt x="12775" y="7187"/>
                    <a:pt x="12816" y="7186"/>
                  </a:cubicBezTo>
                  <a:cubicBezTo>
                    <a:pt x="13360" y="7170"/>
                    <a:pt x="13935" y="7031"/>
                    <a:pt x="14393" y="6626"/>
                  </a:cubicBezTo>
                  <a:lnTo>
                    <a:pt x="14393" y="6626"/>
                  </a:lnTo>
                  <a:cubicBezTo>
                    <a:pt x="14051" y="6709"/>
                    <a:pt x="13711" y="6743"/>
                    <a:pt x="13372" y="6743"/>
                  </a:cubicBezTo>
                  <a:cubicBezTo>
                    <a:pt x="11863" y="6743"/>
                    <a:pt x="10379" y="6073"/>
                    <a:pt x="8884" y="6073"/>
                  </a:cubicBezTo>
                  <a:cubicBezTo>
                    <a:pt x="8449" y="6073"/>
                    <a:pt x="8014" y="6130"/>
                    <a:pt x="7577" y="6275"/>
                  </a:cubicBezTo>
                  <a:cubicBezTo>
                    <a:pt x="7387" y="6339"/>
                    <a:pt x="7185" y="6438"/>
                    <a:pt x="7040" y="6540"/>
                  </a:cubicBezTo>
                  <a:cubicBezTo>
                    <a:pt x="6912" y="6237"/>
                    <a:pt x="6787" y="5932"/>
                    <a:pt x="6663" y="5626"/>
                  </a:cubicBezTo>
                  <a:lnTo>
                    <a:pt x="6663" y="5626"/>
                  </a:lnTo>
                  <a:cubicBezTo>
                    <a:pt x="6836" y="5723"/>
                    <a:pt x="7028" y="5786"/>
                    <a:pt x="7224" y="5814"/>
                  </a:cubicBezTo>
                  <a:cubicBezTo>
                    <a:pt x="7332" y="5829"/>
                    <a:pt x="7440" y="5836"/>
                    <a:pt x="7550" y="5836"/>
                  </a:cubicBezTo>
                  <a:cubicBezTo>
                    <a:pt x="7922" y="5836"/>
                    <a:pt x="8302" y="5760"/>
                    <a:pt x="8678" y="5697"/>
                  </a:cubicBezTo>
                  <a:cubicBezTo>
                    <a:pt x="9763" y="5511"/>
                    <a:pt x="10852" y="5419"/>
                    <a:pt x="11933" y="5419"/>
                  </a:cubicBezTo>
                  <a:cubicBezTo>
                    <a:pt x="12512" y="5419"/>
                    <a:pt x="13088" y="5445"/>
                    <a:pt x="13660" y="5498"/>
                  </a:cubicBezTo>
                  <a:cubicBezTo>
                    <a:pt x="12339" y="5000"/>
                    <a:pt x="10953" y="4681"/>
                    <a:pt x="9540" y="4553"/>
                  </a:cubicBezTo>
                  <a:cubicBezTo>
                    <a:pt x="9221" y="4523"/>
                    <a:pt x="8898" y="4504"/>
                    <a:pt x="8571" y="4504"/>
                  </a:cubicBezTo>
                  <a:cubicBezTo>
                    <a:pt x="7905" y="4504"/>
                    <a:pt x="7225" y="4583"/>
                    <a:pt x="6542" y="4812"/>
                  </a:cubicBezTo>
                  <a:cubicBezTo>
                    <a:pt x="6477" y="4802"/>
                    <a:pt x="6405" y="4793"/>
                    <a:pt x="6324" y="4788"/>
                  </a:cubicBezTo>
                  <a:cubicBezTo>
                    <a:pt x="6226" y="4542"/>
                    <a:pt x="6128" y="4298"/>
                    <a:pt x="6031" y="4053"/>
                  </a:cubicBezTo>
                  <a:lnTo>
                    <a:pt x="6031" y="4053"/>
                  </a:lnTo>
                  <a:cubicBezTo>
                    <a:pt x="6198" y="4101"/>
                    <a:pt x="6373" y="4114"/>
                    <a:pt x="6549" y="4114"/>
                  </a:cubicBezTo>
                  <a:cubicBezTo>
                    <a:pt x="6666" y="4114"/>
                    <a:pt x="6784" y="4109"/>
                    <a:pt x="6901" y="4104"/>
                  </a:cubicBezTo>
                  <a:cubicBezTo>
                    <a:pt x="7155" y="4093"/>
                    <a:pt x="7409" y="4088"/>
                    <a:pt x="7662" y="4088"/>
                  </a:cubicBezTo>
                  <a:cubicBezTo>
                    <a:pt x="8462" y="4088"/>
                    <a:pt x="9257" y="4141"/>
                    <a:pt x="10043" y="4246"/>
                  </a:cubicBezTo>
                  <a:cubicBezTo>
                    <a:pt x="8694" y="3581"/>
                    <a:pt x="7215" y="3220"/>
                    <a:pt x="5703" y="3190"/>
                  </a:cubicBezTo>
                  <a:lnTo>
                    <a:pt x="5696" y="3190"/>
                  </a:lnTo>
                  <a:cubicBezTo>
                    <a:pt x="5288" y="2134"/>
                    <a:pt x="4891" y="1071"/>
                    <a:pt x="4509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1478943" y="-673892"/>
              <a:ext cx="546872" cy="1004114"/>
            </a:xfrm>
            <a:custGeom>
              <a:avLst/>
              <a:gdLst/>
              <a:ahLst/>
              <a:cxnLst/>
              <a:rect l="l" t="t" r="r" b="b"/>
              <a:pathLst>
                <a:path w="8902" h="16345" extrusionOk="0">
                  <a:moveTo>
                    <a:pt x="4807" y="1"/>
                  </a:moveTo>
                  <a:lnTo>
                    <a:pt x="4174" y="73"/>
                  </a:lnTo>
                  <a:lnTo>
                    <a:pt x="3995" y="2892"/>
                  </a:lnTo>
                  <a:cubicBezTo>
                    <a:pt x="3938" y="2874"/>
                    <a:pt x="3874" y="2866"/>
                    <a:pt x="3805" y="2866"/>
                  </a:cubicBezTo>
                  <a:cubicBezTo>
                    <a:pt x="3026" y="2866"/>
                    <a:pt x="1556" y="3921"/>
                    <a:pt x="857" y="4747"/>
                  </a:cubicBezTo>
                  <a:cubicBezTo>
                    <a:pt x="34" y="5721"/>
                    <a:pt x="1" y="7063"/>
                    <a:pt x="408" y="7389"/>
                  </a:cubicBezTo>
                  <a:cubicBezTo>
                    <a:pt x="481" y="7448"/>
                    <a:pt x="636" y="7482"/>
                    <a:pt x="840" y="7482"/>
                  </a:cubicBezTo>
                  <a:cubicBezTo>
                    <a:pt x="1403" y="7482"/>
                    <a:pt x="2335" y="7223"/>
                    <a:pt x="2939" y="6509"/>
                  </a:cubicBezTo>
                  <a:lnTo>
                    <a:pt x="2939" y="6510"/>
                  </a:lnTo>
                  <a:cubicBezTo>
                    <a:pt x="3258" y="6133"/>
                    <a:pt x="3595" y="5593"/>
                    <a:pt x="3858" y="5042"/>
                  </a:cubicBezTo>
                  <a:lnTo>
                    <a:pt x="3858" y="5042"/>
                  </a:lnTo>
                  <a:lnTo>
                    <a:pt x="3712" y="7336"/>
                  </a:lnTo>
                  <a:cubicBezTo>
                    <a:pt x="3640" y="7286"/>
                    <a:pt x="3547" y="7263"/>
                    <a:pt x="3439" y="7263"/>
                  </a:cubicBezTo>
                  <a:cubicBezTo>
                    <a:pt x="2752" y="7263"/>
                    <a:pt x="1457" y="8194"/>
                    <a:pt x="841" y="8922"/>
                  </a:cubicBezTo>
                  <a:cubicBezTo>
                    <a:pt x="116" y="9780"/>
                    <a:pt x="87" y="10962"/>
                    <a:pt x="446" y="11250"/>
                  </a:cubicBezTo>
                  <a:cubicBezTo>
                    <a:pt x="511" y="11302"/>
                    <a:pt x="647" y="11332"/>
                    <a:pt x="826" y="11332"/>
                  </a:cubicBezTo>
                  <a:cubicBezTo>
                    <a:pt x="1322" y="11332"/>
                    <a:pt x="2144" y="11103"/>
                    <a:pt x="2676" y="10475"/>
                  </a:cubicBezTo>
                  <a:cubicBezTo>
                    <a:pt x="3011" y="10078"/>
                    <a:pt x="3372" y="9473"/>
                    <a:pt x="3612" y="8896"/>
                  </a:cubicBezTo>
                  <a:lnTo>
                    <a:pt x="3612" y="8896"/>
                  </a:lnTo>
                  <a:lnTo>
                    <a:pt x="3465" y="11224"/>
                  </a:lnTo>
                  <a:cubicBezTo>
                    <a:pt x="3456" y="11227"/>
                    <a:pt x="3448" y="11231"/>
                    <a:pt x="3439" y="11236"/>
                  </a:cubicBezTo>
                  <a:cubicBezTo>
                    <a:pt x="3394" y="11212"/>
                    <a:pt x="3339" y="11201"/>
                    <a:pt x="3277" y="11201"/>
                  </a:cubicBezTo>
                  <a:cubicBezTo>
                    <a:pt x="2809" y="11201"/>
                    <a:pt x="1926" y="11835"/>
                    <a:pt x="1506" y="12332"/>
                  </a:cubicBezTo>
                  <a:cubicBezTo>
                    <a:pt x="1011" y="12916"/>
                    <a:pt x="990" y="13723"/>
                    <a:pt x="1236" y="13920"/>
                  </a:cubicBezTo>
                  <a:cubicBezTo>
                    <a:pt x="1279" y="13955"/>
                    <a:pt x="1372" y="13975"/>
                    <a:pt x="1494" y="13975"/>
                  </a:cubicBezTo>
                  <a:cubicBezTo>
                    <a:pt x="1831" y="13975"/>
                    <a:pt x="2393" y="13819"/>
                    <a:pt x="2756" y="13390"/>
                  </a:cubicBezTo>
                  <a:cubicBezTo>
                    <a:pt x="2986" y="13120"/>
                    <a:pt x="3232" y="12706"/>
                    <a:pt x="3395" y="12311"/>
                  </a:cubicBezTo>
                  <a:lnTo>
                    <a:pt x="3395" y="12311"/>
                  </a:lnTo>
                  <a:lnTo>
                    <a:pt x="3297" y="13862"/>
                  </a:lnTo>
                  <a:cubicBezTo>
                    <a:pt x="3284" y="13858"/>
                    <a:pt x="3272" y="13855"/>
                    <a:pt x="3258" y="13855"/>
                  </a:cubicBezTo>
                  <a:cubicBezTo>
                    <a:pt x="2935" y="13855"/>
                    <a:pt x="2670" y="14804"/>
                    <a:pt x="2670" y="15351"/>
                  </a:cubicBezTo>
                  <a:cubicBezTo>
                    <a:pt x="2669" y="15896"/>
                    <a:pt x="3026" y="16344"/>
                    <a:pt x="3249" y="16344"/>
                  </a:cubicBezTo>
                  <a:cubicBezTo>
                    <a:pt x="3251" y="16344"/>
                    <a:pt x="3253" y="16344"/>
                    <a:pt x="3255" y="16344"/>
                  </a:cubicBezTo>
                  <a:cubicBezTo>
                    <a:pt x="3407" y="16340"/>
                    <a:pt x="3842" y="15902"/>
                    <a:pt x="3844" y="15353"/>
                  </a:cubicBezTo>
                  <a:cubicBezTo>
                    <a:pt x="3844" y="14849"/>
                    <a:pt x="3625" y="14011"/>
                    <a:pt x="3337" y="13876"/>
                  </a:cubicBezTo>
                  <a:cubicBezTo>
                    <a:pt x="3384" y="13437"/>
                    <a:pt x="3448" y="12860"/>
                    <a:pt x="3519" y="12187"/>
                  </a:cubicBezTo>
                  <a:cubicBezTo>
                    <a:pt x="3730" y="12597"/>
                    <a:pt x="4058" y="13039"/>
                    <a:pt x="4346" y="13308"/>
                  </a:cubicBezTo>
                  <a:cubicBezTo>
                    <a:pt x="4703" y="13643"/>
                    <a:pt x="5161" y="13789"/>
                    <a:pt x="5499" y="13789"/>
                  </a:cubicBezTo>
                  <a:cubicBezTo>
                    <a:pt x="5690" y="13789"/>
                    <a:pt x="5842" y="13743"/>
                    <a:pt x="5917" y="13658"/>
                  </a:cubicBezTo>
                  <a:cubicBezTo>
                    <a:pt x="6058" y="13500"/>
                    <a:pt x="6026" y="12636"/>
                    <a:pt x="5467" y="12113"/>
                  </a:cubicBezTo>
                  <a:cubicBezTo>
                    <a:pt x="5014" y="11688"/>
                    <a:pt x="4130" y="11190"/>
                    <a:pt x="3646" y="11190"/>
                  </a:cubicBezTo>
                  <a:cubicBezTo>
                    <a:pt x="3640" y="11190"/>
                    <a:pt x="3634" y="11190"/>
                    <a:pt x="3628" y="11190"/>
                  </a:cubicBezTo>
                  <a:cubicBezTo>
                    <a:pt x="3728" y="10264"/>
                    <a:pt x="3840" y="9227"/>
                    <a:pt x="3955" y="8170"/>
                  </a:cubicBezTo>
                  <a:cubicBezTo>
                    <a:pt x="4158" y="8891"/>
                    <a:pt x="4846" y="9898"/>
                    <a:pt x="5419" y="10436"/>
                  </a:cubicBezTo>
                  <a:cubicBezTo>
                    <a:pt x="5943" y="10928"/>
                    <a:pt x="6616" y="11141"/>
                    <a:pt x="7112" y="11141"/>
                  </a:cubicBezTo>
                  <a:cubicBezTo>
                    <a:pt x="7391" y="11141"/>
                    <a:pt x="7614" y="11074"/>
                    <a:pt x="7724" y="10950"/>
                  </a:cubicBezTo>
                  <a:cubicBezTo>
                    <a:pt x="7931" y="10717"/>
                    <a:pt x="7882" y="9450"/>
                    <a:pt x="7063" y="8682"/>
                  </a:cubicBezTo>
                  <a:cubicBezTo>
                    <a:pt x="6401" y="8061"/>
                    <a:pt x="5105" y="7329"/>
                    <a:pt x="4394" y="7329"/>
                  </a:cubicBezTo>
                  <a:cubicBezTo>
                    <a:pt x="4244" y="7329"/>
                    <a:pt x="4120" y="7362"/>
                    <a:pt x="4033" y="7435"/>
                  </a:cubicBezTo>
                  <a:cubicBezTo>
                    <a:pt x="4163" y="6233"/>
                    <a:pt x="4291" y="5030"/>
                    <a:pt x="4407" y="3953"/>
                  </a:cubicBezTo>
                  <a:cubicBezTo>
                    <a:pt x="4656" y="4765"/>
                    <a:pt x="5416" y="5870"/>
                    <a:pt x="6052" y="6466"/>
                  </a:cubicBezTo>
                  <a:cubicBezTo>
                    <a:pt x="6648" y="7023"/>
                    <a:pt x="7411" y="7265"/>
                    <a:pt x="7974" y="7265"/>
                  </a:cubicBezTo>
                  <a:cubicBezTo>
                    <a:pt x="8290" y="7265"/>
                    <a:pt x="8544" y="7189"/>
                    <a:pt x="8668" y="7049"/>
                  </a:cubicBezTo>
                  <a:cubicBezTo>
                    <a:pt x="8901" y="6784"/>
                    <a:pt x="8847" y="5347"/>
                    <a:pt x="7917" y="4476"/>
                  </a:cubicBezTo>
                  <a:cubicBezTo>
                    <a:pt x="7165" y="3770"/>
                    <a:pt x="5694" y="2940"/>
                    <a:pt x="4888" y="2940"/>
                  </a:cubicBezTo>
                  <a:cubicBezTo>
                    <a:pt x="4731" y="2940"/>
                    <a:pt x="4600" y="2971"/>
                    <a:pt x="4504" y="3041"/>
                  </a:cubicBezTo>
                  <a:cubicBezTo>
                    <a:pt x="4689" y="1269"/>
                    <a:pt x="4818" y="15"/>
                    <a:pt x="4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4" name="Google Shape;1324;p35"/>
            <p:cNvGrpSpPr/>
            <p:nvPr/>
          </p:nvGrpSpPr>
          <p:grpSpPr>
            <a:xfrm>
              <a:off x="6056720" y="-256559"/>
              <a:ext cx="551602" cy="1212616"/>
              <a:chOff x="2086282" y="-483559"/>
              <a:chExt cx="551602" cy="1212616"/>
            </a:xfrm>
          </p:grpSpPr>
          <p:sp>
            <p:nvSpPr>
              <p:cNvPr id="1325" name="Google Shape;1325;p35"/>
              <p:cNvSpPr/>
              <p:nvPr/>
            </p:nvSpPr>
            <p:spPr>
              <a:xfrm>
                <a:off x="2086282" y="-483559"/>
                <a:ext cx="551602" cy="1212616"/>
              </a:xfrm>
              <a:custGeom>
                <a:avLst/>
                <a:gdLst/>
                <a:ahLst/>
                <a:cxnLst/>
                <a:rect l="l" t="t" r="r" b="b"/>
                <a:pathLst>
                  <a:path w="8979" h="19739" extrusionOk="0">
                    <a:moveTo>
                      <a:pt x="4155" y="1"/>
                    </a:moveTo>
                    <a:cubicBezTo>
                      <a:pt x="3916" y="334"/>
                      <a:pt x="3595" y="943"/>
                      <a:pt x="3649" y="988"/>
                    </a:cubicBezTo>
                    <a:cubicBezTo>
                      <a:pt x="4467" y="1650"/>
                      <a:pt x="5011" y="2943"/>
                      <a:pt x="5326" y="4981"/>
                    </a:cubicBezTo>
                    <a:cubicBezTo>
                      <a:pt x="5114" y="4941"/>
                      <a:pt x="4905" y="4893"/>
                      <a:pt x="4707" y="4823"/>
                    </a:cubicBezTo>
                    <a:cubicBezTo>
                      <a:pt x="4321" y="4685"/>
                      <a:pt x="3924" y="4607"/>
                      <a:pt x="3530" y="4607"/>
                    </a:cubicBezTo>
                    <a:cubicBezTo>
                      <a:pt x="3095" y="4607"/>
                      <a:pt x="2664" y="4703"/>
                      <a:pt x="2255" y="4923"/>
                    </a:cubicBezTo>
                    <a:cubicBezTo>
                      <a:pt x="1406" y="5381"/>
                      <a:pt x="876" y="6232"/>
                      <a:pt x="615" y="7177"/>
                    </a:cubicBezTo>
                    <a:cubicBezTo>
                      <a:pt x="687" y="7173"/>
                      <a:pt x="760" y="7171"/>
                      <a:pt x="834" y="7171"/>
                    </a:cubicBezTo>
                    <a:cubicBezTo>
                      <a:pt x="1074" y="7171"/>
                      <a:pt x="1317" y="7188"/>
                      <a:pt x="1558" y="7188"/>
                    </a:cubicBezTo>
                    <a:cubicBezTo>
                      <a:pt x="1631" y="7188"/>
                      <a:pt x="1705" y="7186"/>
                      <a:pt x="1778" y="7182"/>
                    </a:cubicBezTo>
                    <a:cubicBezTo>
                      <a:pt x="2138" y="7162"/>
                      <a:pt x="2498" y="7131"/>
                      <a:pt x="2858" y="7131"/>
                    </a:cubicBezTo>
                    <a:cubicBezTo>
                      <a:pt x="3037" y="7131"/>
                      <a:pt x="3216" y="7139"/>
                      <a:pt x="3395" y="7159"/>
                    </a:cubicBezTo>
                    <a:cubicBezTo>
                      <a:pt x="3604" y="7184"/>
                      <a:pt x="3837" y="7244"/>
                      <a:pt x="3932" y="7430"/>
                    </a:cubicBezTo>
                    <a:cubicBezTo>
                      <a:pt x="4023" y="7609"/>
                      <a:pt x="3948" y="7821"/>
                      <a:pt x="3872" y="8007"/>
                    </a:cubicBezTo>
                    <a:cubicBezTo>
                      <a:pt x="3825" y="8126"/>
                      <a:pt x="3763" y="8258"/>
                      <a:pt x="3644" y="8307"/>
                    </a:cubicBezTo>
                    <a:lnTo>
                      <a:pt x="3644" y="8308"/>
                    </a:lnTo>
                    <a:cubicBezTo>
                      <a:pt x="3606" y="8324"/>
                      <a:pt x="3564" y="8329"/>
                      <a:pt x="3522" y="8329"/>
                    </a:cubicBezTo>
                    <a:cubicBezTo>
                      <a:pt x="3483" y="8329"/>
                      <a:pt x="3444" y="8325"/>
                      <a:pt x="3406" y="8321"/>
                    </a:cubicBezTo>
                    <a:cubicBezTo>
                      <a:pt x="2429" y="8207"/>
                      <a:pt x="1432" y="7979"/>
                      <a:pt x="524" y="7593"/>
                    </a:cubicBezTo>
                    <a:cubicBezTo>
                      <a:pt x="522" y="7593"/>
                      <a:pt x="518" y="7591"/>
                      <a:pt x="517" y="7591"/>
                    </a:cubicBezTo>
                    <a:cubicBezTo>
                      <a:pt x="446" y="7949"/>
                      <a:pt x="413" y="8315"/>
                      <a:pt x="411" y="8673"/>
                    </a:cubicBezTo>
                    <a:cubicBezTo>
                      <a:pt x="410" y="9205"/>
                      <a:pt x="462" y="9731"/>
                      <a:pt x="536" y="10257"/>
                    </a:cubicBezTo>
                    <a:cubicBezTo>
                      <a:pt x="566" y="10259"/>
                      <a:pt x="595" y="10259"/>
                      <a:pt x="625" y="10259"/>
                    </a:cubicBezTo>
                    <a:cubicBezTo>
                      <a:pt x="891" y="10259"/>
                      <a:pt x="1157" y="10205"/>
                      <a:pt x="1411" y="10133"/>
                    </a:cubicBezTo>
                    <a:cubicBezTo>
                      <a:pt x="1832" y="10010"/>
                      <a:pt x="2239" y="9835"/>
                      <a:pt x="2671" y="9750"/>
                    </a:cubicBezTo>
                    <a:cubicBezTo>
                      <a:pt x="2766" y="9732"/>
                      <a:pt x="2865" y="9718"/>
                      <a:pt x="2962" y="9718"/>
                    </a:cubicBezTo>
                    <a:cubicBezTo>
                      <a:pt x="3040" y="9718"/>
                      <a:pt x="3117" y="9727"/>
                      <a:pt x="3192" y="9749"/>
                    </a:cubicBezTo>
                    <a:cubicBezTo>
                      <a:pt x="3358" y="9798"/>
                      <a:pt x="3513" y="9928"/>
                      <a:pt x="3546" y="10099"/>
                    </a:cubicBezTo>
                    <a:cubicBezTo>
                      <a:pt x="3584" y="10299"/>
                      <a:pt x="3451" y="10503"/>
                      <a:pt x="3274" y="10605"/>
                    </a:cubicBezTo>
                    <a:cubicBezTo>
                      <a:pt x="3097" y="10706"/>
                      <a:pt x="2886" y="10727"/>
                      <a:pt x="2681" y="10741"/>
                    </a:cubicBezTo>
                    <a:cubicBezTo>
                      <a:pt x="2469" y="10755"/>
                      <a:pt x="2256" y="10762"/>
                      <a:pt x="2044" y="10762"/>
                    </a:cubicBezTo>
                    <a:cubicBezTo>
                      <a:pt x="1606" y="10762"/>
                      <a:pt x="1168" y="10734"/>
                      <a:pt x="732" y="10687"/>
                    </a:cubicBezTo>
                    <a:cubicBezTo>
                      <a:pt x="688" y="10682"/>
                      <a:pt x="643" y="10677"/>
                      <a:pt x="599" y="10669"/>
                    </a:cubicBezTo>
                    <a:lnTo>
                      <a:pt x="599" y="10669"/>
                    </a:lnTo>
                    <a:cubicBezTo>
                      <a:pt x="724" y="11452"/>
                      <a:pt x="874" y="12234"/>
                      <a:pt x="941" y="13024"/>
                    </a:cubicBezTo>
                    <a:cubicBezTo>
                      <a:pt x="943" y="13036"/>
                      <a:pt x="943" y="13050"/>
                      <a:pt x="945" y="13062"/>
                    </a:cubicBezTo>
                    <a:cubicBezTo>
                      <a:pt x="971" y="13052"/>
                      <a:pt x="995" y="13043"/>
                      <a:pt x="1013" y="13032"/>
                    </a:cubicBezTo>
                    <a:cubicBezTo>
                      <a:pt x="1285" y="12897"/>
                      <a:pt x="1543" y="12732"/>
                      <a:pt x="1781" y="12541"/>
                    </a:cubicBezTo>
                    <a:cubicBezTo>
                      <a:pt x="2006" y="12360"/>
                      <a:pt x="2222" y="12153"/>
                      <a:pt x="2497" y="12073"/>
                    </a:cubicBezTo>
                    <a:cubicBezTo>
                      <a:pt x="2558" y="12055"/>
                      <a:pt x="2623" y="12046"/>
                      <a:pt x="2688" y="12046"/>
                    </a:cubicBezTo>
                    <a:cubicBezTo>
                      <a:pt x="2918" y="12046"/>
                      <a:pt x="3150" y="12158"/>
                      <a:pt x="3213" y="12373"/>
                    </a:cubicBezTo>
                    <a:cubicBezTo>
                      <a:pt x="3283" y="12613"/>
                      <a:pt x="3109" y="12867"/>
                      <a:pt x="2890" y="12988"/>
                    </a:cubicBezTo>
                    <a:cubicBezTo>
                      <a:pt x="2672" y="13109"/>
                      <a:pt x="2416" y="13138"/>
                      <a:pt x="2172" y="13194"/>
                    </a:cubicBezTo>
                    <a:cubicBezTo>
                      <a:pt x="1986" y="13238"/>
                      <a:pt x="1402" y="13469"/>
                      <a:pt x="981" y="13502"/>
                    </a:cubicBezTo>
                    <a:cubicBezTo>
                      <a:pt x="1034" y="14108"/>
                      <a:pt x="1083" y="14693"/>
                      <a:pt x="1104" y="15264"/>
                    </a:cubicBezTo>
                    <a:cubicBezTo>
                      <a:pt x="1160" y="15255"/>
                      <a:pt x="1213" y="15244"/>
                      <a:pt x="1257" y="15232"/>
                    </a:cubicBezTo>
                    <a:cubicBezTo>
                      <a:pt x="1455" y="15172"/>
                      <a:pt x="1646" y="15092"/>
                      <a:pt x="1827" y="14992"/>
                    </a:cubicBezTo>
                    <a:cubicBezTo>
                      <a:pt x="1908" y="14946"/>
                      <a:pt x="1988" y="14895"/>
                      <a:pt x="2079" y="14871"/>
                    </a:cubicBezTo>
                    <a:cubicBezTo>
                      <a:pt x="2115" y="14860"/>
                      <a:pt x="2154" y="14854"/>
                      <a:pt x="2191" y="14854"/>
                    </a:cubicBezTo>
                    <a:cubicBezTo>
                      <a:pt x="2247" y="14854"/>
                      <a:pt x="2302" y="14867"/>
                      <a:pt x="2348" y="14899"/>
                    </a:cubicBezTo>
                    <a:cubicBezTo>
                      <a:pt x="2429" y="14953"/>
                      <a:pt x="2467" y="15057"/>
                      <a:pt x="2471" y="15155"/>
                    </a:cubicBezTo>
                    <a:cubicBezTo>
                      <a:pt x="2476" y="15320"/>
                      <a:pt x="2399" y="15479"/>
                      <a:pt x="2290" y="15602"/>
                    </a:cubicBezTo>
                    <a:cubicBezTo>
                      <a:pt x="2181" y="15727"/>
                      <a:pt x="2043" y="15821"/>
                      <a:pt x="1906" y="15914"/>
                    </a:cubicBezTo>
                    <a:cubicBezTo>
                      <a:pt x="1832" y="15965"/>
                      <a:pt x="1757" y="16016"/>
                      <a:pt x="1671" y="16032"/>
                    </a:cubicBezTo>
                    <a:cubicBezTo>
                      <a:pt x="1643" y="16038"/>
                      <a:pt x="1616" y="16040"/>
                      <a:pt x="1588" y="16040"/>
                    </a:cubicBezTo>
                    <a:cubicBezTo>
                      <a:pt x="1548" y="16040"/>
                      <a:pt x="1508" y="16035"/>
                      <a:pt x="1467" y="16030"/>
                    </a:cubicBezTo>
                    <a:cubicBezTo>
                      <a:pt x="1394" y="16021"/>
                      <a:pt x="1253" y="15993"/>
                      <a:pt x="1111" y="15944"/>
                    </a:cubicBezTo>
                    <a:cubicBezTo>
                      <a:pt x="1094" y="17277"/>
                      <a:pt x="845" y="18524"/>
                      <a:pt x="1" y="19738"/>
                    </a:cubicBezTo>
                    <a:cubicBezTo>
                      <a:pt x="299" y="19649"/>
                      <a:pt x="1681" y="18865"/>
                      <a:pt x="3304" y="17467"/>
                    </a:cubicBezTo>
                    <a:cubicBezTo>
                      <a:pt x="3211" y="17358"/>
                      <a:pt x="3127" y="17244"/>
                      <a:pt x="3069" y="17160"/>
                    </a:cubicBezTo>
                    <a:cubicBezTo>
                      <a:pt x="2921" y="16942"/>
                      <a:pt x="2857" y="16635"/>
                      <a:pt x="3013" y="16423"/>
                    </a:cubicBezTo>
                    <a:cubicBezTo>
                      <a:pt x="3025" y="16407"/>
                      <a:pt x="3039" y="16390"/>
                      <a:pt x="3058" y="16381"/>
                    </a:cubicBezTo>
                    <a:cubicBezTo>
                      <a:pt x="3101" y="16361"/>
                      <a:pt x="3145" y="16352"/>
                      <a:pt x="3189" y="16352"/>
                    </a:cubicBezTo>
                    <a:cubicBezTo>
                      <a:pt x="3483" y="16352"/>
                      <a:pt x="3801" y="16739"/>
                      <a:pt x="3935" y="16900"/>
                    </a:cubicBezTo>
                    <a:cubicBezTo>
                      <a:pt x="4402" y="16469"/>
                      <a:pt x="4877" y="15988"/>
                      <a:pt x="5346" y="15464"/>
                    </a:cubicBezTo>
                    <a:cubicBezTo>
                      <a:pt x="5191" y="15406"/>
                      <a:pt x="5040" y="15320"/>
                      <a:pt x="4930" y="15248"/>
                    </a:cubicBezTo>
                    <a:cubicBezTo>
                      <a:pt x="4730" y="15116"/>
                      <a:pt x="4572" y="14920"/>
                      <a:pt x="4486" y="14695"/>
                    </a:cubicBezTo>
                    <a:cubicBezTo>
                      <a:pt x="4451" y="14599"/>
                      <a:pt x="4426" y="14494"/>
                      <a:pt x="4446" y="14392"/>
                    </a:cubicBezTo>
                    <a:cubicBezTo>
                      <a:pt x="4465" y="14290"/>
                      <a:pt x="4533" y="14194"/>
                      <a:pt x="4633" y="14164"/>
                    </a:cubicBezTo>
                    <a:cubicBezTo>
                      <a:pt x="4654" y="14158"/>
                      <a:pt x="4675" y="14155"/>
                      <a:pt x="4696" y="14155"/>
                    </a:cubicBezTo>
                    <a:cubicBezTo>
                      <a:pt x="4790" y="14155"/>
                      <a:pt x="4884" y="14209"/>
                      <a:pt x="4953" y="14276"/>
                    </a:cubicBezTo>
                    <a:cubicBezTo>
                      <a:pt x="5037" y="14358"/>
                      <a:pt x="5098" y="14464"/>
                      <a:pt x="5181" y="14548"/>
                    </a:cubicBezTo>
                    <a:cubicBezTo>
                      <a:pt x="5340" y="14711"/>
                      <a:pt x="5565" y="14786"/>
                      <a:pt x="5781" y="14858"/>
                    </a:cubicBezTo>
                    <a:cubicBezTo>
                      <a:pt x="5802" y="14865"/>
                      <a:pt x="5825" y="14872"/>
                      <a:pt x="5846" y="14881"/>
                    </a:cubicBezTo>
                    <a:cubicBezTo>
                      <a:pt x="6110" y="14560"/>
                      <a:pt x="6372" y="14225"/>
                      <a:pt x="6624" y="13874"/>
                    </a:cubicBezTo>
                    <a:cubicBezTo>
                      <a:pt x="6596" y="13855"/>
                      <a:pt x="6570" y="13836"/>
                      <a:pt x="6540" y="13818"/>
                    </a:cubicBezTo>
                    <a:cubicBezTo>
                      <a:pt x="6303" y="13667"/>
                      <a:pt x="6084" y="13487"/>
                      <a:pt x="5891" y="13280"/>
                    </a:cubicBezTo>
                    <a:cubicBezTo>
                      <a:pt x="5732" y="13108"/>
                      <a:pt x="5588" y="12911"/>
                      <a:pt x="5544" y="12681"/>
                    </a:cubicBezTo>
                    <a:cubicBezTo>
                      <a:pt x="5511" y="12506"/>
                      <a:pt x="5542" y="12318"/>
                      <a:pt x="5630" y="12162"/>
                    </a:cubicBezTo>
                    <a:cubicBezTo>
                      <a:pt x="5642" y="12141"/>
                      <a:pt x="5656" y="12120"/>
                      <a:pt x="5679" y="12113"/>
                    </a:cubicBezTo>
                    <a:cubicBezTo>
                      <a:pt x="5683" y="12112"/>
                      <a:pt x="5688" y="12111"/>
                      <a:pt x="5692" y="12111"/>
                    </a:cubicBezTo>
                    <a:cubicBezTo>
                      <a:pt x="5705" y="12111"/>
                      <a:pt x="5719" y="12116"/>
                      <a:pt x="5732" y="12118"/>
                    </a:cubicBezTo>
                    <a:cubicBezTo>
                      <a:pt x="6405" y="12224"/>
                      <a:pt x="6947" y="13046"/>
                      <a:pt x="7087" y="13197"/>
                    </a:cubicBezTo>
                    <a:cubicBezTo>
                      <a:pt x="7500" y="12566"/>
                      <a:pt x="7882" y="11890"/>
                      <a:pt x="8217" y="11176"/>
                    </a:cubicBezTo>
                    <a:cubicBezTo>
                      <a:pt x="7833" y="11138"/>
                      <a:pt x="7449" y="11094"/>
                      <a:pt x="7068" y="11040"/>
                    </a:cubicBezTo>
                    <a:cubicBezTo>
                      <a:pt x="6872" y="11012"/>
                      <a:pt x="6672" y="10980"/>
                      <a:pt x="6493" y="10896"/>
                    </a:cubicBezTo>
                    <a:cubicBezTo>
                      <a:pt x="6312" y="10812"/>
                      <a:pt x="6153" y="10666"/>
                      <a:pt x="6096" y="10477"/>
                    </a:cubicBezTo>
                    <a:cubicBezTo>
                      <a:pt x="6046" y="10306"/>
                      <a:pt x="6088" y="10113"/>
                      <a:pt x="6202" y="9980"/>
                    </a:cubicBezTo>
                    <a:cubicBezTo>
                      <a:pt x="6302" y="9863"/>
                      <a:pt x="6456" y="9794"/>
                      <a:pt x="6610" y="9794"/>
                    </a:cubicBezTo>
                    <a:cubicBezTo>
                      <a:pt x="6632" y="9794"/>
                      <a:pt x="6654" y="9795"/>
                      <a:pt x="6675" y="9798"/>
                    </a:cubicBezTo>
                    <a:cubicBezTo>
                      <a:pt x="6952" y="9836"/>
                      <a:pt x="7151" y="10075"/>
                      <a:pt x="7379" y="10234"/>
                    </a:cubicBezTo>
                    <a:cubicBezTo>
                      <a:pt x="7696" y="10455"/>
                      <a:pt x="8086" y="10527"/>
                      <a:pt x="8466" y="10613"/>
                    </a:cubicBezTo>
                    <a:cubicBezTo>
                      <a:pt x="8598" y="10298"/>
                      <a:pt x="8721" y="9973"/>
                      <a:pt x="8833" y="9643"/>
                    </a:cubicBezTo>
                    <a:cubicBezTo>
                      <a:pt x="8978" y="9205"/>
                      <a:pt x="8966" y="8694"/>
                      <a:pt x="8896" y="8200"/>
                    </a:cubicBezTo>
                    <a:lnTo>
                      <a:pt x="8896" y="8200"/>
                    </a:lnTo>
                    <a:cubicBezTo>
                      <a:pt x="8582" y="8335"/>
                      <a:pt x="8287" y="8535"/>
                      <a:pt x="7940" y="8577"/>
                    </a:cubicBezTo>
                    <a:cubicBezTo>
                      <a:pt x="7900" y="8582"/>
                      <a:pt x="7860" y="8584"/>
                      <a:pt x="7819" y="8584"/>
                    </a:cubicBezTo>
                    <a:cubicBezTo>
                      <a:pt x="7465" y="8584"/>
                      <a:pt x="7112" y="8401"/>
                      <a:pt x="6914" y="8107"/>
                    </a:cubicBezTo>
                    <a:cubicBezTo>
                      <a:pt x="6879" y="8056"/>
                      <a:pt x="6849" y="8000"/>
                      <a:pt x="6842" y="7940"/>
                    </a:cubicBezTo>
                    <a:cubicBezTo>
                      <a:pt x="6835" y="7891"/>
                      <a:pt x="6844" y="7840"/>
                      <a:pt x="6854" y="7789"/>
                    </a:cubicBezTo>
                    <a:cubicBezTo>
                      <a:pt x="6884" y="7651"/>
                      <a:pt x="6928" y="7505"/>
                      <a:pt x="7033" y="7409"/>
                    </a:cubicBezTo>
                    <a:cubicBezTo>
                      <a:pt x="7136" y="7314"/>
                      <a:pt x="7272" y="7287"/>
                      <a:pt x="7414" y="7287"/>
                    </a:cubicBezTo>
                    <a:cubicBezTo>
                      <a:pt x="7523" y="7287"/>
                      <a:pt x="7636" y="7303"/>
                      <a:pt x="7742" y="7317"/>
                    </a:cubicBezTo>
                    <a:cubicBezTo>
                      <a:pt x="7897" y="7338"/>
                      <a:pt x="8054" y="7350"/>
                      <a:pt x="8210" y="7350"/>
                    </a:cubicBezTo>
                    <a:cubicBezTo>
                      <a:pt x="8339" y="7350"/>
                      <a:pt x="8467" y="7342"/>
                      <a:pt x="8594" y="7323"/>
                    </a:cubicBezTo>
                    <a:cubicBezTo>
                      <a:pt x="8636" y="7316"/>
                      <a:pt x="8678" y="7309"/>
                      <a:pt x="8721" y="7302"/>
                    </a:cubicBezTo>
                    <a:cubicBezTo>
                      <a:pt x="8542" y="6596"/>
                      <a:pt x="8119" y="5891"/>
                      <a:pt x="7498" y="5521"/>
                    </a:cubicBezTo>
                    <a:cubicBezTo>
                      <a:pt x="6958" y="5198"/>
                      <a:pt x="6328" y="5132"/>
                      <a:pt x="5711" y="5042"/>
                    </a:cubicBezTo>
                    <a:cubicBezTo>
                      <a:pt x="5467" y="3021"/>
                      <a:pt x="4912" y="739"/>
                      <a:pt x="4155" y="1"/>
                    </a:cubicBezTo>
                    <a:close/>
                  </a:path>
                </a:pathLst>
              </a:custGeom>
              <a:solidFill>
                <a:srgbClr val="378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5"/>
              <p:cNvSpPr/>
              <p:nvPr/>
            </p:nvSpPr>
            <p:spPr>
              <a:xfrm>
                <a:off x="2168972" y="-171354"/>
                <a:ext cx="468607" cy="855140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13920" extrusionOk="0">
                    <a:moveTo>
                      <a:pt x="4368" y="1"/>
                    </a:moveTo>
                    <a:cubicBezTo>
                      <a:pt x="4173" y="1923"/>
                      <a:pt x="3751" y="4112"/>
                      <a:pt x="3093" y="6394"/>
                    </a:cubicBezTo>
                    <a:cubicBezTo>
                      <a:pt x="2240" y="9348"/>
                      <a:pt x="1140" y="11964"/>
                      <a:pt x="0" y="13920"/>
                    </a:cubicBezTo>
                    <a:cubicBezTo>
                      <a:pt x="553" y="13546"/>
                      <a:pt x="1228" y="13046"/>
                      <a:pt x="1953" y="12423"/>
                    </a:cubicBezTo>
                    <a:cubicBezTo>
                      <a:pt x="1858" y="12315"/>
                      <a:pt x="1774" y="12201"/>
                      <a:pt x="1718" y="12116"/>
                    </a:cubicBezTo>
                    <a:cubicBezTo>
                      <a:pt x="1570" y="11899"/>
                      <a:pt x="1505" y="11590"/>
                      <a:pt x="1661" y="11380"/>
                    </a:cubicBezTo>
                    <a:cubicBezTo>
                      <a:pt x="1674" y="11364"/>
                      <a:pt x="1686" y="11346"/>
                      <a:pt x="1705" y="11338"/>
                    </a:cubicBezTo>
                    <a:cubicBezTo>
                      <a:pt x="1748" y="11318"/>
                      <a:pt x="1792" y="11309"/>
                      <a:pt x="1837" y="11309"/>
                    </a:cubicBezTo>
                    <a:cubicBezTo>
                      <a:pt x="2132" y="11309"/>
                      <a:pt x="2450" y="11695"/>
                      <a:pt x="2584" y="11857"/>
                    </a:cubicBezTo>
                    <a:cubicBezTo>
                      <a:pt x="3049" y="11425"/>
                      <a:pt x="3526" y="10945"/>
                      <a:pt x="3993" y="10420"/>
                    </a:cubicBezTo>
                    <a:cubicBezTo>
                      <a:pt x="3840" y="10362"/>
                      <a:pt x="3689" y="10276"/>
                      <a:pt x="3579" y="10204"/>
                    </a:cubicBezTo>
                    <a:cubicBezTo>
                      <a:pt x="3377" y="10073"/>
                      <a:pt x="3219" y="9876"/>
                      <a:pt x="3135" y="9652"/>
                    </a:cubicBezTo>
                    <a:cubicBezTo>
                      <a:pt x="3098" y="9555"/>
                      <a:pt x="3075" y="9450"/>
                      <a:pt x="3093" y="9348"/>
                    </a:cubicBezTo>
                    <a:cubicBezTo>
                      <a:pt x="3112" y="9247"/>
                      <a:pt x="3182" y="9150"/>
                      <a:pt x="3280" y="9122"/>
                    </a:cubicBezTo>
                    <a:cubicBezTo>
                      <a:pt x="3302" y="9116"/>
                      <a:pt x="3324" y="9113"/>
                      <a:pt x="3346" y="9113"/>
                    </a:cubicBezTo>
                    <a:cubicBezTo>
                      <a:pt x="3439" y="9113"/>
                      <a:pt x="3531" y="9166"/>
                      <a:pt x="3600" y="9233"/>
                    </a:cubicBezTo>
                    <a:cubicBezTo>
                      <a:pt x="3686" y="9317"/>
                      <a:pt x="3745" y="9420"/>
                      <a:pt x="3829" y="9504"/>
                    </a:cubicBezTo>
                    <a:cubicBezTo>
                      <a:pt x="3987" y="9668"/>
                      <a:pt x="4214" y="9743"/>
                      <a:pt x="4429" y="9815"/>
                    </a:cubicBezTo>
                    <a:cubicBezTo>
                      <a:pt x="4450" y="9822"/>
                      <a:pt x="4472" y="9831"/>
                      <a:pt x="4493" y="9840"/>
                    </a:cubicBezTo>
                    <a:cubicBezTo>
                      <a:pt x="4757" y="9519"/>
                      <a:pt x="5019" y="9182"/>
                      <a:pt x="5271" y="8831"/>
                    </a:cubicBezTo>
                    <a:cubicBezTo>
                      <a:pt x="5245" y="8813"/>
                      <a:pt x="5217" y="8794"/>
                      <a:pt x="5189" y="8777"/>
                    </a:cubicBezTo>
                    <a:cubicBezTo>
                      <a:pt x="4950" y="8626"/>
                      <a:pt x="4731" y="8443"/>
                      <a:pt x="4540" y="8238"/>
                    </a:cubicBezTo>
                    <a:cubicBezTo>
                      <a:pt x="4380" y="8066"/>
                      <a:pt x="4235" y="7870"/>
                      <a:pt x="4191" y="7640"/>
                    </a:cubicBezTo>
                    <a:cubicBezTo>
                      <a:pt x="4158" y="7463"/>
                      <a:pt x="4189" y="7275"/>
                      <a:pt x="4277" y="7119"/>
                    </a:cubicBezTo>
                    <a:cubicBezTo>
                      <a:pt x="4289" y="7098"/>
                      <a:pt x="4303" y="7077"/>
                      <a:pt x="4326" y="7070"/>
                    </a:cubicBezTo>
                    <a:cubicBezTo>
                      <a:pt x="4329" y="7069"/>
                      <a:pt x="4333" y="7069"/>
                      <a:pt x="4336" y="7069"/>
                    </a:cubicBezTo>
                    <a:cubicBezTo>
                      <a:pt x="4351" y="7069"/>
                      <a:pt x="4366" y="7074"/>
                      <a:pt x="4380" y="7075"/>
                    </a:cubicBezTo>
                    <a:cubicBezTo>
                      <a:pt x="5052" y="7180"/>
                      <a:pt x="5594" y="8005"/>
                      <a:pt x="5736" y="8156"/>
                    </a:cubicBezTo>
                    <a:cubicBezTo>
                      <a:pt x="6148" y="7522"/>
                      <a:pt x="6531" y="6849"/>
                      <a:pt x="6864" y="6133"/>
                    </a:cubicBezTo>
                    <a:cubicBezTo>
                      <a:pt x="6480" y="6096"/>
                      <a:pt x="6098" y="6051"/>
                      <a:pt x="5715" y="5996"/>
                    </a:cubicBezTo>
                    <a:cubicBezTo>
                      <a:pt x="5519" y="5968"/>
                      <a:pt x="5321" y="5938"/>
                      <a:pt x="5140" y="5854"/>
                    </a:cubicBezTo>
                    <a:cubicBezTo>
                      <a:pt x="4961" y="5770"/>
                      <a:pt x="4800" y="5624"/>
                      <a:pt x="4743" y="5433"/>
                    </a:cubicBezTo>
                    <a:cubicBezTo>
                      <a:pt x="4694" y="5265"/>
                      <a:pt x="4735" y="5072"/>
                      <a:pt x="4849" y="4937"/>
                    </a:cubicBezTo>
                    <a:cubicBezTo>
                      <a:pt x="4950" y="4820"/>
                      <a:pt x="5104" y="4752"/>
                      <a:pt x="5258" y="4752"/>
                    </a:cubicBezTo>
                    <a:cubicBezTo>
                      <a:pt x="5280" y="4752"/>
                      <a:pt x="5302" y="4753"/>
                      <a:pt x="5324" y="4756"/>
                    </a:cubicBezTo>
                    <a:cubicBezTo>
                      <a:pt x="5601" y="4793"/>
                      <a:pt x="5798" y="5031"/>
                      <a:pt x="6027" y="5193"/>
                    </a:cubicBezTo>
                    <a:cubicBezTo>
                      <a:pt x="6343" y="5414"/>
                      <a:pt x="6733" y="5484"/>
                      <a:pt x="7113" y="5570"/>
                    </a:cubicBezTo>
                    <a:cubicBezTo>
                      <a:pt x="7247" y="5254"/>
                      <a:pt x="7368" y="4931"/>
                      <a:pt x="7480" y="4600"/>
                    </a:cubicBezTo>
                    <a:cubicBezTo>
                      <a:pt x="7627" y="4163"/>
                      <a:pt x="7613" y="3653"/>
                      <a:pt x="7545" y="3156"/>
                    </a:cubicBezTo>
                    <a:lnTo>
                      <a:pt x="7545" y="3156"/>
                    </a:lnTo>
                    <a:cubicBezTo>
                      <a:pt x="7229" y="3291"/>
                      <a:pt x="6934" y="3493"/>
                      <a:pt x="6589" y="3533"/>
                    </a:cubicBezTo>
                    <a:cubicBezTo>
                      <a:pt x="6548" y="3538"/>
                      <a:pt x="6508" y="3541"/>
                      <a:pt x="6467" y="3541"/>
                    </a:cubicBezTo>
                    <a:cubicBezTo>
                      <a:pt x="6112" y="3541"/>
                      <a:pt x="5759" y="3358"/>
                      <a:pt x="5561" y="3063"/>
                    </a:cubicBezTo>
                    <a:cubicBezTo>
                      <a:pt x="5527" y="3012"/>
                      <a:pt x="5496" y="2958"/>
                      <a:pt x="5489" y="2898"/>
                    </a:cubicBezTo>
                    <a:cubicBezTo>
                      <a:pt x="5482" y="2848"/>
                      <a:pt x="5492" y="2797"/>
                      <a:pt x="5503" y="2748"/>
                    </a:cubicBezTo>
                    <a:cubicBezTo>
                      <a:pt x="5533" y="2607"/>
                      <a:pt x="5577" y="2462"/>
                      <a:pt x="5682" y="2367"/>
                    </a:cubicBezTo>
                    <a:cubicBezTo>
                      <a:pt x="5785" y="2272"/>
                      <a:pt x="5921" y="2245"/>
                      <a:pt x="6064" y="2245"/>
                    </a:cubicBezTo>
                    <a:cubicBezTo>
                      <a:pt x="6172" y="2245"/>
                      <a:pt x="6284" y="2260"/>
                      <a:pt x="6389" y="2274"/>
                    </a:cubicBezTo>
                    <a:cubicBezTo>
                      <a:pt x="6542" y="2295"/>
                      <a:pt x="6698" y="2307"/>
                      <a:pt x="6853" y="2307"/>
                    </a:cubicBezTo>
                    <a:cubicBezTo>
                      <a:pt x="6983" y="2307"/>
                      <a:pt x="7113" y="2298"/>
                      <a:pt x="7241" y="2279"/>
                    </a:cubicBezTo>
                    <a:cubicBezTo>
                      <a:pt x="7283" y="2274"/>
                      <a:pt x="7325" y="2267"/>
                      <a:pt x="7368" y="2258"/>
                    </a:cubicBezTo>
                    <a:cubicBezTo>
                      <a:pt x="7189" y="1553"/>
                      <a:pt x="6766" y="850"/>
                      <a:pt x="6145" y="478"/>
                    </a:cubicBezTo>
                    <a:cubicBezTo>
                      <a:pt x="5606" y="157"/>
                      <a:pt x="4982" y="90"/>
                      <a:pt x="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7" name="Google Shape;1327;p35"/>
            <p:cNvGrpSpPr/>
            <p:nvPr/>
          </p:nvGrpSpPr>
          <p:grpSpPr>
            <a:xfrm>
              <a:off x="7606111" y="-193215"/>
              <a:ext cx="867121" cy="954538"/>
              <a:chOff x="1598686" y="-311177"/>
              <a:chExt cx="867121" cy="954538"/>
            </a:xfrm>
          </p:grpSpPr>
          <p:sp>
            <p:nvSpPr>
              <p:cNvPr id="1328" name="Google Shape;1328;p35"/>
              <p:cNvSpPr/>
              <p:nvPr/>
            </p:nvSpPr>
            <p:spPr>
              <a:xfrm>
                <a:off x="1598686" y="-311177"/>
                <a:ext cx="867120" cy="954538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15538" extrusionOk="0">
                    <a:moveTo>
                      <a:pt x="2929" y="0"/>
                    </a:moveTo>
                    <a:cubicBezTo>
                      <a:pt x="2368" y="0"/>
                      <a:pt x="1744" y="128"/>
                      <a:pt x="1055" y="438"/>
                    </a:cubicBezTo>
                    <a:cubicBezTo>
                      <a:pt x="1055" y="438"/>
                      <a:pt x="3175" y="561"/>
                      <a:pt x="4445" y="1421"/>
                    </a:cubicBezTo>
                    <a:cubicBezTo>
                      <a:pt x="4445" y="1421"/>
                      <a:pt x="3949" y="1306"/>
                      <a:pt x="3292" y="1306"/>
                    </a:cubicBezTo>
                    <a:cubicBezTo>
                      <a:pt x="2553" y="1306"/>
                      <a:pt x="1612" y="1451"/>
                      <a:pt x="942" y="2066"/>
                    </a:cubicBezTo>
                    <a:cubicBezTo>
                      <a:pt x="942" y="2066"/>
                      <a:pt x="1178" y="2031"/>
                      <a:pt x="1553" y="2031"/>
                    </a:cubicBezTo>
                    <a:cubicBezTo>
                      <a:pt x="2300" y="2031"/>
                      <a:pt x="3601" y="2170"/>
                      <a:pt x="4700" y="3003"/>
                    </a:cubicBezTo>
                    <a:cubicBezTo>
                      <a:pt x="4700" y="3003"/>
                      <a:pt x="4374" y="2919"/>
                      <a:pt x="3857" y="2919"/>
                    </a:cubicBezTo>
                    <a:cubicBezTo>
                      <a:pt x="2957" y="2919"/>
                      <a:pt x="1476" y="3172"/>
                      <a:pt x="120" y="4555"/>
                    </a:cubicBezTo>
                    <a:cubicBezTo>
                      <a:pt x="120" y="4555"/>
                      <a:pt x="1676" y="4122"/>
                      <a:pt x="3155" y="4122"/>
                    </a:cubicBezTo>
                    <a:cubicBezTo>
                      <a:pt x="3895" y="4122"/>
                      <a:pt x="4616" y="4230"/>
                      <a:pt x="5114" y="4555"/>
                    </a:cubicBezTo>
                    <a:cubicBezTo>
                      <a:pt x="5114" y="4555"/>
                      <a:pt x="4524" y="4453"/>
                      <a:pt x="3709" y="4453"/>
                    </a:cubicBezTo>
                    <a:cubicBezTo>
                      <a:pt x="2580" y="4453"/>
                      <a:pt x="1020" y="4649"/>
                      <a:pt x="0" y="5583"/>
                    </a:cubicBezTo>
                    <a:cubicBezTo>
                      <a:pt x="0" y="5583"/>
                      <a:pt x="1279" y="5483"/>
                      <a:pt x="2674" y="5483"/>
                    </a:cubicBezTo>
                    <a:cubicBezTo>
                      <a:pt x="3895" y="5483"/>
                      <a:pt x="5206" y="5560"/>
                      <a:pt x="5829" y="5846"/>
                    </a:cubicBezTo>
                    <a:cubicBezTo>
                      <a:pt x="5829" y="5846"/>
                      <a:pt x="5453" y="5824"/>
                      <a:pt x="4911" y="5824"/>
                    </a:cubicBezTo>
                    <a:cubicBezTo>
                      <a:pt x="3774" y="5824"/>
                      <a:pt x="1906" y="5923"/>
                      <a:pt x="1225" y="6534"/>
                    </a:cubicBezTo>
                    <a:cubicBezTo>
                      <a:pt x="1225" y="6534"/>
                      <a:pt x="3321" y="7364"/>
                      <a:pt x="4918" y="7364"/>
                    </a:cubicBezTo>
                    <a:cubicBezTo>
                      <a:pt x="4968" y="7364"/>
                      <a:pt x="5016" y="7363"/>
                      <a:pt x="5065" y="7362"/>
                    </a:cubicBezTo>
                    <a:lnTo>
                      <a:pt x="5065" y="7362"/>
                    </a:lnTo>
                    <a:cubicBezTo>
                      <a:pt x="5064" y="7362"/>
                      <a:pt x="3869" y="8052"/>
                      <a:pt x="2206" y="8052"/>
                    </a:cubicBezTo>
                    <a:cubicBezTo>
                      <a:pt x="1762" y="8052"/>
                      <a:pt x="1284" y="8003"/>
                      <a:pt x="786" y="7878"/>
                    </a:cubicBezTo>
                    <a:lnTo>
                      <a:pt x="786" y="7878"/>
                    </a:lnTo>
                    <a:cubicBezTo>
                      <a:pt x="786" y="7878"/>
                      <a:pt x="1943" y="9082"/>
                      <a:pt x="3663" y="9082"/>
                    </a:cubicBezTo>
                    <a:cubicBezTo>
                      <a:pt x="3895" y="9082"/>
                      <a:pt x="4137" y="9060"/>
                      <a:pt x="4387" y="9011"/>
                    </a:cubicBezTo>
                    <a:lnTo>
                      <a:pt x="4387" y="9011"/>
                    </a:lnTo>
                    <a:cubicBezTo>
                      <a:pt x="4387" y="9011"/>
                      <a:pt x="3252" y="9886"/>
                      <a:pt x="270" y="10603"/>
                    </a:cubicBezTo>
                    <a:cubicBezTo>
                      <a:pt x="270" y="10603"/>
                      <a:pt x="1218" y="11016"/>
                      <a:pt x="2358" y="11016"/>
                    </a:cubicBezTo>
                    <a:cubicBezTo>
                      <a:pt x="2802" y="11016"/>
                      <a:pt x="3276" y="10953"/>
                      <a:pt x="3735" y="10779"/>
                    </a:cubicBezTo>
                    <a:lnTo>
                      <a:pt x="3735" y="10779"/>
                    </a:lnTo>
                    <a:cubicBezTo>
                      <a:pt x="3732" y="10780"/>
                      <a:pt x="837" y="11888"/>
                      <a:pt x="634" y="13342"/>
                    </a:cubicBezTo>
                    <a:cubicBezTo>
                      <a:pt x="634" y="13342"/>
                      <a:pt x="2709" y="12084"/>
                      <a:pt x="3723" y="12084"/>
                    </a:cubicBezTo>
                    <a:cubicBezTo>
                      <a:pt x="3794" y="12084"/>
                      <a:pt x="3860" y="12090"/>
                      <a:pt x="3919" y="12103"/>
                    </a:cubicBezTo>
                    <a:cubicBezTo>
                      <a:pt x="3919" y="12103"/>
                      <a:pt x="3721" y="13489"/>
                      <a:pt x="990" y="15538"/>
                    </a:cubicBezTo>
                    <a:cubicBezTo>
                      <a:pt x="990" y="15538"/>
                      <a:pt x="990" y="15538"/>
                      <a:pt x="990" y="15538"/>
                    </a:cubicBezTo>
                    <a:cubicBezTo>
                      <a:pt x="1007" y="15538"/>
                      <a:pt x="3174" y="15533"/>
                      <a:pt x="5098" y="12903"/>
                    </a:cubicBezTo>
                    <a:lnTo>
                      <a:pt x="5098" y="12903"/>
                    </a:lnTo>
                    <a:cubicBezTo>
                      <a:pt x="5098" y="12903"/>
                      <a:pt x="4473" y="14168"/>
                      <a:pt x="3128" y="15215"/>
                    </a:cubicBezTo>
                    <a:cubicBezTo>
                      <a:pt x="3128" y="15215"/>
                      <a:pt x="4626" y="15062"/>
                      <a:pt x="5652" y="13489"/>
                    </a:cubicBezTo>
                    <a:lnTo>
                      <a:pt x="5652" y="13489"/>
                    </a:lnTo>
                    <a:cubicBezTo>
                      <a:pt x="5652" y="13489"/>
                      <a:pt x="5371" y="14575"/>
                      <a:pt x="4740" y="15127"/>
                    </a:cubicBezTo>
                    <a:cubicBezTo>
                      <a:pt x="4740" y="15127"/>
                      <a:pt x="6285" y="14629"/>
                      <a:pt x="7013" y="12772"/>
                    </a:cubicBezTo>
                    <a:lnTo>
                      <a:pt x="7013" y="12772"/>
                    </a:lnTo>
                    <a:cubicBezTo>
                      <a:pt x="7013" y="12772"/>
                      <a:pt x="6673" y="14401"/>
                      <a:pt x="6043" y="15024"/>
                    </a:cubicBezTo>
                    <a:cubicBezTo>
                      <a:pt x="6043" y="15024"/>
                      <a:pt x="8099" y="13540"/>
                      <a:pt x="7882" y="11556"/>
                    </a:cubicBezTo>
                    <a:lnTo>
                      <a:pt x="7882" y="11556"/>
                    </a:lnTo>
                    <a:cubicBezTo>
                      <a:pt x="7882" y="11556"/>
                      <a:pt x="8350" y="13100"/>
                      <a:pt x="7533" y="14366"/>
                    </a:cubicBezTo>
                    <a:cubicBezTo>
                      <a:pt x="7533" y="14366"/>
                      <a:pt x="9183" y="12228"/>
                      <a:pt x="8504" y="10174"/>
                    </a:cubicBezTo>
                    <a:lnTo>
                      <a:pt x="8504" y="10174"/>
                    </a:lnTo>
                    <a:cubicBezTo>
                      <a:pt x="8505" y="10175"/>
                      <a:pt x="9573" y="12945"/>
                      <a:pt x="8974" y="14157"/>
                    </a:cubicBezTo>
                    <a:cubicBezTo>
                      <a:pt x="8974" y="14157"/>
                      <a:pt x="10755" y="12437"/>
                      <a:pt x="8855" y="8728"/>
                    </a:cubicBezTo>
                    <a:lnTo>
                      <a:pt x="8855" y="8728"/>
                    </a:lnTo>
                    <a:cubicBezTo>
                      <a:pt x="8856" y="8729"/>
                      <a:pt x="10011" y="10269"/>
                      <a:pt x="10220" y="11554"/>
                    </a:cubicBezTo>
                    <a:cubicBezTo>
                      <a:pt x="10220" y="11554"/>
                      <a:pt x="11132" y="10661"/>
                      <a:pt x="9674" y="8049"/>
                    </a:cubicBezTo>
                    <a:lnTo>
                      <a:pt x="9674" y="8049"/>
                    </a:lnTo>
                    <a:cubicBezTo>
                      <a:pt x="9675" y="8050"/>
                      <a:pt x="10908" y="9341"/>
                      <a:pt x="11132" y="10661"/>
                    </a:cubicBezTo>
                    <a:cubicBezTo>
                      <a:pt x="11132" y="10661"/>
                      <a:pt x="12169" y="9630"/>
                      <a:pt x="10108" y="6853"/>
                    </a:cubicBezTo>
                    <a:lnTo>
                      <a:pt x="10108" y="6853"/>
                    </a:lnTo>
                    <a:cubicBezTo>
                      <a:pt x="10108" y="6853"/>
                      <a:pt x="11751" y="7618"/>
                      <a:pt x="12100" y="9086"/>
                    </a:cubicBezTo>
                    <a:cubicBezTo>
                      <a:pt x="12100" y="9086"/>
                      <a:pt x="12313" y="7427"/>
                      <a:pt x="10851" y="5908"/>
                    </a:cubicBezTo>
                    <a:lnTo>
                      <a:pt x="10851" y="5908"/>
                    </a:lnTo>
                    <a:cubicBezTo>
                      <a:pt x="10852" y="5908"/>
                      <a:pt x="13276" y="6715"/>
                      <a:pt x="13905" y="8072"/>
                    </a:cubicBezTo>
                    <a:cubicBezTo>
                      <a:pt x="13905" y="8072"/>
                      <a:pt x="14114" y="6243"/>
                      <a:pt x="11504" y="4757"/>
                    </a:cubicBezTo>
                    <a:lnTo>
                      <a:pt x="11504" y="4757"/>
                    </a:lnTo>
                    <a:cubicBezTo>
                      <a:pt x="11504" y="4757"/>
                      <a:pt x="12753" y="4822"/>
                      <a:pt x="13256" y="5474"/>
                    </a:cubicBezTo>
                    <a:cubicBezTo>
                      <a:pt x="13256" y="5474"/>
                      <a:pt x="12476" y="3352"/>
                      <a:pt x="9820" y="3350"/>
                    </a:cubicBezTo>
                    <a:cubicBezTo>
                      <a:pt x="9820" y="3350"/>
                      <a:pt x="10441" y="3181"/>
                      <a:pt x="11094" y="3181"/>
                    </a:cubicBezTo>
                    <a:cubicBezTo>
                      <a:pt x="11510" y="3181"/>
                      <a:pt x="11940" y="3250"/>
                      <a:pt x="12228" y="3475"/>
                    </a:cubicBezTo>
                    <a:cubicBezTo>
                      <a:pt x="12228" y="3475"/>
                      <a:pt x="11500" y="2501"/>
                      <a:pt x="10097" y="2501"/>
                    </a:cubicBezTo>
                    <a:cubicBezTo>
                      <a:pt x="9784" y="2501"/>
                      <a:pt x="9438" y="2549"/>
                      <a:pt x="9059" y="2668"/>
                    </a:cubicBezTo>
                    <a:cubicBezTo>
                      <a:pt x="9059" y="2668"/>
                      <a:pt x="9977" y="2137"/>
                      <a:pt x="10757" y="2137"/>
                    </a:cubicBezTo>
                    <a:cubicBezTo>
                      <a:pt x="10938" y="2137"/>
                      <a:pt x="11111" y="2166"/>
                      <a:pt x="11264" y="2236"/>
                    </a:cubicBezTo>
                    <a:cubicBezTo>
                      <a:pt x="11264" y="2236"/>
                      <a:pt x="10398" y="1663"/>
                      <a:pt x="9280" y="1663"/>
                    </a:cubicBezTo>
                    <a:cubicBezTo>
                      <a:pt x="8558" y="1663"/>
                      <a:pt x="7731" y="1902"/>
                      <a:pt x="6964" y="2689"/>
                    </a:cubicBezTo>
                    <a:cubicBezTo>
                      <a:pt x="6963" y="2682"/>
                      <a:pt x="6961" y="2673"/>
                      <a:pt x="6959" y="2666"/>
                    </a:cubicBezTo>
                    <a:cubicBezTo>
                      <a:pt x="6940" y="2587"/>
                      <a:pt x="6913" y="2510"/>
                      <a:pt x="6892" y="2434"/>
                    </a:cubicBezTo>
                    <a:cubicBezTo>
                      <a:pt x="6870" y="2359"/>
                      <a:pt x="6847" y="2284"/>
                      <a:pt x="6826" y="2210"/>
                    </a:cubicBezTo>
                    <a:cubicBezTo>
                      <a:pt x="6803" y="2136"/>
                      <a:pt x="6775" y="2064"/>
                      <a:pt x="6748" y="1994"/>
                    </a:cubicBezTo>
                    <a:cubicBezTo>
                      <a:pt x="6694" y="1854"/>
                      <a:pt x="6649" y="1719"/>
                      <a:pt x="6585" y="1594"/>
                    </a:cubicBezTo>
                    <a:cubicBezTo>
                      <a:pt x="6527" y="1468"/>
                      <a:pt x="6473" y="1347"/>
                      <a:pt x="6413" y="1236"/>
                    </a:cubicBezTo>
                    <a:cubicBezTo>
                      <a:pt x="6352" y="1128"/>
                      <a:pt x="6294" y="1022"/>
                      <a:pt x="6236" y="926"/>
                    </a:cubicBezTo>
                    <a:cubicBezTo>
                      <a:pt x="6121" y="735"/>
                      <a:pt x="6001" y="579"/>
                      <a:pt x="5912" y="447"/>
                    </a:cubicBezTo>
                    <a:cubicBezTo>
                      <a:pt x="5707" y="200"/>
                      <a:pt x="5586" y="66"/>
                      <a:pt x="5586" y="66"/>
                    </a:cubicBezTo>
                    <a:lnTo>
                      <a:pt x="5554" y="89"/>
                    </a:lnTo>
                    <a:cubicBezTo>
                      <a:pt x="5554" y="89"/>
                      <a:pt x="5638" y="251"/>
                      <a:pt x="5792" y="522"/>
                    </a:cubicBezTo>
                    <a:cubicBezTo>
                      <a:pt x="5826" y="594"/>
                      <a:pt x="5863" y="672"/>
                      <a:pt x="5905" y="758"/>
                    </a:cubicBezTo>
                    <a:cubicBezTo>
                      <a:pt x="5924" y="800"/>
                      <a:pt x="5947" y="843"/>
                      <a:pt x="5970" y="889"/>
                    </a:cubicBezTo>
                    <a:cubicBezTo>
                      <a:pt x="5980" y="912"/>
                      <a:pt x="5991" y="935"/>
                      <a:pt x="6003" y="957"/>
                    </a:cubicBezTo>
                    <a:cubicBezTo>
                      <a:pt x="6012" y="982"/>
                      <a:pt x="6022" y="1007"/>
                      <a:pt x="6033" y="1033"/>
                    </a:cubicBezTo>
                    <a:cubicBezTo>
                      <a:pt x="6073" y="1133"/>
                      <a:pt x="6119" y="1238"/>
                      <a:pt x="6164" y="1350"/>
                    </a:cubicBezTo>
                    <a:cubicBezTo>
                      <a:pt x="6210" y="1463"/>
                      <a:pt x="6247" y="1585"/>
                      <a:pt x="6292" y="1710"/>
                    </a:cubicBezTo>
                    <a:cubicBezTo>
                      <a:pt x="6342" y="1833"/>
                      <a:pt x="6373" y="1968"/>
                      <a:pt x="6413" y="2103"/>
                    </a:cubicBezTo>
                    <a:cubicBezTo>
                      <a:pt x="6422" y="2138"/>
                      <a:pt x="6435" y="2171"/>
                      <a:pt x="6443" y="2205"/>
                    </a:cubicBezTo>
                    <a:cubicBezTo>
                      <a:pt x="5905" y="1360"/>
                      <a:pt x="4755" y="0"/>
                      <a:pt x="2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1711600" y="-209443"/>
                <a:ext cx="754207" cy="842915"/>
              </a:xfrm>
              <a:custGeom>
                <a:avLst/>
                <a:gdLst/>
                <a:ahLst/>
                <a:cxnLst/>
                <a:rect l="l" t="t" r="r" b="b"/>
                <a:pathLst>
                  <a:path w="12277" h="13721" extrusionOk="0">
                    <a:moveTo>
                      <a:pt x="7443" y="1"/>
                    </a:moveTo>
                    <a:cubicBezTo>
                      <a:pt x="6728" y="1"/>
                      <a:pt x="5909" y="235"/>
                      <a:pt x="5147" y="1005"/>
                    </a:cubicBezTo>
                    <a:cubicBezTo>
                      <a:pt x="5326" y="2294"/>
                      <a:pt x="5324" y="3655"/>
                      <a:pt x="5116" y="5043"/>
                    </a:cubicBezTo>
                    <a:cubicBezTo>
                      <a:pt x="4549" y="8804"/>
                      <a:pt x="2586" y="11926"/>
                      <a:pt x="1" y="13720"/>
                    </a:cubicBezTo>
                    <a:cubicBezTo>
                      <a:pt x="811" y="13477"/>
                      <a:pt x="2081" y="12852"/>
                      <a:pt x="3260" y="11238"/>
                    </a:cubicBezTo>
                    <a:lnTo>
                      <a:pt x="3260" y="11238"/>
                    </a:lnTo>
                    <a:cubicBezTo>
                      <a:pt x="3260" y="11239"/>
                      <a:pt x="2637" y="12505"/>
                      <a:pt x="1292" y="13552"/>
                    </a:cubicBezTo>
                    <a:cubicBezTo>
                      <a:pt x="1292" y="13552"/>
                      <a:pt x="2788" y="13399"/>
                      <a:pt x="3814" y="11826"/>
                    </a:cubicBezTo>
                    <a:lnTo>
                      <a:pt x="3814" y="11826"/>
                    </a:lnTo>
                    <a:cubicBezTo>
                      <a:pt x="3814" y="11826"/>
                      <a:pt x="3533" y="12912"/>
                      <a:pt x="2904" y="13464"/>
                    </a:cubicBezTo>
                    <a:cubicBezTo>
                      <a:pt x="2904" y="13464"/>
                      <a:pt x="4449" y="12966"/>
                      <a:pt x="5175" y="11109"/>
                    </a:cubicBezTo>
                    <a:lnTo>
                      <a:pt x="5175" y="11109"/>
                    </a:lnTo>
                    <a:cubicBezTo>
                      <a:pt x="5175" y="11109"/>
                      <a:pt x="4835" y="12738"/>
                      <a:pt x="4207" y="13361"/>
                    </a:cubicBezTo>
                    <a:cubicBezTo>
                      <a:pt x="4207" y="13361"/>
                      <a:pt x="6263" y="11877"/>
                      <a:pt x="6044" y="9891"/>
                    </a:cubicBezTo>
                    <a:lnTo>
                      <a:pt x="6044" y="9891"/>
                    </a:lnTo>
                    <a:cubicBezTo>
                      <a:pt x="6044" y="9892"/>
                      <a:pt x="6512" y="11437"/>
                      <a:pt x="5695" y="12701"/>
                    </a:cubicBezTo>
                    <a:cubicBezTo>
                      <a:pt x="5695" y="12701"/>
                      <a:pt x="7347" y="10565"/>
                      <a:pt x="6668" y="8511"/>
                    </a:cubicBezTo>
                    <a:lnTo>
                      <a:pt x="6668" y="8511"/>
                    </a:lnTo>
                    <a:cubicBezTo>
                      <a:pt x="6669" y="8512"/>
                      <a:pt x="7736" y="11282"/>
                      <a:pt x="7138" y="12494"/>
                    </a:cubicBezTo>
                    <a:cubicBezTo>
                      <a:pt x="7138" y="12494"/>
                      <a:pt x="8917" y="10773"/>
                      <a:pt x="7017" y="7065"/>
                    </a:cubicBezTo>
                    <a:lnTo>
                      <a:pt x="7017" y="7065"/>
                    </a:lnTo>
                    <a:cubicBezTo>
                      <a:pt x="7018" y="7066"/>
                      <a:pt x="8173" y="8606"/>
                      <a:pt x="8384" y="9891"/>
                    </a:cubicBezTo>
                    <a:cubicBezTo>
                      <a:pt x="8384" y="9891"/>
                      <a:pt x="9294" y="8998"/>
                      <a:pt x="7836" y="6386"/>
                    </a:cubicBezTo>
                    <a:lnTo>
                      <a:pt x="7836" y="6386"/>
                    </a:lnTo>
                    <a:cubicBezTo>
                      <a:pt x="7837" y="6387"/>
                      <a:pt x="9070" y="7679"/>
                      <a:pt x="9294" y="8998"/>
                    </a:cubicBezTo>
                    <a:cubicBezTo>
                      <a:pt x="9294" y="8998"/>
                      <a:pt x="10331" y="7967"/>
                      <a:pt x="8270" y="5190"/>
                    </a:cubicBezTo>
                    <a:lnTo>
                      <a:pt x="8270" y="5190"/>
                    </a:lnTo>
                    <a:cubicBezTo>
                      <a:pt x="8270" y="5190"/>
                      <a:pt x="9915" y="5955"/>
                      <a:pt x="10262" y="7423"/>
                    </a:cubicBezTo>
                    <a:cubicBezTo>
                      <a:pt x="10262" y="7423"/>
                      <a:pt x="10475" y="5764"/>
                      <a:pt x="9013" y="4243"/>
                    </a:cubicBezTo>
                    <a:lnTo>
                      <a:pt x="9013" y="4243"/>
                    </a:lnTo>
                    <a:cubicBezTo>
                      <a:pt x="9014" y="4243"/>
                      <a:pt x="11438" y="5052"/>
                      <a:pt x="12067" y="6409"/>
                    </a:cubicBezTo>
                    <a:cubicBezTo>
                      <a:pt x="12067" y="6409"/>
                      <a:pt x="12276" y="4580"/>
                      <a:pt x="9668" y="3094"/>
                    </a:cubicBezTo>
                    <a:lnTo>
                      <a:pt x="9668" y="3094"/>
                    </a:lnTo>
                    <a:cubicBezTo>
                      <a:pt x="9668" y="3094"/>
                      <a:pt x="10917" y="3157"/>
                      <a:pt x="11420" y="3810"/>
                    </a:cubicBezTo>
                    <a:cubicBezTo>
                      <a:pt x="11420" y="3810"/>
                      <a:pt x="10638" y="1687"/>
                      <a:pt x="7982" y="1685"/>
                    </a:cubicBezTo>
                    <a:cubicBezTo>
                      <a:pt x="7982" y="1685"/>
                      <a:pt x="8602" y="1518"/>
                      <a:pt x="9254" y="1518"/>
                    </a:cubicBezTo>
                    <a:cubicBezTo>
                      <a:pt x="9671" y="1518"/>
                      <a:pt x="10102" y="1586"/>
                      <a:pt x="10392" y="1812"/>
                    </a:cubicBezTo>
                    <a:cubicBezTo>
                      <a:pt x="10392" y="1812"/>
                      <a:pt x="9664" y="838"/>
                      <a:pt x="8260" y="838"/>
                    </a:cubicBezTo>
                    <a:cubicBezTo>
                      <a:pt x="7947" y="838"/>
                      <a:pt x="7600" y="886"/>
                      <a:pt x="7221" y="1005"/>
                    </a:cubicBezTo>
                    <a:cubicBezTo>
                      <a:pt x="7221" y="1005"/>
                      <a:pt x="8139" y="474"/>
                      <a:pt x="8920" y="474"/>
                    </a:cubicBezTo>
                    <a:cubicBezTo>
                      <a:pt x="9101" y="474"/>
                      <a:pt x="9274" y="503"/>
                      <a:pt x="9427" y="573"/>
                    </a:cubicBezTo>
                    <a:cubicBezTo>
                      <a:pt x="9427" y="573"/>
                      <a:pt x="8561" y="1"/>
                      <a:pt x="7443" y="1"/>
                    </a:cubicBezTo>
                    <a:close/>
                  </a:path>
                </a:pathLst>
              </a:custGeom>
              <a:solidFill>
                <a:srgbClr val="63A9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0" name="Google Shape;1330;p35"/>
          <p:cNvSpPr/>
          <p:nvPr/>
        </p:nvSpPr>
        <p:spPr>
          <a:xfrm>
            <a:off x="0" y="4507300"/>
            <a:ext cx="9144009" cy="1731217"/>
          </a:xfrm>
          <a:custGeom>
            <a:avLst/>
            <a:gdLst/>
            <a:ahLst/>
            <a:cxnLst/>
            <a:rect l="l" t="t" r="r" b="b"/>
            <a:pathLst>
              <a:path w="68699" h="14404" extrusionOk="0">
                <a:moveTo>
                  <a:pt x="64743" y="4446"/>
                </a:moveTo>
                <a:cubicBezTo>
                  <a:pt x="64801" y="4398"/>
                  <a:pt x="64849" y="4353"/>
                  <a:pt x="64882" y="4316"/>
                </a:cubicBezTo>
                <a:cubicBezTo>
                  <a:pt x="65085" y="4084"/>
                  <a:pt x="65259" y="3828"/>
                  <a:pt x="65401" y="3556"/>
                </a:cubicBezTo>
                <a:cubicBezTo>
                  <a:pt x="64949" y="3618"/>
                  <a:pt x="63994" y="3860"/>
                  <a:pt x="63877" y="4395"/>
                </a:cubicBezTo>
                <a:cubicBezTo>
                  <a:pt x="63870" y="4423"/>
                  <a:pt x="63865" y="4449"/>
                  <a:pt x="63861" y="4475"/>
                </a:cubicBezTo>
                <a:lnTo>
                  <a:pt x="63552" y="4486"/>
                </a:lnTo>
                <a:cubicBezTo>
                  <a:pt x="63505" y="4325"/>
                  <a:pt x="63442" y="4174"/>
                  <a:pt x="63391" y="4089"/>
                </a:cubicBezTo>
                <a:cubicBezTo>
                  <a:pt x="63230" y="3828"/>
                  <a:pt x="63035" y="3586"/>
                  <a:pt x="62816" y="3372"/>
                </a:cubicBezTo>
                <a:cubicBezTo>
                  <a:pt x="62772" y="3649"/>
                  <a:pt x="62737" y="4123"/>
                  <a:pt x="62826" y="4510"/>
                </a:cubicBezTo>
                <a:lnTo>
                  <a:pt x="61558" y="4554"/>
                </a:lnTo>
                <a:cubicBezTo>
                  <a:pt x="61558" y="4554"/>
                  <a:pt x="54322" y="4554"/>
                  <a:pt x="45790" y="4028"/>
                </a:cubicBezTo>
                <a:cubicBezTo>
                  <a:pt x="45748" y="3426"/>
                  <a:pt x="45365" y="2870"/>
                  <a:pt x="44809" y="2618"/>
                </a:cubicBezTo>
                <a:cubicBezTo>
                  <a:pt x="44787" y="2870"/>
                  <a:pt x="44760" y="3239"/>
                  <a:pt x="44815" y="3488"/>
                </a:cubicBezTo>
                <a:cubicBezTo>
                  <a:pt x="44843" y="3618"/>
                  <a:pt x="44895" y="3818"/>
                  <a:pt x="44976" y="3977"/>
                </a:cubicBezTo>
                <a:cubicBezTo>
                  <a:pt x="44257" y="3930"/>
                  <a:pt x="43531" y="3881"/>
                  <a:pt x="42801" y="3826"/>
                </a:cubicBezTo>
                <a:cubicBezTo>
                  <a:pt x="42959" y="3470"/>
                  <a:pt x="42957" y="3069"/>
                  <a:pt x="42857" y="2697"/>
                </a:cubicBezTo>
                <a:cubicBezTo>
                  <a:pt x="42533" y="2965"/>
                  <a:pt x="42287" y="3135"/>
                  <a:pt x="42106" y="3488"/>
                </a:cubicBezTo>
                <a:cubicBezTo>
                  <a:pt x="42075" y="3547"/>
                  <a:pt x="42041" y="3660"/>
                  <a:pt x="42029" y="3767"/>
                </a:cubicBezTo>
                <a:cubicBezTo>
                  <a:pt x="41989" y="3763"/>
                  <a:pt x="41948" y="3760"/>
                  <a:pt x="41908" y="3756"/>
                </a:cubicBezTo>
                <a:cubicBezTo>
                  <a:pt x="41808" y="3230"/>
                  <a:pt x="41448" y="2762"/>
                  <a:pt x="40952" y="2535"/>
                </a:cubicBezTo>
                <a:cubicBezTo>
                  <a:pt x="40929" y="2788"/>
                  <a:pt x="40903" y="3158"/>
                  <a:pt x="40957" y="3405"/>
                </a:cubicBezTo>
                <a:cubicBezTo>
                  <a:pt x="40973" y="3483"/>
                  <a:pt x="40999" y="3583"/>
                  <a:pt x="41033" y="3686"/>
                </a:cubicBezTo>
                <a:cubicBezTo>
                  <a:pt x="40538" y="3644"/>
                  <a:pt x="40043" y="3602"/>
                  <a:pt x="39547" y="3556"/>
                </a:cubicBezTo>
                <a:cubicBezTo>
                  <a:pt x="39486" y="2977"/>
                  <a:pt x="39108" y="2451"/>
                  <a:pt x="38572" y="2206"/>
                </a:cubicBezTo>
                <a:cubicBezTo>
                  <a:pt x="38549" y="2460"/>
                  <a:pt x="38523" y="2828"/>
                  <a:pt x="38577" y="3077"/>
                </a:cubicBezTo>
                <a:cubicBezTo>
                  <a:pt x="38600" y="3183"/>
                  <a:pt x="38638" y="3337"/>
                  <a:pt x="38698" y="3476"/>
                </a:cubicBezTo>
                <a:cubicBezTo>
                  <a:pt x="37693" y="3379"/>
                  <a:pt x="36691" y="3274"/>
                  <a:pt x="35704" y="3160"/>
                </a:cubicBezTo>
                <a:cubicBezTo>
                  <a:pt x="33960" y="2956"/>
                  <a:pt x="32518" y="2784"/>
                  <a:pt x="31329" y="2639"/>
                </a:cubicBezTo>
                <a:cubicBezTo>
                  <a:pt x="31548" y="2255"/>
                  <a:pt x="31560" y="1800"/>
                  <a:pt x="31448" y="1383"/>
                </a:cubicBezTo>
                <a:cubicBezTo>
                  <a:pt x="31124" y="1651"/>
                  <a:pt x="30878" y="1823"/>
                  <a:pt x="30697" y="2174"/>
                </a:cubicBezTo>
                <a:cubicBezTo>
                  <a:pt x="30657" y="2253"/>
                  <a:pt x="30611" y="2425"/>
                  <a:pt x="30613" y="2551"/>
                </a:cubicBezTo>
                <a:cubicBezTo>
                  <a:pt x="30580" y="2548"/>
                  <a:pt x="30547" y="2542"/>
                  <a:pt x="30515" y="2539"/>
                </a:cubicBezTo>
                <a:cubicBezTo>
                  <a:pt x="30441" y="1974"/>
                  <a:pt x="30069" y="1462"/>
                  <a:pt x="29543" y="1221"/>
                </a:cubicBezTo>
                <a:cubicBezTo>
                  <a:pt x="29520" y="1474"/>
                  <a:pt x="29494" y="1844"/>
                  <a:pt x="29548" y="2092"/>
                </a:cubicBezTo>
                <a:cubicBezTo>
                  <a:pt x="29568" y="2183"/>
                  <a:pt x="29599" y="2309"/>
                  <a:pt x="29645" y="2430"/>
                </a:cubicBezTo>
                <a:cubicBezTo>
                  <a:pt x="29064" y="2356"/>
                  <a:pt x="28568" y="2293"/>
                  <a:pt x="28147" y="2235"/>
                </a:cubicBezTo>
                <a:cubicBezTo>
                  <a:pt x="28389" y="2046"/>
                  <a:pt x="28606" y="1827"/>
                  <a:pt x="28796" y="1583"/>
                </a:cubicBezTo>
                <a:cubicBezTo>
                  <a:pt x="28349" y="1564"/>
                  <a:pt x="27401" y="1625"/>
                  <a:pt x="27161" y="2100"/>
                </a:cubicBezTo>
                <a:cubicBezTo>
                  <a:pt x="26831" y="2053"/>
                  <a:pt x="26580" y="2014"/>
                  <a:pt x="26389" y="1983"/>
                </a:cubicBezTo>
                <a:cubicBezTo>
                  <a:pt x="26509" y="1785"/>
                  <a:pt x="26600" y="1535"/>
                  <a:pt x="26623" y="1400"/>
                </a:cubicBezTo>
                <a:cubicBezTo>
                  <a:pt x="26672" y="1097"/>
                  <a:pt x="26686" y="786"/>
                  <a:pt x="26659" y="481"/>
                </a:cubicBezTo>
                <a:cubicBezTo>
                  <a:pt x="26354" y="736"/>
                  <a:pt x="25798" y="1307"/>
                  <a:pt x="25782" y="1792"/>
                </a:cubicBezTo>
                <a:lnTo>
                  <a:pt x="18017" y="1"/>
                </a:lnTo>
                <a:lnTo>
                  <a:pt x="821" y="2174"/>
                </a:lnTo>
                <a:lnTo>
                  <a:pt x="0" y="14404"/>
                </a:lnTo>
                <a:lnTo>
                  <a:pt x="68699" y="14076"/>
                </a:lnTo>
                <a:lnTo>
                  <a:pt x="68699" y="4309"/>
                </a:lnTo>
                <a:lnTo>
                  <a:pt x="64743" y="44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5"/>
          <p:cNvSpPr/>
          <p:nvPr/>
        </p:nvSpPr>
        <p:spPr>
          <a:xfrm>
            <a:off x="-816850" y="4604003"/>
            <a:ext cx="7380135" cy="700279"/>
          </a:xfrm>
          <a:custGeom>
            <a:avLst/>
            <a:gdLst/>
            <a:ahLst/>
            <a:cxnLst/>
            <a:rect l="l" t="t" r="r" b="b"/>
            <a:pathLst>
              <a:path w="78107" h="14180" extrusionOk="0">
                <a:moveTo>
                  <a:pt x="11125" y="0"/>
                </a:moveTo>
                <a:cubicBezTo>
                  <a:pt x="10617" y="0"/>
                  <a:pt x="10076" y="138"/>
                  <a:pt x="9602" y="316"/>
                </a:cubicBezTo>
                <a:cubicBezTo>
                  <a:pt x="7015" y="1286"/>
                  <a:pt x="4961" y="2614"/>
                  <a:pt x="3571" y="4976"/>
                </a:cubicBezTo>
                <a:cubicBezTo>
                  <a:pt x="2817" y="6259"/>
                  <a:pt x="2138" y="7585"/>
                  <a:pt x="1542" y="8946"/>
                </a:cubicBezTo>
                <a:cubicBezTo>
                  <a:pt x="1349" y="9386"/>
                  <a:pt x="298" y="13045"/>
                  <a:pt x="0" y="13128"/>
                </a:cubicBezTo>
                <a:cubicBezTo>
                  <a:pt x="3193" y="12236"/>
                  <a:pt x="6472" y="11930"/>
                  <a:pt x="9781" y="11930"/>
                </a:cubicBezTo>
                <a:cubicBezTo>
                  <a:pt x="14124" y="11930"/>
                  <a:pt x="18520" y="12458"/>
                  <a:pt x="22849" y="12886"/>
                </a:cubicBezTo>
                <a:cubicBezTo>
                  <a:pt x="31587" y="13748"/>
                  <a:pt x="40366" y="14180"/>
                  <a:pt x="49146" y="14180"/>
                </a:cubicBezTo>
                <a:cubicBezTo>
                  <a:pt x="56708" y="14180"/>
                  <a:pt x="64269" y="13860"/>
                  <a:pt x="71804" y="13219"/>
                </a:cubicBezTo>
                <a:cubicBezTo>
                  <a:pt x="74054" y="13028"/>
                  <a:pt x="76487" y="12724"/>
                  <a:pt x="78106" y="11153"/>
                </a:cubicBezTo>
                <a:cubicBezTo>
                  <a:pt x="65855" y="9977"/>
                  <a:pt x="53585" y="8799"/>
                  <a:pt x="41278" y="8690"/>
                </a:cubicBezTo>
                <a:cubicBezTo>
                  <a:pt x="39161" y="8672"/>
                  <a:pt x="37021" y="8681"/>
                  <a:pt x="34958" y="8206"/>
                </a:cubicBezTo>
                <a:cubicBezTo>
                  <a:pt x="33757" y="7929"/>
                  <a:pt x="32597" y="7490"/>
                  <a:pt x="31445" y="7052"/>
                </a:cubicBezTo>
                <a:cubicBezTo>
                  <a:pt x="27678" y="5625"/>
                  <a:pt x="23914" y="4198"/>
                  <a:pt x="20148" y="2770"/>
                </a:cubicBezTo>
                <a:cubicBezTo>
                  <a:pt x="18167" y="2018"/>
                  <a:pt x="16127" y="1256"/>
                  <a:pt x="14013" y="1256"/>
                </a:cubicBezTo>
                <a:cubicBezTo>
                  <a:pt x="13948" y="1256"/>
                  <a:pt x="13883" y="1256"/>
                  <a:pt x="13817" y="1258"/>
                </a:cubicBezTo>
                <a:cubicBezTo>
                  <a:pt x="13748" y="1259"/>
                  <a:pt x="13677" y="1261"/>
                  <a:pt x="13606" y="1261"/>
                </a:cubicBezTo>
                <a:cubicBezTo>
                  <a:pt x="13396" y="1261"/>
                  <a:pt x="13187" y="1243"/>
                  <a:pt x="13009" y="1138"/>
                </a:cubicBezTo>
                <a:cubicBezTo>
                  <a:pt x="12768" y="996"/>
                  <a:pt x="12639" y="728"/>
                  <a:pt x="12453" y="519"/>
                </a:cubicBezTo>
                <a:cubicBezTo>
                  <a:pt x="12113" y="140"/>
                  <a:pt x="11636" y="0"/>
                  <a:pt x="11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5"/>
          <p:cNvSpPr/>
          <p:nvPr/>
        </p:nvSpPr>
        <p:spPr>
          <a:xfrm rot="-8100000">
            <a:off x="-177610" y="3963856"/>
            <a:ext cx="718701" cy="2187672"/>
          </a:xfrm>
          <a:custGeom>
            <a:avLst/>
            <a:gdLst/>
            <a:ahLst/>
            <a:cxnLst/>
            <a:rect l="l" t="t" r="r" b="b"/>
            <a:pathLst>
              <a:path w="9015" h="27441" extrusionOk="0">
                <a:moveTo>
                  <a:pt x="2876" y="1795"/>
                </a:moveTo>
                <a:cubicBezTo>
                  <a:pt x="2426" y="1795"/>
                  <a:pt x="1889" y="2040"/>
                  <a:pt x="1312" y="2807"/>
                </a:cubicBezTo>
                <a:cubicBezTo>
                  <a:pt x="1312" y="2807"/>
                  <a:pt x="2230" y="3502"/>
                  <a:pt x="3052" y="3502"/>
                </a:cubicBezTo>
                <a:cubicBezTo>
                  <a:pt x="3526" y="3502"/>
                  <a:pt x="3968" y="3271"/>
                  <a:pt x="4184" y="2544"/>
                </a:cubicBezTo>
                <a:cubicBezTo>
                  <a:pt x="4184" y="2544"/>
                  <a:pt x="3663" y="1795"/>
                  <a:pt x="2876" y="1795"/>
                </a:cubicBezTo>
                <a:close/>
                <a:moveTo>
                  <a:pt x="4721" y="2790"/>
                </a:moveTo>
                <a:cubicBezTo>
                  <a:pt x="4672" y="2790"/>
                  <a:pt x="4645" y="2793"/>
                  <a:pt x="4645" y="2793"/>
                </a:cubicBezTo>
                <a:cubicBezTo>
                  <a:pt x="4340" y="4935"/>
                  <a:pt x="6813" y="5758"/>
                  <a:pt x="6813" y="5758"/>
                </a:cubicBezTo>
                <a:cubicBezTo>
                  <a:pt x="6433" y="2964"/>
                  <a:pt x="5058" y="2790"/>
                  <a:pt x="4721" y="2790"/>
                </a:cubicBezTo>
                <a:close/>
                <a:moveTo>
                  <a:pt x="2197" y="4129"/>
                </a:moveTo>
                <a:cubicBezTo>
                  <a:pt x="1729" y="4129"/>
                  <a:pt x="1175" y="4408"/>
                  <a:pt x="625" y="5340"/>
                </a:cubicBezTo>
                <a:cubicBezTo>
                  <a:pt x="625" y="5340"/>
                  <a:pt x="1445" y="5862"/>
                  <a:pt x="2204" y="5862"/>
                </a:cubicBezTo>
                <a:cubicBezTo>
                  <a:pt x="2731" y="5862"/>
                  <a:pt x="3228" y="5610"/>
                  <a:pt x="3398" y="4753"/>
                </a:cubicBezTo>
                <a:cubicBezTo>
                  <a:pt x="3398" y="4753"/>
                  <a:pt x="2895" y="4129"/>
                  <a:pt x="2197" y="4129"/>
                </a:cubicBezTo>
                <a:close/>
                <a:moveTo>
                  <a:pt x="4066" y="4936"/>
                </a:moveTo>
                <a:cubicBezTo>
                  <a:pt x="3943" y="4936"/>
                  <a:pt x="3870" y="4954"/>
                  <a:pt x="3870" y="4954"/>
                </a:cubicBezTo>
                <a:cubicBezTo>
                  <a:pt x="3742" y="7166"/>
                  <a:pt x="6220" y="7728"/>
                  <a:pt x="6220" y="7728"/>
                </a:cubicBezTo>
                <a:cubicBezTo>
                  <a:pt x="5683" y="5201"/>
                  <a:pt x="4527" y="4936"/>
                  <a:pt x="4066" y="4936"/>
                </a:cubicBezTo>
                <a:close/>
                <a:moveTo>
                  <a:pt x="1700" y="6504"/>
                </a:moveTo>
                <a:cubicBezTo>
                  <a:pt x="1212" y="6504"/>
                  <a:pt x="634" y="6821"/>
                  <a:pt x="144" y="7971"/>
                </a:cubicBezTo>
                <a:cubicBezTo>
                  <a:pt x="144" y="7971"/>
                  <a:pt x="809" y="8300"/>
                  <a:pt x="1470" y="8300"/>
                </a:cubicBezTo>
                <a:cubicBezTo>
                  <a:pt x="2073" y="8300"/>
                  <a:pt x="2674" y="8026"/>
                  <a:pt x="2763" y="6982"/>
                </a:cubicBezTo>
                <a:cubicBezTo>
                  <a:pt x="2763" y="6982"/>
                  <a:pt x="2299" y="6504"/>
                  <a:pt x="1700" y="6504"/>
                </a:cubicBezTo>
                <a:close/>
                <a:moveTo>
                  <a:pt x="1521" y="8909"/>
                </a:moveTo>
                <a:cubicBezTo>
                  <a:pt x="1017" y="8909"/>
                  <a:pt x="419" y="9249"/>
                  <a:pt x="0" y="10578"/>
                </a:cubicBezTo>
                <a:cubicBezTo>
                  <a:pt x="0" y="10578"/>
                  <a:pt x="520" y="10779"/>
                  <a:pt x="1083" y="10779"/>
                </a:cubicBezTo>
                <a:cubicBezTo>
                  <a:pt x="1746" y="10779"/>
                  <a:pt x="2469" y="10500"/>
                  <a:pt x="2474" y="9285"/>
                </a:cubicBezTo>
                <a:cubicBezTo>
                  <a:pt x="2474" y="9285"/>
                  <a:pt x="2050" y="8909"/>
                  <a:pt x="1521" y="8909"/>
                </a:cubicBezTo>
                <a:close/>
                <a:moveTo>
                  <a:pt x="3423" y="9269"/>
                </a:moveTo>
                <a:cubicBezTo>
                  <a:pt x="3131" y="9269"/>
                  <a:pt x="2947" y="9375"/>
                  <a:pt x="2947" y="9375"/>
                </a:cubicBezTo>
                <a:cubicBezTo>
                  <a:pt x="3219" y="11601"/>
                  <a:pt x="5479" y="11638"/>
                  <a:pt x="5625" y="11638"/>
                </a:cubicBezTo>
                <a:cubicBezTo>
                  <a:pt x="5630" y="11638"/>
                  <a:pt x="5633" y="11638"/>
                  <a:pt x="5633" y="11638"/>
                </a:cubicBezTo>
                <a:cubicBezTo>
                  <a:pt x="4850" y="9624"/>
                  <a:pt x="3957" y="9269"/>
                  <a:pt x="3423" y="9269"/>
                </a:cubicBezTo>
                <a:close/>
                <a:moveTo>
                  <a:pt x="1670" y="11503"/>
                </a:moveTo>
                <a:cubicBezTo>
                  <a:pt x="1145" y="11503"/>
                  <a:pt x="498" y="11866"/>
                  <a:pt x="239" y="13500"/>
                </a:cubicBezTo>
                <a:cubicBezTo>
                  <a:pt x="239" y="13500"/>
                  <a:pt x="489" y="13555"/>
                  <a:pt x="822" y="13555"/>
                </a:cubicBezTo>
                <a:cubicBezTo>
                  <a:pt x="1534" y="13555"/>
                  <a:pt x="2624" y="13305"/>
                  <a:pt x="2430" y="11736"/>
                </a:cubicBezTo>
                <a:cubicBezTo>
                  <a:pt x="2430" y="11736"/>
                  <a:pt x="2089" y="11503"/>
                  <a:pt x="1670" y="11503"/>
                </a:cubicBezTo>
                <a:close/>
                <a:moveTo>
                  <a:pt x="3541" y="11530"/>
                </a:moveTo>
                <a:cubicBezTo>
                  <a:pt x="3138" y="11530"/>
                  <a:pt x="2895" y="11743"/>
                  <a:pt x="2895" y="11743"/>
                </a:cubicBezTo>
                <a:cubicBezTo>
                  <a:pt x="3298" y="13382"/>
                  <a:pt x="4572" y="13619"/>
                  <a:pt x="5275" y="13619"/>
                </a:cubicBezTo>
                <a:cubicBezTo>
                  <a:pt x="5561" y="13619"/>
                  <a:pt x="5752" y="13579"/>
                  <a:pt x="5752" y="13579"/>
                </a:cubicBezTo>
                <a:cubicBezTo>
                  <a:pt x="4868" y="11895"/>
                  <a:pt x="4068" y="11530"/>
                  <a:pt x="3541" y="11530"/>
                </a:cubicBezTo>
                <a:close/>
                <a:moveTo>
                  <a:pt x="3811" y="13701"/>
                </a:moveTo>
                <a:cubicBezTo>
                  <a:pt x="3323" y="13701"/>
                  <a:pt x="3053" y="14020"/>
                  <a:pt x="3053" y="14020"/>
                </a:cubicBezTo>
                <a:cubicBezTo>
                  <a:pt x="3512" y="15354"/>
                  <a:pt x="4447" y="15630"/>
                  <a:pt x="5142" y="15630"/>
                </a:cubicBezTo>
                <a:cubicBezTo>
                  <a:pt x="5630" y="15630"/>
                  <a:pt x="5999" y="15493"/>
                  <a:pt x="5999" y="15493"/>
                </a:cubicBezTo>
                <a:cubicBezTo>
                  <a:pt x="5073" y="14052"/>
                  <a:pt x="4323" y="13701"/>
                  <a:pt x="3811" y="13701"/>
                </a:cubicBezTo>
                <a:close/>
                <a:moveTo>
                  <a:pt x="2005" y="13937"/>
                </a:moveTo>
                <a:cubicBezTo>
                  <a:pt x="1471" y="13937"/>
                  <a:pt x="760" y="14300"/>
                  <a:pt x="669" y="16188"/>
                </a:cubicBezTo>
                <a:cubicBezTo>
                  <a:pt x="669" y="16188"/>
                  <a:pt x="722" y="16192"/>
                  <a:pt x="811" y="16192"/>
                </a:cubicBezTo>
                <a:cubicBezTo>
                  <a:pt x="1326" y="16192"/>
                  <a:pt x="3039" y="16047"/>
                  <a:pt x="2603" y="14079"/>
                </a:cubicBezTo>
                <a:cubicBezTo>
                  <a:pt x="2603" y="14079"/>
                  <a:pt x="2339" y="13937"/>
                  <a:pt x="2005" y="13937"/>
                </a:cubicBezTo>
                <a:close/>
                <a:moveTo>
                  <a:pt x="4317" y="15709"/>
                </a:moveTo>
                <a:cubicBezTo>
                  <a:pt x="3730" y="15709"/>
                  <a:pt x="3451" y="16170"/>
                  <a:pt x="3451" y="16170"/>
                </a:cubicBezTo>
                <a:cubicBezTo>
                  <a:pt x="3943" y="17239"/>
                  <a:pt x="4665" y="17514"/>
                  <a:pt x="5277" y="17514"/>
                </a:cubicBezTo>
                <a:cubicBezTo>
                  <a:pt x="5924" y="17514"/>
                  <a:pt x="6449" y="17207"/>
                  <a:pt x="6449" y="17207"/>
                </a:cubicBezTo>
                <a:cubicBezTo>
                  <a:pt x="5512" y="16030"/>
                  <a:pt x="4807" y="15709"/>
                  <a:pt x="4317" y="15709"/>
                </a:cubicBezTo>
                <a:close/>
                <a:moveTo>
                  <a:pt x="2624" y="16235"/>
                </a:moveTo>
                <a:cubicBezTo>
                  <a:pt x="2100" y="16235"/>
                  <a:pt x="1264" y="16570"/>
                  <a:pt x="1409" y="18765"/>
                </a:cubicBezTo>
                <a:cubicBezTo>
                  <a:pt x="1409" y="18765"/>
                  <a:pt x="3780" y="18579"/>
                  <a:pt x="3026" y="16300"/>
                </a:cubicBezTo>
                <a:cubicBezTo>
                  <a:pt x="3026" y="16300"/>
                  <a:pt x="2855" y="16235"/>
                  <a:pt x="2624" y="16235"/>
                </a:cubicBezTo>
                <a:close/>
                <a:moveTo>
                  <a:pt x="4986" y="17699"/>
                </a:moveTo>
                <a:cubicBezTo>
                  <a:pt x="4282" y="17699"/>
                  <a:pt x="4024" y="18331"/>
                  <a:pt x="4024" y="18331"/>
                </a:cubicBezTo>
                <a:cubicBezTo>
                  <a:pt x="4526" y="19177"/>
                  <a:pt x="5115" y="19428"/>
                  <a:pt x="5638" y="19428"/>
                </a:cubicBezTo>
                <a:cubicBezTo>
                  <a:pt x="6401" y="19428"/>
                  <a:pt x="7022" y="18893"/>
                  <a:pt x="7022" y="18893"/>
                </a:cubicBezTo>
                <a:cubicBezTo>
                  <a:pt x="6112" y="17975"/>
                  <a:pt x="5451" y="17699"/>
                  <a:pt x="4986" y="17699"/>
                </a:cubicBezTo>
                <a:close/>
                <a:moveTo>
                  <a:pt x="3440" y="18518"/>
                </a:moveTo>
                <a:cubicBezTo>
                  <a:pt x="2985" y="18518"/>
                  <a:pt x="1917" y="18778"/>
                  <a:pt x="2381" y="21324"/>
                </a:cubicBezTo>
                <a:cubicBezTo>
                  <a:pt x="2381" y="21324"/>
                  <a:pt x="4631" y="20740"/>
                  <a:pt x="3633" y="18535"/>
                </a:cubicBezTo>
                <a:cubicBezTo>
                  <a:pt x="3633" y="18535"/>
                  <a:pt x="3557" y="18518"/>
                  <a:pt x="3440" y="18518"/>
                </a:cubicBezTo>
                <a:close/>
                <a:moveTo>
                  <a:pt x="5891" y="19912"/>
                </a:moveTo>
                <a:cubicBezTo>
                  <a:pt x="5132" y="19912"/>
                  <a:pt x="4893" y="20620"/>
                  <a:pt x="4893" y="20620"/>
                </a:cubicBezTo>
                <a:cubicBezTo>
                  <a:pt x="5394" y="21384"/>
                  <a:pt x="5942" y="21622"/>
                  <a:pt x="6431" y="21622"/>
                </a:cubicBezTo>
                <a:cubicBezTo>
                  <a:pt x="7234" y="21622"/>
                  <a:pt x="7875" y="20980"/>
                  <a:pt x="7875" y="20980"/>
                </a:cubicBezTo>
                <a:cubicBezTo>
                  <a:pt x="6987" y="20166"/>
                  <a:pt x="6345" y="19912"/>
                  <a:pt x="5891" y="19912"/>
                </a:cubicBezTo>
                <a:close/>
                <a:moveTo>
                  <a:pt x="7052" y="21960"/>
                </a:moveTo>
                <a:cubicBezTo>
                  <a:pt x="6273" y="21960"/>
                  <a:pt x="6042" y="22697"/>
                  <a:pt x="6042" y="22697"/>
                </a:cubicBezTo>
                <a:cubicBezTo>
                  <a:pt x="6540" y="23433"/>
                  <a:pt x="7075" y="23665"/>
                  <a:pt x="7552" y="23665"/>
                </a:cubicBezTo>
                <a:cubicBezTo>
                  <a:pt x="8368" y="23665"/>
                  <a:pt x="9015" y="22985"/>
                  <a:pt x="9015" y="22985"/>
                </a:cubicBezTo>
                <a:cubicBezTo>
                  <a:pt x="8137" y="22207"/>
                  <a:pt x="7503" y="21960"/>
                  <a:pt x="7052" y="21960"/>
                </a:cubicBezTo>
                <a:close/>
                <a:moveTo>
                  <a:pt x="4408" y="20849"/>
                </a:moveTo>
                <a:cubicBezTo>
                  <a:pt x="4023" y="20849"/>
                  <a:pt x="2803" y="21055"/>
                  <a:pt x="3428" y="23764"/>
                </a:cubicBezTo>
                <a:cubicBezTo>
                  <a:pt x="3428" y="23764"/>
                  <a:pt x="5614" y="23018"/>
                  <a:pt x="4519" y="20856"/>
                </a:cubicBezTo>
                <a:cubicBezTo>
                  <a:pt x="4519" y="20856"/>
                  <a:pt x="4477" y="20849"/>
                  <a:pt x="4408" y="20849"/>
                </a:cubicBezTo>
                <a:close/>
                <a:moveTo>
                  <a:pt x="5588" y="22937"/>
                </a:moveTo>
                <a:cubicBezTo>
                  <a:pt x="5238" y="22937"/>
                  <a:pt x="3953" y="23120"/>
                  <a:pt x="4640" y="25892"/>
                </a:cubicBezTo>
                <a:cubicBezTo>
                  <a:pt x="4640" y="25892"/>
                  <a:pt x="6801" y="25086"/>
                  <a:pt x="5673" y="22941"/>
                </a:cubicBezTo>
                <a:cubicBezTo>
                  <a:pt x="5673" y="22941"/>
                  <a:pt x="5642" y="22937"/>
                  <a:pt x="5588" y="22937"/>
                </a:cubicBezTo>
                <a:close/>
                <a:moveTo>
                  <a:pt x="5549" y="1"/>
                </a:moveTo>
                <a:cubicBezTo>
                  <a:pt x="2451" y="5438"/>
                  <a:pt x="2175" y="10496"/>
                  <a:pt x="2700" y="14235"/>
                </a:cubicBezTo>
                <a:cubicBezTo>
                  <a:pt x="3454" y="19605"/>
                  <a:pt x="5961" y="23406"/>
                  <a:pt x="6368" y="23995"/>
                </a:cubicBezTo>
                <a:cubicBezTo>
                  <a:pt x="6287" y="24278"/>
                  <a:pt x="6217" y="24843"/>
                  <a:pt x="6619" y="25557"/>
                </a:cubicBezTo>
                <a:cubicBezTo>
                  <a:pt x="7199" y="26590"/>
                  <a:pt x="8006" y="26655"/>
                  <a:pt x="8006" y="26655"/>
                </a:cubicBezTo>
                <a:cubicBezTo>
                  <a:pt x="8006" y="26655"/>
                  <a:pt x="8734" y="26828"/>
                  <a:pt x="8853" y="27441"/>
                </a:cubicBezTo>
                <a:cubicBezTo>
                  <a:pt x="8853" y="27441"/>
                  <a:pt x="8903" y="24016"/>
                  <a:pt x="6638" y="23813"/>
                </a:cubicBezTo>
                <a:cubicBezTo>
                  <a:pt x="6340" y="23385"/>
                  <a:pt x="3791" y="19619"/>
                  <a:pt x="3042" y="14239"/>
                </a:cubicBezTo>
                <a:cubicBezTo>
                  <a:pt x="2763" y="12227"/>
                  <a:pt x="2721" y="9826"/>
                  <a:pt x="3242" y="7186"/>
                </a:cubicBezTo>
                <a:cubicBezTo>
                  <a:pt x="3389" y="9398"/>
                  <a:pt x="5791" y="9620"/>
                  <a:pt x="5791" y="9620"/>
                </a:cubicBezTo>
                <a:cubicBezTo>
                  <a:pt x="5100" y="7393"/>
                  <a:pt x="4119" y="7062"/>
                  <a:pt x="3597" y="7062"/>
                </a:cubicBezTo>
                <a:cubicBezTo>
                  <a:pt x="3424" y="7062"/>
                  <a:pt x="3301" y="7098"/>
                  <a:pt x="3256" y="7114"/>
                </a:cubicBezTo>
                <a:cubicBezTo>
                  <a:pt x="3680" y="5010"/>
                  <a:pt x="4461" y="2756"/>
                  <a:pt x="5768" y="427"/>
                </a:cubicBezTo>
                <a:lnTo>
                  <a:pt x="5549" y="2"/>
                </a:lnTo>
                <a:lnTo>
                  <a:pt x="554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3" name="Google Shape;1333;p35"/>
          <p:cNvGrpSpPr/>
          <p:nvPr/>
        </p:nvGrpSpPr>
        <p:grpSpPr>
          <a:xfrm>
            <a:off x="7145083" y="4283251"/>
            <a:ext cx="1789157" cy="1418060"/>
            <a:chOff x="-419850" y="3299625"/>
            <a:chExt cx="540825" cy="428650"/>
          </a:xfrm>
        </p:grpSpPr>
        <p:sp>
          <p:nvSpPr>
            <p:cNvPr id="1334" name="Google Shape;1334;p35"/>
            <p:cNvSpPr/>
            <p:nvPr/>
          </p:nvSpPr>
          <p:spPr>
            <a:xfrm>
              <a:off x="-49325" y="3528975"/>
              <a:ext cx="22700" cy="21650"/>
            </a:xfrm>
            <a:custGeom>
              <a:avLst/>
              <a:gdLst/>
              <a:ahLst/>
              <a:cxnLst/>
              <a:rect l="l" t="t" r="r" b="b"/>
              <a:pathLst>
                <a:path w="908" h="866" extrusionOk="0">
                  <a:moveTo>
                    <a:pt x="44" y="0"/>
                  </a:moveTo>
                  <a:cubicBezTo>
                    <a:pt x="30" y="0"/>
                    <a:pt x="15" y="0"/>
                    <a:pt x="0" y="1"/>
                  </a:cubicBezTo>
                  <a:cubicBezTo>
                    <a:pt x="198" y="95"/>
                    <a:pt x="292" y="128"/>
                    <a:pt x="326" y="139"/>
                  </a:cubicBezTo>
                  <a:lnTo>
                    <a:pt x="326" y="139"/>
                  </a:lnTo>
                  <a:cubicBezTo>
                    <a:pt x="315" y="137"/>
                    <a:pt x="299" y="135"/>
                    <a:pt x="281" y="135"/>
                  </a:cubicBezTo>
                  <a:cubicBezTo>
                    <a:pt x="267" y="135"/>
                    <a:pt x="250" y="136"/>
                    <a:pt x="234" y="140"/>
                  </a:cubicBezTo>
                  <a:cubicBezTo>
                    <a:pt x="146" y="157"/>
                    <a:pt x="93" y="240"/>
                    <a:pt x="90" y="317"/>
                  </a:cubicBezTo>
                  <a:cubicBezTo>
                    <a:pt x="88" y="394"/>
                    <a:pt x="127" y="468"/>
                    <a:pt x="167" y="538"/>
                  </a:cubicBezTo>
                  <a:cubicBezTo>
                    <a:pt x="232" y="648"/>
                    <a:pt x="311" y="759"/>
                    <a:pt x="435" y="822"/>
                  </a:cubicBezTo>
                  <a:cubicBezTo>
                    <a:pt x="490" y="850"/>
                    <a:pt x="554" y="865"/>
                    <a:pt x="618" y="865"/>
                  </a:cubicBezTo>
                  <a:cubicBezTo>
                    <a:pt x="698" y="865"/>
                    <a:pt x="776" y="841"/>
                    <a:pt x="827" y="787"/>
                  </a:cubicBezTo>
                  <a:cubicBezTo>
                    <a:pt x="907" y="701"/>
                    <a:pt x="891" y="573"/>
                    <a:pt x="844" y="471"/>
                  </a:cubicBezTo>
                  <a:cubicBezTo>
                    <a:pt x="720" y="194"/>
                    <a:pt x="385" y="0"/>
                    <a:pt x="4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-93525" y="3496675"/>
              <a:ext cx="24475" cy="22325"/>
            </a:xfrm>
            <a:custGeom>
              <a:avLst/>
              <a:gdLst/>
              <a:ahLst/>
              <a:cxnLst/>
              <a:rect l="l" t="t" r="r" b="b"/>
              <a:pathLst>
                <a:path w="979" h="893" extrusionOk="0">
                  <a:moveTo>
                    <a:pt x="9" y="0"/>
                  </a:moveTo>
                  <a:lnTo>
                    <a:pt x="9" y="2"/>
                  </a:lnTo>
                  <a:cubicBezTo>
                    <a:pt x="64" y="38"/>
                    <a:pt x="113" y="68"/>
                    <a:pt x="156" y="93"/>
                  </a:cubicBezTo>
                  <a:lnTo>
                    <a:pt x="156" y="93"/>
                  </a:lnTo>
                  <a:cubicBezTo>
                    <a:pt x="147" y="96"/>
                    <a:pt x="138" y="99"/>
                    <a:pt x="130" y="104"/>
                  </a:cubicBezTo>
                  <a:cubicBezTo>
                    <a:pt x="0" y="174"/>
                    <a:pt x="53" y="348"/>
                    <a:pt x="137" y="458"/>
                  </a:cubicBezTo>
                  <a:cubicBezTo>
                    <a:pt x="232" y="583"/>
                    <a:pt x="346" y="695"/>
                    <a:pt x="476" y="791"/>
                  </a:cubicBezTo>
                  <a:cubicBezTo>
                    <a:pt x="544" y="843"/>
                    <a:pt x="626" y="892"/>
                    <a:pt x="715" y="892"/>
                  </a:cubicBezTo>
                  <a:cubicBezTo>
                    <a:pt x="722" y="892"/>
                    <a:pt x="730" y="892"/>
                    <a:pt x="737" y="891"/>
                  </a:cubicBezTo>
                  <a:cubicBezTo>
                    <a:pt x="909" y="876"/>
                    <a:pt x="979" y="681"/>
                    <a:pt x="930" y="537"/>
                  </a:cubicBezTo>
                  <a:cubicBezTo>
                    <a:pt x="874" y="376"/>
                    <a:pt x="725" y="249"/>
                    <a:pt x="556" y="167"/>
                  </a:cubicBezTo>
                  <a:cubicBezTo>
                    <a:pt x="386" y="86"/>
                    <a:pt x="197" y="44"/>
                    <a:pt x="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35925" y="3537550"/>
              <a:ext cx="38075" cy="43975"/>
            </a:xfrm>
            <a:custGeom>
              <a:avLst/>
              <a:gdLst/>
              <a:ahLst/>
              <a:cxnLst/>
              <a:rect l="l" t="t" r="r" b="b"/>
              <a:pathLst>
                <a:path w="1523" h="1759" extrusionOk="0">
                  <a:moveTo>
                    <a:pt x="435" y="0"/>
                  </a:moveTo>
                  <a:cubicBezTo>
                    <a:pt x="408" y="0"/>
                    <a:pt x="382" y="1"/>
                    <a:pt x="355" y="4"/>
                  </a:cubicBezTo>
                  <a:cubicBezTo>
                    <a:pt x="375" y="16"/>
                    <a:pt x="393" y="26"/>
                    <a:pt x="408" y="35"/>
                  </a:cubicBezTo>
                  <a:lnTo>
                    <a:pt x="408" y="35"/>
                  </a:lnTo>
                  <a:cubicBezTo>
                    <a:pt x="398" y="33"/>
                    <a:pt x="389" y="32"/>
                    <a:pt x="379" y="32"/>
                  </a:cubicBezTo>
                  <a:cubicBezTo>
                    <a:pt x="378" y="32"/>
                    <a:pt x="377" y="32"/>
                    <a:pt x="375" y="32"/>
                  </a:cubicBezTo>
                  <a:cubicBezTo>
                    <a:pt x="279" y="32"/>
                    <a:pt x="196" y="98"/>
                    <a:pt x="148" y="170"/>
                  </a:cubicBezTo>
                  <a:cubicBezTo>
                    <a:pt x="0" y="386"/>
                    <a:pt x="69" y="663"/>
                    <a:pt x="179" y="895"/>
                  </a:cubicBezTo>
                  <a:cubicBezTo>
                    <a:pt x="272" y="1088"/>
                    <a:pt x="392" y="1272"/>
                    <a:pt x="534" y="1439"/>
                  </a:cubicBezTo>
                  <a:cubicBezTo>
                    <a:pt x="621" y="1542"/>
                    <a:pt x="720" y="1642"/>
                    <a:pt x="849" y="1703"/>
                  </a:cubicBezTo>
                  <a:cubicBezTo>
                    <a:pt x="922" y="1738"/>
                    <a:pt x="1006" y="1759"/>
                    <a:pt x="1089" y="1759"/>
                  </a:cubicBezTo>
                  <a:cubicBezTo>
                    <a:pt x="1152" y="1759"/>
                    <a:pt x="1215" y="1747"/>
                    <a:pt x="1270" y="1719"/>
                  </a:cubicBezTo>
                  <a:cubicBezTo>
                    <a:pt x="1432" y="1642"/>
                    <a:pt x="1491" y="1467"/>
                    <a:pt x="1505" y="1305"/>
                  </a:cubicBezTo>
                  <a:cubicBezTo>
                    <a:pt x="1523" y="1111"/>
                    <a:pt x="1495" y="912"/>
                    <a:pt x="1425" y="725"/>
                  </a:cubicBezTo>
                  <a:cubicBezTo>
                    <a:pt x="1281" y="345"/>
                    <a:pt x="887" y="0"/>
                    <a:pt x="435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6200" y="3478175"/>
              <a:ext cx="26950" cy="34350"/>
            </a:xfrm>
            <a:custGeom>
              <a:avLst/>
              <a:gdLst/>
              <a:ahLst/>
              <a:cxnLst/>
              <a:rect l="l" t="t" r="r" b="b"/>
              <a:pathLst>
                <a:path w="1078" h="1374" extrusionOk="0">
                  <a:moveTo>
                    <a:pt x="467" y="0"/>
                  </a:moveTo>
                  <a:cubicBezTo>
                    <a:pt x="507" y="48"/>
                    <a:pt x="513" y="62"/>
                    <a:pt x="496" y="62"/>
                  </a:cubicBezTo>
                  <a:cubicBezTo>
                    <a:pt x="470" y="62"/>
                    <a:pt x="389" y="28"/>
                    <a:pt x="298" y="28"/>
                  </a:cubicBezTo>
                  <a:cubicBezTo>
                    <a:pt x="264" y="28"/>
                    <a:pt x="228" y="33"/>
                    <a:pt x="193" y="46"/>
                  </a:cubicBezTo>
                  <a:cubicBezTo>
                    <a:pt x="7" y="116"/>
                    <a:pt x="0" y="344"/>
                    <a:pt x="49" y="518"/>
                  </a:cubicBezTo>
                  <a:cubicBezTo>
                    <a:pt x="102" y="704"/>
                    <a:pt x="179" y="884"/>
                    <a:pt x="282" y="1054"/>
                  </a:cubicBezTo>
                  <a:cubicBezTo>
                    <a:pt x="337" y="1146"/>
                    <a:pt x="402" y="1235"/>
                    <a:pt x="495" y="1298"/>
                  </a:cubicBezTo>
                  <a:cubicBezTo>
                    <a:pt x="562" y="1344"/>
                    <a:pt x="648" y="1374"/>
                    <a:pt x="732" y="1374"/>
                  </a:cubicBezTo>
                  <a:cubicBezTo>
                    <a:pt x="765" y="1374"/>
                    <a:pt x="797" y="1369"/>
                    <a:pt x="828" y="1360"/>
                  </a:cubicBezTo>
                  <a:cubicBezTo>
                    <a:pt x="998" y="1307"/>
                    <a:pt x="1063" y="1128"/>
                    <a:pt x="1067" y="972"/>
                  </a:cubicBezTo>
                  <a:cubicBezTo>
                    <a:pt x="1077" y="588"/>
                    <a:pt x="842" y="205"/>
                    <a:pt x="468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-13050" y="3423350"/>
              <a:ext cx="18200" cy="29450"/>
            </a:xfrm>
            <a:custGeom>
              <a:avLst/>
              <a:gdLst/>
              <a:ahLst/>
              <a:cxnLst/>
              <a:rect l="l" t="t" r="r" b="b"/>
              <a:pathLst>
                <a:path w="728" h="1178" extrusionOk="0">
                  <a:moveTo>
                    <a:pt x="74" y="0"/>
                  </a:moveTo>
                  <a:lnTo>
                    <a:pt x="74" y="0"/>
                  </a:lnTo>
                  <a:cubicBezTo>
                    <a:pt x="106" y="30"/>
                    <a:pt x="135" y="57"/>
                    <a:pt x="162" y="80"/>
                  </a:cubicBezTo>
                  <a:lnTo>
                    <a:pt x="162" y="80"/>
                  </a:lnTo>
                  <a:cubicBezTo>
                    <a:pt x="81" y="105"/>
                    <a:pt x="41" y="200"/>
                    <a:pt x="32" y="281"/>
                  </a:cubicBezTo>
                  <a:cubicBezTo>
                    <a:pt x="0" y="562"/>
                    <a:pt x="105" y="851"/>
                    <a:pt x="318" y="1065"/>
                  </a:cubicBezTo>
                  <a:cubicBezTo>
                    <a:pt x="373" y="1122"/>
                    <a:pt x="448" y="1177"/>
                    <a:pt x="531" y="1177"/>
                  </a:cubicBezTo>
                  <a:cubicBezTo>
                    <a:pt x="542" y="1177"/>
                    <a:pt x="553" y="1176"/>
                    <a:pt x="565" y="1174"/>
                  </a:cubicBezTo>
                  <a:cubicBezTo>
                    <a:pt x="716" y="1146"/>
                    <a:pt x="728" y="960"/>
                    <a:pt x="686" y="830"/>
                  </a:cubicBezTo>
                  <a:cubicBezTo>
                    <a:pt x="610" y="595"/>
                    <a:pt x="473" y="374"/>
                    <a:pt x="289" y="188"/>
                  </a:cubicBezTo>
                  <a:lnTo>
                    <a:pt x="289" y="188"/>
                  </a:lnTo>
                  <a:cubicBezTo>
                    <a:pt x="345" y="232"/>
                    <a:pt x="375" y="248"/>
                    <a:pt x="387" y="248"/>
                  </a:cubicBezTo>
                  <a:cubicBezTo>
                    <a:pt x="406" y="248"/>
                    <a:pt x="390" y="215"/>
                    <a:pt x="370" y="183"/>
                  </a:cubicBezTo>
                  <a:cubicBezTo>
                    <a:pt x="334" y="128"/>
                    <a:pt x="277" y="74"/>
                    <a:pt x="204" y="74"/>
                  </a:cubicBezTo>
                  <a:cubicBezTo>
                    <a:pt x="202" y="74"/>
                    <a:pt x="201" y="74"/>
                    <a:pt x="200" y="74"/>
                  </a:cubicBezTo>
                  <a:cubicBezTo>
                    <a:pt x="190" y="74"/>
                    <a:pt x="180" y="76"/>
                    <a:pt x="171" y="78"/>
                  </a:cubicBezTo>
                  <a:lnTo>
                    <a:pt x="171" y="78"/>
                  </a:lnTo>
                  <a:cubicBezTo>
                    <a:pt x="140" y="51"/>
                    <a:pt x="107" y="25"/>
                    <a:pt x="7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-39675" y="3372350"/>
              <a:ext cx="15850" cy="28750"/>
            </a:xfrm>
            <a:custGeom>
              <a:avLst/>
              <a:gdLst/>
              <a:ahLst/>
              <a:cxnLst/>
              <a:rect l="l" t="t" r="r" b="b"/>
              <a:pathLst>
                <a:path w="634" h="1150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425"/>
                    <a:pt x="197" y="860"/>
                    <a:pt x="556" y="1149"/>
                  </a:cubicBezTo>
                  <a:cubicBezTo>
                    <a:pt x="633" y="974"/>
                    <a:pt x="602" y="774"/>
                    <a:pt x="516" y="604"/>
                  </a:cubicBezTo>
                  <a:cubicBezTo>
                    <a:pt x="428" y="432"/>
                    <a:pt x="293" y="283"/>
                    <a:pt x="160" y="137"/>
                  </a:cubicBezTo>
                  <a:lnTo>
                    <a:pt x="160" y="137"/>
                  </a:lnTo>
                  <a:cubicBezTo>
                    <a:pt x="198" y="149"/>
                    <a:pt x="225" y="155"/>
                    <a:pt x="242" y="155"/>
                  </a:cubicBezTo>
                  <a:cubicBezTo>
                    <a:pt x="325" y="155"/>
                    <a:pt x="198" y="38"/>
                    <a:pt x="4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-6525" y="3565200"/>
              <a:ext cx="34675" cy="34400"/>
            </a:xfrm>
            <a:custGeom>
              <a:avLst/>
              <a:gdLst/>
              <a:ahLst/>
              <a:cxnLst/>
              <a:rect l="l" t="t" r="r" b="b"/>
              <a:pathLst>
                <a:path w="1387" h="1376" extrusionOk="0">
                  <a:moveTo>
                    <a:pt x="305" y="1"/>
                  </a:moveTo>
                  <a:cubicBezTo>
                    <a:pt x="274" y="1"/>
                    <a:pt x="241" y="3"/>
                    <a:pt x="209" y="8"/>
                  </a:cubicBezTo>
                  <a:cubicBezTo>
                    <a:pt x="151" y="17"/>
                    <a:pt x="92" y="36"/>
                    <a:pt x="53" y="75"/>
                  </a:cubicBezTo>
                  <a:cubicBezTo>
                    <a:pt x="7" y="120"/>
                    <a:pt x="0" y="187"/>
                    <a:pt x="2" y="248"/>
                  </a:cubicBezTo>
                  <a:cubicBezTo>
                    <a:pt x="14" y="589"/>
                    <a:pt x="255" y="892"/>
                    <a:pt x="527" y="1138"/>
                  </a:cubicBezTo>
                  <a:cubicBezTo>
                    <a:pt x="657" y="1256"/>
                    <a:pt x="833" y="1375"/>
                    <a:pt x="1011" y="1375"/>
                  </a:cubicBezTo>
                  <a:cubicBezTo>
                    <a:pt x="1051" y="1375"/>
                    <a:pt x="1092" y="1369"/>
                    <a:pt x="1132" y="1355"/>
                  </a:cubicBezTo>
                  <a:cubicBezTo>
                    <a:pt x="1279" y="1306"/>
                    <a:pt x="1363" y="1166"/>
                    <a:pt x="1376" y="1029"/>
                  </a:cubicBezTo>
                  <a:cubicBezTo>
                    <a:pt x="1386" y="894"/>
                    <a:pt x="1339" y="759"/>
                    <a:pt x="1288" y="629"/>
                  </a:cubicBezTo>
                  <a:cubicBezTo>
                    <a:pt x="1188" y="371"/>
                    <a:pt x="1023" y="77"/>
                    <a:pt x="711" y="38"/>
                  </a:cubicBezTo>
                  <a:cubicBezTo>
                    <a:pt x="690" y="36"/>
                    <a:pt x="669" y="34"/>
                    <a:pt x="648" y="34"/>
                  </a:cubicBezTo>
                  <a:cubicBezTo>
                    <a:pt x="604" y="34"/>
                    <a:pt x="561" y="39"/>
                    <a:pt x="517" y="47"/>
                  </a:cubicBezTo>
                  <a:lnTo>
                    <a:pt x="517" y="47"/>
                  </a:lnTo>
                  <a:cubicBezTo>
                    <a:pt x="489" y="22"/>
                    <a:pt x="403" y="1"/>
                    <a:pt x="305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-68450" y="3344225"/>
              <a:ext cx="188325" cy="286925"/>
            </a:xfrm>
            <a:custGeom>
              <a:avLst/>
              <a:gdLst/>
              <a:ahLst/>
              <a:cxnLst/>
              <a:rect l="l" t="t" r="r" b="b"/>
              <a:pathLst>
                <a:path w="7533" h="11477" extrusionOk="0">
                  <a:moveTo>
                    <a:pt x="6904" y="0"/>
                  </a:moveTo>
                  <a:cubicBezTo>
                    <a:pt x="6846" y="0"/>
                    <a:pt x="6783" y="6"/>
                    <a:pt x="6714" y="20"/>
                  </a:cubicBezTo>
                  <a:cubicBezTo>
                    <a:pt x="6393" y="85"/>
                    <a:pt x="6126" y="299"/>
                    <a:pt x="5915" y="531"/>
                  </a:cubicBezTo>
                  <a:cubicBezTo>
                    <a:pt x="5756" y="706"/>
                    <a:pt x="5607" y="908"/>
                    <a:pt x="5377" y="997"/>
                  </a:cubicBezTo>
                  <a:cubicBezTo>
                    <a:pt x="5210" y="1061"/>
                    <a:pt x="5028" y="1059"/>
                    <a:pt x="4854" y="1087"/>
                  </a:cubicBezTo>
                  <a:cubicBezTo>
                    <a:pt x="4400" y="1161"/>
                    <a:pt x="3989" y="1473"/>
                    <a:pt x="3830" y="1866"/>
                  </a:cubicBezTo>
                  <a:cubicBezTo>
                    <a:pt x="3696" y="2195"/>
                    <a:pt x="3712" y="2595"/>
                    <a:pt x="3419" y="2836"/>
                  </a:cubicBezTo>
                  <a:cubicBezTo>
                    <a:pt x="3184" y="3027"/>
                    <a:pt x="2825" y="3046"/>
                    <a:pt x="2595" y="3243"/>
                  </a:cubicBezTo>
                  <a:cubicBezTo>
                    <a:pt x="2365" y="3437"/>
                    <a:pt x="2335" y="3746"/>
                    <a:pt x="2365" y="4018"/>
                  </a:cubicBezTo>
                  <a:cubicBezTo>
                    <a:pt x="2397" y="4288"/>
                    <a:pt x="2470" y="4562"/>
                    <a:pt x="2395" y="4830"/>
                  </a:cubicBezTo>
                  <a:cubicBezTo>
                    <a:pt x="2198" y="5530"/>
                    <a:pt x="1155" y="5783"/>
                    <a:pt x="760" y="6423"/>
                  </a:cubicBezTo>
                  <a:cubicBezTo>
                    <a:pt x="620" y="6651"/>
                    <a:pt x="574" y="6914"/>
                    <a:pt x="555" y="7170"/>
                  </a:cubicBezTo>
                  <a:cubicBezTo>
                    <a:pt x="504" y="7823"/>
                    <a:pt x="602" y="8470"/>
                    <a:pt x="583" y="9124"/>
                  </a:cubicBezTo>
                  <a:cubicBezTo>
                    <a:pt x="562" y="9922"/>
                    <a:pt x="362" y="10728"/>
                    <a:pt x="1" y="11477"/>
                  </a:cubicBezTo>
                  <a:cubicBezTo>
                    <a:pt x="567" y="10747"/>
                    <a:pt x="1079" y="9982"/>
                    <a:pt x="1532" y="9194"/>
                  </a:cubicBezTo>
                  <a:cubicBezTo>
                    <a:pt x="1879" y="8593"/>
                    <a:pt x="2223" y="7940"/>
                    <a:pt x="2856" y="7565"/>
                  </a:cubicBezTo>
                  <a:cubicBezTo>
                    <a:pt x="3314" y="7293"/>
                    <a:pt x="3954" y="7123"/>
                    <a:pt x="4093" y="6654"/>
                  </a:cubicBezTo>
                  <a:cubicBezTo>
                    <a:pt x="4203" y="6284"/>
                    <a:pt x="3928" y="5872"/>
                    <a:pt x="4151" y="5541"/>
                  </a:cubicBezTo>
                  <a:cubicBezTo>
                    <a:pt x="4381" y="5199"/>
                    <a:pt x="4928" y="5227"/>
                    <a:pt x="5335" y="5067"/>
                  </a:cubicBezTo>
                  <a:cubicBezTo>
                    <a:pt x="5844" y="4865"/>
                    <a:pt x="6131" y="4279"/>
                    <a:pt x="5938" y="3834"/>
                  </a:cubicBezTo>
                  <a:cubicBezTo>
                    <a:pt x="5872" y="3681"/>
                    <a:pt x="5761" y="3506"/>
                    <a:pt x="5866" y="3362"/>
                  </a:cubicBezTo>
                  <a:cubicBezTo>
                    <a:pt x="5940" y="3265"/>
                    <a:pt x="6080" y="3236"/>
                    <a:pt x="6203" y="3208"/>
                  </a:cubicBezTo>
                  <a:cubicBezTo>
                    <a:pt x="6508" y="3136"/>
                    <a:pt x="6810" y="3013"/>
                    <a:pt x="7035" y="2808"/>
                  </a:cubicBezTo>
                  <a:cubicBezTo>
                    <a:pt x="7259" y="2602"/>
                    <a:pt x="7394" y="2308"/>
                    <a:pt x="7335" y="2038"/>
                  </a:cubicBezTo>
                  <a:cubicBezTo>
                    <a:pt x="7305" y="1901"/>
                    <a:pt x="7226" y="1774"/>
                    <a:pt x="7205" y="1636"/>
                  </a:cubicBezTo>
                  <a:cubicBezTo>
                    <a:pt x="7166" y="1376"/>
                    <a:pt x="7329" y="1120"/>
                    <a:pt x="7431" y="868"/>
                  </a:cubicBezTo>
                  <a:cubicBezTo>
                    <a:pt x="7533" y="613"/>
                    <a:pt x="7480" y="376"/>
                    <a:pt x="7305" y="147"/>
                  </a:cubicBezTo>
                  <a:cubicBezTo>
                    <a:pt x="7254" y="81"/>
                    <a:pt x="7116" y="0"/>
                    <a:pt x="690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0275" y="3447900"/>
              <a:ext cx="69825" cy="77600"/>
            </a:xfrm>
            <a:custGeom>
              <a:avLst/>
              <a:gdLst/>
              <a:ahLst/>
              <a:cxnLst/>
              <a:rect l="l" t="t" r="r" b="b"/>
              <a:pathLst>
                <a:path w="2793" h="3104" extrusionOk="0">
                  <a:moveTo>
                    <a:pt x="868" y="1"/>
                  </a:moveTo>
                  <a:cubicBezTo>
                    <a:pt x="632" y="1"/>
                    <a:pt x="465" y="129"/>
                    <a:pt x="318" y="288"/>
                  </a:cubicBezTo>
                  <a:cubicBezTo>
                    <a:pt x="167" y="452"/>
                    <a:pt x="70" y="657"/>
                    <a:pt x="35" y="859"/>
                  </a:cubicBezTo>
                  <a:cubicBezTo>
                    <a:pt x="0" y="1066"/>
                    <a:pt x="49" y="1273"/>
                    <a:pt x="104" y="1467"/>
                  </a:cubicBezTo>
                  <a:cubicBezTo>
                    <a:pt x="167" y="1692"/>
                    <a:pt x="235" y="1915"/>
                    <a:pt x="300" y="2139"/>
                  </a:cubicBezTo>
                  <a:cubicBezTo>
                    <a:pt x="362" y="2350"/>
                    <a:pt x="425" y="2553"/>
                    <a:pt x="409" y="2778"/>
                  </a:cubicBezTo>
                  <a:cubicBezTo>
                    <a:pt x="402" y="2892"/>
                    <a:pt x="369" y="2999"/>
                    <a:pt x="323" y="3104"/>
                  </a:cubicBezTo>
                  <a:cubicBezTo>
                    <a:pt x="611" y="2953"/>
                    <a:pt x="863" y="2781"/>
                    <a:pt x="944" y="2507"/>
                  </a:cubicBezTo>
                  <a:cubicBezTo>
                    <a:pt x="1054" y="2137"/>
                    <a:pt x="779" y="1725"/>
                    <a:pt x="1002" y="1394"/>
                  </a:cubicBezTo>
                  <a:cubicBezTo>
                    <a:pt x="1232" y="1052"/>
                    <a:pt x="1781" y="1080"/>
                    <a:pt x="2186" y="920"/>
                  </a:cubicBezTo>
                  <a:cubicBezTo>
                    <a:pt x="2477" y="804"/>
                    <a:pt x="2695" y="562"/>
                    <a:pt x="2793" y="295"/>
                  </a:cubicBezTo>
                  <a:lnTo>
                    <a:pt x="2793" y="295"/>
                  </a:lnTo>
                  <a:cubicBezTo>
                    <a:pt x="2789" y="301"/>
                    <a:pt x="2784" y="306"/>
                    <a:pt x="2775" y="310"/>
                  </a:cubicBezTo>
                  <a:cubicBezTo>
                    <a:pt x="2638" y="396"/>
                    <a:pt x="2484" y="432"/>
                    <a:pt x="2328" y="432"/>
                  </a:cubicBezTo>
                  <a:cubicBezTo>
                    <a:pt x="2271" y="432"/>
                    <a:pt x="2214" y="427"/>
                    <a:pt x="2158" y="418"/>
                  </a:cubicBezTo>
                  <a:cubicBezTo>
                    <a:pt x="1942" y="387"/>
                    <a:pt x="1725" y="308"/>
                    <a:pt x="1537" y="215"/>
                  </a:cubicBezTo>
                  <a:cubicBezTo>
                    <a:pt x="1333" y="113"/>
                    <a:pt x="1123" y="3"/>
                    <a:pt x="877" y="1"/>
                  </a:cubicBezTo>
                  <a:cubicBezTo>
                    <a:pt x="874" y="1"/>
                    <a:pt x="871" y="1"/>
                    <a:pt x="86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-67975" y="3372050"/>
              <a:ext cx="155975" cy="260275"/>
            </a:xfrm>
            <a:custGeom>
              <a:avLst/>
              <a:gdLst/>
              <a:ahLst/>
              <a:cxnLst/>
              <a:rect l="l" t="t" r="r" b="b"/>
              <a:pathLst>
                <a:path w="6239" h="10411" extrusionOk="0">
                  <a:moveTo>
                    <a:pt x="6219" y="0"/>
                  </a:moveTo>
                  <a:lnTo>
                    <a:pt x="6219" y="0"/>
                  </a:lnTo>
                  <a:cubicBezTo>
                    <a:pt x="6216" y="1"/>
                    <a:pt x="6214" y="2"/>
                    <a:pt x="6216" y="5"/>
                  </a:cubicBezTo>
                  <a:lnTo>
                    <a:pt x="6216" y="5"/>
                  </a:lnTo>
                  <a:cubicBezTo>
                    <a:pt x="6217" y="3"/>
                    <a:pt x="6218" y="2"/>
                    <a:pt x="6219" y="0"/>
                  </a:cubicBezTo>
                  <a:close/>
                  <a:moveTo>
                    <a:pt x="6216" y="5"/>
                  </a:moveTo>
                  <a:cubicBezTo>
                    <a:pt x="6146" y="120"/>
                    <a:pt x="6150" y="203"/>
                    <a:pt x="6005" y="428"/>
                  </a:cubicBezTo>
                  <a:cubicBezTo>
                    <a:pt x="4614" y="2598"/>
                    <a:pt x="2592" y="4543"/>
                    <a:pt x="1511" y="6838"/>
                  </a:cubicBezTo>
                  <a:cubicBezTo>
                    <a:pt x="1222" y="7455"/>
                    <a:pt x="962" y="8083"/>
                    <a:pt x="704" y="8711"/>
                  </a:cubicBezTo>
                  <a:lnTo>
                    <a:pt x="1" y="10411"/>
                  </a:lnTo>
                  <a:cubicBezTo>
                    <a:pt x="1027" y="8564"/>
                    <a:pt x="1683" y="6568"/>
                    <a:pt x="2876" y="4796"/>
                  </a:cubicBezTo>
                  <a:cubicBezTo>
                    <a:pt x="3963" y="3180"/>
                    <a:pt x="6088" y="1156"/>
                    <a:pt x="6239" y="19"/>
                  </a:cubicBezTo>
                  <a:cubicBezTo>
                    <a:pt x="6225" y="12"/>
                    <a:pt x="6218" y="8"/>
                    <a:pt x="6216" y="5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-115450" y="3299625"/>
              <a:ext cx="136125" cy="360525"/>
            </a:xfrm>
            <a:custGeom>
              <a:avLst/>
              <a:gdLst/>
              <a:ahLst/>
              <a:cxnLst/>
              <a:rect l="l" t="t" r="r" b="b"/>
              <a:pathLst>
                <a:path w="5445" h="14421" extrusionOk="0">
                  <a:moveTo>
                    <a:pt x="3968" y="0"/>
                  </a:moveTo>
                  <a:cubicBezTo>
                    <a:pt x="3374" y="0"/>
                    <a:pt x="2704" y="313"/>
                    <a:pt x="2537" y="450"/>
                  </a:cubicBezTo>
                  <a:cubicBezTo>
                    <a:pt x="1838" y="1018"/>
                    <a:pt x="1700" y="1974"/>
                    <a:pt x="1288" y="2755"/>
                  </a:cubicBezTo>
                  <a:cubicBezTo>
                    <a:pt x="835" y="3613"/>
                    <a:pt x="0" y="4383"/>
                    <a:pt x="56" y="5332"/>
                  </a:cubicBezTo>
                  <a:cubicBezTo>
                    <a:pt x="90" y="5891"/>
                    <a:pt x="442" y="6404"/>
                    <a:pt x="419" y="6963"/>
                  </a:cubicBezTo>
                  <a:cubicBezTo>
                    <a:pt x="412" y="7151"/>
                    <a:pt x="363" y="7335"/>
                    <a:pt x="339" y="7521"/>
                  </a:cubicBezTo>
                  <a:cubicBezTo>
                    <a:pt x="276" y="8000"/>
                    <a:pt x="383" y="8481"/>
                    <a:pt x="488" y="8951"/>
                  </a:cubicBezTo>
                  <a:cubicBezTo>
                    <a:pt x="895" y="10773"/>
                    <a:pt x="1303" y="12597"/>
                    <a:pt x="1710" y="14420"/>
                  </a:cubicBezTo>
                  <a:cubicBezTo>
                    <a:pt x="2130" y="13564"/>
                    <a:pt x="2159" y="12596"/>
                    <a:pt x="2273" y="11663"/>
                  </a:cubicBezTo>
                  <a:cubicBezTo>
                    <a:pt x="2387" y="10729"/>
                    <a:pt x="2631" y="9740"/>
                    <a:pt x="3349" y="9086"/>
                  </a:cubicBezTo>
                  <a:cubicBezTo>
                    <a:pt x="3543" y="8909"/>
                    <a:pt x="3770" y="8759"/>
                    <a:pt x="3929" y="8554"/>
                  </a:cubicBezTo>
                  <a:cubicBezTo>
                    <a:pt x="4091" y="8349"/>
                    <a:pt x="4171" y="8058"/>
                    <a:pt x="4035" y="7842"/>
                  </a:cubicBezTo>
                  <a:cubicBezTo>
                    <a:pt x="3924" y="7668"/>
                    <a:pt x="3679" y="7498"/>
                    <a:pt x="3789" y="7319"/>
                  </a:cubicBezTo>
                  <a:cubicBezTo>
                    <a:pt x="3829" y="7253"/>
                    <a:pt x="3910" y="7218"/>
                    <a:pt x="3984" y="7184"/>
                  </a:cubicBezTo>
                  <a:cubicBezTo>
                    <a:pt x="4282" y="7049"/>
                    <a:pt x="4580" y="6807"/>
                    <a:pt x="4582" y="6495"/>
                  </a:cubicBezTo>
                  <a:cubicBezTo>
                    <a:pt x="4585" y="6205"/>
                    <a:pt x="4329" y="5914"/>
                    <a:pt x="4466" y="5653"/>
                  </a:cubicBezTo>
                  <a:cubicBezTo>
                    <a:pt x="4587" y="5421"/>
                    <a:pt x="4940" y="5383"/>
                    <a:pt x="5082" y="5163"/>
                  </a:cubicBezTo>
                  <a:cubicBezTo>
                    <a:pt x="5387" y="4693"/>
                    <a:pt x="4438" y="4107"/>
                    <a:pt x="4766" y="3651"/>
                  </a:cubicBezTo>
                  <a:cubicBezTo>
                    <a:pt x="4877" y="3497"/>
                    <a:pt x="5092" y="3446"/>
                    <a:pt x="5220" y="3306"/>
                  </a:cubicBezTo>
                  <a:cubicBezTo>
                    <a:pt x="5445" y="3059"/>
                    <a:pt x="5303" y="2676"/>
                    <a:pt x="5103" y="2418"/>
                  </a:cubicBezTo>
                  <a:cubicBezTo>
                    <a:pt x="4903" y="2162"/>
                    <a:pt x="4640" y="1906"/>
                    <a:pt x="4647" y="1582"/>
                  </a:cubicBezTo>
                  <a:cubicBezTo>
                    <a:pt x="4650" y="1341"/>
                    <a:pt x="4978" y="1173"/>
                    <a:pt x="4959" y="933"/>
                  </a:cubicBezTo>
                  <a:cubicBezTo>
                    <a:pt x="4903" y="217"/>
                    <a:pt x="4462" y="0"/>
                    <a:pt x="3968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-30025" y="3408475"/>
              <a:ext cx="44700" cy="28350"/>
            </a:xfrm>
            <a:custGeom>
              <a:avLst/>
              <a:gdLst/>
              <a:ahLst/>
              <a:cxnLst/>
              <a:rect l="l" t="t" r="r" b="b"/>
              <a:pathLst>
                <a:path w="1788" h="11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45"/>
                    <a:pt x="100" y="82"/>
                    <a:pt x="146" y="118"/>
                  </a:cubicBezTo>
                  <a:cubicBezTo>
                    <a:pt x="235" y="194"/>
                    <a:pt x="325" y="269"/>
                    <a:pt x="412" y="346"/>
                  </a:cubicBezTo>
                  <a:lnTo>
                    <a:pt x="411" y="346"/>
                  </a:lnTo>
                  <a:cubicBezTo>
                    <a:pt x="586" y="503"/>
                    <a:pt x="758" y="662"/>
                    <a:pt x="923" y="829"/>
                  </a:cubicBezTo>
                  <a:cubicBezTo>
                    <a:pt x="1021" y="927"/>
                    <a:pt x="1114" y="1030"/>
                    <a:pt x="1207" y="1134"/>
                  </a:cubicBezTo>
                  <a:cubicBezTo>
                    <a:pt x="1361" y="1029"/>
                    <a:pt x="1565" y="964"/>
                    <a:pt x="1665" y="809"/>
                  </a:cubicBezTo>
                  <a:cubicBezTo>
                    <a:pt x="1788" y="618"/>
                    <a:pt x="1705" y="410"/>
                    <a:pt x="1586" y="197"/>
                  </a:cubicBezTo>
                  <a:cubicBezTo>
                    <a:pt x="1540" y="187"/>
                    <a:pt x="1495" y="178"/>
                    <a:pt x="1449" y="169"/>
                  </a:cubicBezTo>
                  <a:cubicBezTo>
                    <a:pt x="1035" y="89"/>
                    <a:pt x="616" y="29"/>
                    <a:pt x="191" y="3"/>
                  </a:cubicBezTo>
                  <a:cubicBezTo>
                    <a:pt x="165" y="3"/>
                    <a:pt x="139" y="4"/>
                    <a:pt x="112" y="4"/>
                  </a:cubicBezTo>
                  <a:cubicBezTo>
                    <a:pt x="75" y="4"/>
                    <a:pt x="37" y="3"/>
                    <a:pt x="0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-19850" y="3299625"/>
              <a:ext cx="28225" cy="21825"/>
            </a:xfrm>
            <a:custGeom>
              <a:avLst/>
              <a:gdLst/>
              <a:ahLst/>
              <a:cxnLst/>
              <a:rect l="l" t="t" r="r" b="b"/>
              <a:pathLst>
                <a:path w="1129" h="873" extrusionOk="0">
                  <a:moveTo>
                    <a:pt x="139" y="0"/>
                  </a:moveTo>
                  <a:cubicBezTo>
                    <a:pt x="96" y="0"/>
                    <a:pt x="54" y="2"/>
                    <a:pt x="11" y="5"/>
                  </a:cubicBezTo>
                  <a:cubicBezTo>
                    <a:pt x="11" y="10"/>
                    <a:pt x="11" y="15"/>
                    <a:pt x="11" y="19"/>
                  </a:cubicBezTo>
                  <a:cubicBezTo>
                    <a:pt x="11" y="129"/>
                    <a:pt x="11" y="238"/>
                    <a:pt x="12" y="348"/>
                  </a:cubicBezTo>
                  <a:cubicBezTo>
                    <a:pt x="12" y="401"/>
                    <a:pt x="4" y="452"/>
                    <a:pt x="2" y="505"/>
                  </a:cubicBezTo>
                  <a:cubicBezTo>
                    <a:pt x="0" y="561"/>
                    <a:pt x="30" y="603"/>
                    <a:pt x="74" y="638"/>
                  </a:cubicBezTo>
                  <a:cubicBezTo>
                    <a:pt x="142" y="692"/>
                    <a:pt x="228" y="685"/>
                    <a:pt x="309" y="710"/>
                  </a:cubicBezTo>
                  <a:cubicBezTo>
                    <a:pt x="419" y="743"/>
                    <a:pt x="530" y="771"/>
                    <a:pt x="644" y="796"/>
                  </a:cubicBezTo>
                  <a:cubicBezTo>
                    <a:pt x="804" y="831"/>
                    <a:pt x="965" y="854"/>
                    <a:pt x="1128" y="873"/>
                  </a:cubicBezTo>
                  <a:cubicBezTo>
                    <a:pt x="1052" y="204"/>
                    <a:pt x="621" y="0"/>
                    <a:pt x="13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-22500" y="3352925"/>
              <a:ext cx="43175" cy="35325"/>
            </a:xfrm>
            <a:custGeom>
              <a:avLst/>
              <a:gdLst/>
              <a:ahLst/>
              <a:cxnLst/>
              <a:rect l="l" t="t" r="r" b="b"/>
              <a:pathLst>
                <a:path w="1727" h="1413" extrusionOk="0">
                  <a:moveTo>
                    <a:pt x="1155" y="0"/>
                  </a:moveTo>
                  <a:cubicBezTo>
                    <a:pt x="1148" y="7"/>
                    <a:pt x="1141" y="13"/>
                    <a:pt x="1132" y="18"/>
                  </a:cubicBezTo>
                  <a:cubicBezTo>
                    <a:pt x="895" y="127"/>
                    <a:pt x="669" y="242"/>
                    <a:pt x="445" y="370"/>
                  </a:cubicBezTo>
                  <a:cubicBezTo>
                    <a:pt x="280" y="462"/>
                    <a:pt x="1" y="618"/>
                    <a:pt x="50" y="837"/>
                  </a:cubicBezTo>
                  <a:cubicBezTo>
                    <a:pt x="69" y="930"/>
                    <a:pt x="168" y="991"/>
                    <a:pt x="248" y="1035"/>
                  </a:cubicBezTo>
                  <a:cubicBezTo>
                    <a:pt x="369" y="1100"/>
                    <a:pt x="503" y="1149"/>
                    <a:pt x="629" y="1204"/>
                  </a:cubicBezTo>
                  <a:cubicBezTo>
                    <a:pt x="748" y="1255"/>
                    <a:pt x="869" y="1304"/>
                    <a:pt x="990" y="1351"/>
                  </a:cubicBezTo>
                  <a:cubicBezTo>
                    <a:pt x="1045" y="1372"/>
                    <a:pt x="1101" y="1391"/>
                    <a:pt x="1159" y="1412"/>
                  </a:cubicBezTo>
                  <a:cubicBezTo>
                    <a:pt x="1269" y="1332"/>
                    <a:pt x="1409" y="1276"/>
                    <a:pt x="1502" y="1174"/>
                  </a:cubicBezTo>
                  <a:cubicBezTo>
                    <a:pt x="1727" y="927"/>
                    <a:pt x="1585" y="544"/>
                    <a:pt x="1385" y="286"/>
                  </a:cubicBezTo>
                  <a:cubicBezTo>
                    <a:pt x="1311" y="192"/>
                    <a:pt x="1229" y="97"/>
                    <a:pt x="1155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-114900" y="3393875"/>
              <a:ext cx="48275" cy="74175"/>
            </a:xfrm>
            <a:custGeom>
              <a:avLst/>
              <a:gdLst/>
              <a:ahLst/>
              <a:cxnLst/>
              <a:rect l="l" t="t" r="r" b="b"/>
              <a:pathLst>
                <a:path w="1931" h="2967" extrusionOk="0">
                  <a:moveTo>
                    <a:pt x="613" y="1"/>
                  </a:moveTo>
                  <a:cubicBezTo>
                    <a:pt x="283" y="495"/>
                    <a:pt x="1" y="997"/>
                    <a:pt x="34" y="1562"/>
                  </a:cubicBezTo>
                  <a:cubicBezTo>
                    <a:pt x="34" y="1567"/>
                    <a:pt x="36" y="1574"/>
                    <a:pt x="36" y="1579"/>
                  </a:cubicBezTo>
                  <a:cubicBezTo>
                    <a:pt x="115" y="1622"/>
                    <a:pt x="192" y="1664"/>
                    <a:pt x="268" y="1709"/>
                  </a:cubicBezTo>
                  <a:cubicBezTo>
                    <a:pt x="641" y="1934"/>
                    <a:pt x="992" y="2192"/>
                    <a:pt x="1306" y="2488"/>
                  </a:cubicBezTo>
                  <a:cubicBezTo>
                    <a:pt x="1401" y="2576"/>
                    <a:pt x="1502" y="2656"/>
                    <a:pt x="1597" y="2744"/>
                  </a:cubicBezTo>
                  <a:cubicBezTo>
                    <a:pt x="1687" y="2825"/>
                    <a:pt x="1773" y="2909"/>
                    <a:pt x="1878" y="2967"/>
                  </a:cubicBezTo>
                  <a:cubicBezTo>
                    <a:pt x="1909" y="2951"/>
                    <a:pt x="1929" y="2930"/>
                    <a:pt x="1929" y="2890"/>
                  </a:cubicBezTo>
                  <a:cubicBezTo>
                    <a:pt x="1930" y="2830"/>
                    <a:pt x="1927" y="2772"/>
                    <a:pt x="1923" y="2713"/>
                  </a:cubicBezTo>
                  <a:cubicBezTo>
                    <a:pt x="1911" y="2560"/>
                    <a:pt x="1887" y="2406"/>
                    <a:pt x="1852" y="2257"/>
                  </a:cubicBezTo>
                  <a:cubicBezTo>
                    <a:pt x="1785" y="1967"/>
                    <a:pt x="1681" y="1686"/>
                    <a:pt x="1557" y="1416"/>
                  </a:cubicBezTo>
                  <a:cubicBezTo>
                    <a:pt x="1317" y="904"/>
                    <a:pt x="978" y="439"/>
                    <a:pt x="61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-108525" y="3483725"/>
              <a:ext cx="31800" cy="63575"/>
            </a:xfrm>
            <a:custGeom>
              <a:avLst/>
              <a:gdLst/>
              <a:ahLst/>
              <a:cxnLst/>
              <a:rect l="l" t="t" r="r" b="b"/>
              <a:pathLst>
                <a:path w="1272" h="2543" extrusionOk="0">
                  <a:moveTo>
                    <a:pt x="86" y="1"/>
                  </a:moveTo>
                  <a:cubicBezTo>
                    <a:pt x="77" y="54"/>
                    <a:pt x="69" y="104"/>
                    <a:pt x="62" y="157"/>
                  </a:cubicBezTo>
                  <a:cubicBezTo>
                    <a:pt x="0" y="636"/>
                    <a:pt x="106" y="1117"/>
                    <a:pt x="211" y="1587"/>
                  </a:cubicBezTo>
                  <a:cubicBezTo>
                    <a:pt x="225" y="1648"/>
                    <a:pt x="239" y="1711"/>
                    <a:pt x="253" y="1774"/>
                  </a:cubicBezTo>
                  <a:cubicBezTo>
                    <a:pt x="586" y="2020"/>
                    <a:pt x="902" y="2287"/>
                    <a:pt x="1228" y="2543"/>
                  </a:cubicBezTo>
                  <a:lnTo>
                    <a:pt x="1239" y="2543"/>
                  </a:lnTo>
                  <a:cubicBezTo>
                    <a:pt x="1272" y="2448"/>
                    <a:pt x="1268" y="2327"/>
                    <a:pt x="1263" y="2236"/>
                  </a:cubicBezTo>
                  <a:cubicBezTo>
                    <a:pt x="1253" y="2097"/>
                    <a:pt x="1223" y="1960"/>
                    <a:pt x="1181" y="1827"/>
                  </a:cubicBezTo>
                  <a:cubicBezTo>
                    <a:pt x="1098" y="1576"/>
                    <a:pt x="981" y="1334"/>
                    <a:pt x="851" y="1104"/>
                  </a:cubicBezTo>
                  <a:cubicBezTo>
                    <a:pt x="788" y="992"/>
                    <a:pt x="719" y="883"/>
                    <a:pt x="646" y="778"/>
                  </a:cubicBezTo>
                  <a:cubicBezTo>
                    <a:pt x="576" y="678"/>
                    <a:pt x="525" y="567"/>
                    <a:pt x="462" y="464"/>
                  </a:cubicBezTo>
                  <a:cubicBezTo>
                    <a:pt x="356" y="294"/>
                    <a:pt x="234" y="138"/>
                    <a:pt x="86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-67125" y="3518150"/>
              <a:ext cx="45525" cy="64025"/>
            </a:xfrm>
            <a:custGeom>
              <a:avLst/>
              <a:gdLst/>
              <a:ahLst/>
              <a:cxnLst/>
              <a:rect l="l" t="t" r="r" b="b"/>
              <a:pathLst>
                <a:path w="1821" h="2561" extrusionOk="0">
                  <a:moveTo>
                    <a:pt x="1821" y="1"/>
                  </a:moveTo>
                  <a:lnTo>
                    <a:pt x="1821" y="1"/>
                  </a:lnTo>
                  <a:cubicBezTo>
                    <a:pt x="1581" y="34"/>
                    <a:pt x="1400" y="155"/>
                    <a:pt x="1223" y="311"/>
                  </a:cubicBezTo>
                  <a:cubicBezTo>
                    <a:pt x="1047" y="464"/>
                    <a:pt x="900" y="631"/>
                    <a:pt x="760" y="815"/>
                  </a:cubicBezTo>
                  <a:cubicBezTo>
                    <a:pt x="695" y="903"/>
                    <a:pt x="607" y="973"/>
                    <a:pt x="535" y="1057"/>
                  </a:cubicBezTo>
                  <a:cubicBezTo>
                    <a:pt x="460" y="1145"/>
                    <a:pt x="390" y="1231"/>
                    <a:pt x="339" y="1332"/>
                  </a:cubicBezTo>
                  <a:cubicBezTo>
                    <a:pt x="240" y="1529"/>
                    <a:pt x="167" y="1734"/>
                    <a:pt x="109" y="1944"/>
                  </a:cubicBezTo>
                  <a:cubicBezTo>
                    <a:pt x="53" y="2146"/>
                    <a:pt x="16" y="2353"/>
                    <a:pt x="0" y="2560"/>
                  </a:cubicBezTo>
                  <a:cubicBezTo>
                    <a:pt x="188" y="2476"/>
                    <a:pt x="319" y="2322"/>
                    <a:pt x="465" y="2178"/>
                  </a:cubicBezTo>
                  <a:cubicBezTo>
                    <a:pt x="618" y="1488"/>
                    <a:pt x="888" y="827"/>
                    <a:pt x="1417" y="345"/>
                  </a:cubicBezTo>
                  <a:cubicBezTo>
                    <a:pt x="1547" y="227"/>
                    <a:pt x="1691" y="120"/>
                    <a:pt x="182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-79850" y="3326875"/>
              <a:ext cx="56100" cy="330200"/>
            </a:xfrm>
            <a:custGeom>
              <a:avLst/>
              <a:gdLst/>
              <a:ahLst/>
              <a:cxnLst/>
              <a:rect l="l" t="t" r="r" b="b"/>
              <a:pathLst>
                <a:path w="2244" h="13208" extrusionOk="0">
                  <a:moveTo>
                    <a:pt x="2244" y="0"/>
                  </a:moveTo>
                  <a:lnTo>
                    <a:pt x="2244" y="0"/>
                  </a:lnTo>
                  <a:cubicBezTo>
                    <a:pt x="1442" y="1293"/>
                    <a:pt x="1165" y="2860"/>
                    <a:pt x="986" y="4398"/>
                  </a:cubicBezTo>
                  <a:cubicBezTo>
                    <a:pt x="809" y="5936"/>
                    <a:pt x="713" y="7498"/>
                    <a:pt x="237" y="8983"/>
                  </a:cubicBezTo>
                  <a:cubicBezTo>
                    <a:pt x="109" y="9381"/>
                    <a:pt x="0" y="10885"/>
                    <a:pt x="151" y="11707"/>
                  </a:cubicBezTo>
                  <a:cubicBezTo>
                    <a:pt x="248" y="12239"/>
                    <a:pt x="248" y="12676"/>
                    <a:pt x="344" y="13207"/>
                  </a:cubicBezTo>
                  <a:cubicBezTo>
                    <a:pt x="290" y="12016"/>
                    <a:pt x="237" y="10815"/>
                    <a:pt x="455" y="9636"/>
                  </a:cubicBezTo>
                  <a:cubicBezTo>
                    <a:pt x="567" y="9031"/>
                    <a:pt x="821" y="8004"/>
                    <a:pt x="899" y="7396"/>
                  </a:cubicBezTo>
                  <a:cubicBezTo>
                    <a:pt x="1260" y="4533"/>
                    <a:pt x="1335" y="2516"/>
                    <a:pt x="2244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-69450" y="3604050"/>
              <a:ext cx="163900" cy="50650"/>
            </a:xfrm>
            <a:custGeom>
              <a:avLst/>
              <a:gdLst/>
              <a:ahLst/>
              <a:cxnLst/>
              <a:rect l="l" t="t" r="r" b="b"/>
              <a:pathLst>
                <a:path w="6556" h="2026" extrusionOk="0">
                  <a:moveTo>
                    <a:pt x="2670" y="1"/>
                  </a:moveTo>
                  <a:cubicBezTo>
                    <a:pt x="2260" y="1"/>
                    <a:pt x="1835" y="136"/>
                    <a:pt x="1488" y="361"/>
                  </a:cubicBezTo>
                  <a:cubicBezTo>
                    <a:pt x="856" y="766"/>
                    <a:pt x="419" y="1405"/>
                    <a:pt x="0" y="2026"/>
                  </a:cubicBezTo>
                  <a:cubicBezTo>
                    <a:pt x="523" y="1608"/>
                    <a:pt x="1254" y="1966"/>
                    <a:pt x="1725" y="1533"/>
                  </a:cubicBezTo>
                  <a:cubicBezTo>
                    <a:pt x="1856" y="1413"/>
                    <a:pt x="2037" y="985"/>
                    <a:pt x="2203" y="922"/>
                  </a:cubicBezTo>
                  <a:cubicBezTo>
                    <a:pt x="2255" y="903"/>
                    <a:pt x="2306" y="894"/>
                    <a:pt x="2357" y="894"/>
                  </a:cubicBezTo>
                  <a:cubicBezTo>
                    <a:pt x="2612" y="894"/>
                    <a:pt x="2860" y="1106"/>
                    <a:pt x="3096" y="1247"/>
                  </a:cubicBezTo>
                  <a:cubicBezTo>
                    <a:pt x="3325" y="1382"/>
                    <a:pt x="3592" y="1450"/>
                    <a:pt x="3859" y="1450"/>
                  </a:cubicBezTo>
                  <a:cubicBezTo>
                    <a:pt x="4091" y="1450"/>
                    <a:pt x="4323" y="1399"/>
                    <a:pt x="4531" y="1296"/>
                  </a:cubicBezTo>
                  <a:cubicBezTo>
                    <a:pt x="4887" y="1119"/>
                    <a:pt x="5164" y="805"/>
                    <a:pt x="5524" y="638"/>
                  </a:cubicBezTo>
                  <a:cubicBezTo>
                    <a:pt x="5649" y="581"/>
                    <a:pt x="5793" y="550"/>
                    <a:pt x="5934" y="550"/>
                  </a:cubicBezTo>
                  <a:cubicBezTo>
                    <a:pt x="6203" y="550"/>
                    <a:pt x="6460" y="660"/>
                    <a:pt x="6545" y="906"/>
                  </a:cubicBezTo>
                  <a:cubicBezTo>
                    <a:pt x="6555" y="473"/>
                    <a:pt x="6154" y="114"/>
                    <a:pt x="5726" y="40"/>
                  </a:cubicBezTo>
                  <a:cubicBezTo>
                    <a:pt x="5651" y="27"/>
                    <a:pt x="5577" y="22"/>
                    <a:pt x="5503" y="22"/>
                  </a:cubicBezTo>
                  <a:cubicBezTo>
                    <a:pt x="5148" y="22"/>
                    <a:pt x="4795" y="153"/>
                    <a:pt x="4475" y="313"/>
                  </a:cubicBezTo>
                  <a:cubicBezTo>
                    <a:pt x="4320" y="392"/>
                    <a:pt x="4149" y="479"/>
                    <a:pt x="3983" y="479"/>
                  </a:cubicBezTo>
                  <a:cubicBezTo>
                    <a:pt x="3932" y="479"/>
                    <a:pt x="3882" y="471"/>
                    <a:pt x="3833" y="452"/>
                  </a:cubicBezTo>
                  <a:cubicBezTo>
                    <a:pt x="3744" y="417"/>
                    <a:pt x="3672" y="350"/>
                    <a:pt x="3594" y="292"/>
                  </a:cubicBezTo>
                  <a:cubicBezTo>
                    <a:pt x="3327" y="90"/>
                    <a:pt x="3003" y="1"/>
                    <a:pt x="2670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-71250" y="3568050"/>
              <a:ext cx="176875" cy="91350"/>
            </a:xfrm>
            <a:custGeom>
              <a:avLst/>
              <a:gdLst/>
              <a:ahLst/>
              <a:cxnLst/>
              <a:rect l="l" t="t" r="r" b="b"/>
              <a:pathLst>
                <a:path w="7075" h="3654" extrusionOk="0">
                  <a:moveTo>
                    <a:pt x="5637" y="0"/>
                  </a:moveTo>
                  <a:cubicBezTo>
                    <a:pt x="5322" y="0"/>
                    <a:pt x="5007" y="95"/>
                    <a:pt x="4749" y="276"/>
                  </a:cubicBezTo>
                  <a:cubicBezTo>
                    <a:pt x="4572" y="401"/>
                    <a:pt x="4378" y="572"/>
                    <a:pt x="4179" y="572"/>
                  </a:cubicBezTo>
                  <a:cubicBezTo>
                    <a:pt x="4139" y="572"/>
                    <a:pt x="4099" y="565"/>
                    <a:pt x="4059" y="550"/>
                  </a:cubicBezTo>
                  <a:cubicBezTo>
                    <a:pt x="3942" y="506"/>
                    <a:pt x="3861" y="399"/>
                    <a:pt x="3763" y="322"/>
                  </a:cubicBezTo>
                  <a:cubicBezTo>
                    <a:pt x="3628" y="217"/>
                    <a:pt x="3460" y="170"/>
                    <a:pt x="3288" y="170"/>
                  </a:cubicBezTo>
                  <a:cubicBezTo>
                    <a:pt x="3171" y="170"/>
                    <a:pt x="3052" y="192"/>
                    <a:pt x="2942" y="231"/>
                  </a:cubicBezTo>
                  <a:cubicBezTo>
                    <a:pt x="2672" y="327"/>
                    <a:pt x="2444" y="515"/>
                    <a:pt x="2233" y="710"/>
                  </a:cubicBezTo>
                  <a:cubicBezTo>
                    <a:pt x="1307" y="1568"/>
                    <a:pt x="439" y="2378"/>
                    <a:pt x="0" y="3560"/>
                  </a:cubicBezTo>
                  <a:lnTo>
                    <a:pt x="109" y="3653"/>
                  </a:lnTo>
                  <a:cubicBezTo>
                    <a:pt x="698" y="2766"/>
                    <a:pt x="1286" y="2324"/>
                    <a:pt x="1923" y="1813"/>
                  </a:cubicBezTo>
                  <a:cubicBezTo>
                    <a:pt x="2114" y="1660"/>
                    <a:pt x="2336" y="1508"/>
                    <a:pt x="2580" y="1508"/>
                  </a:cubicBezTo>
                  <a:cubicBezTo>
                    <a:pt x="2593" y="1508"/>
                    <a:pt x="2606" y="1509"/>
                    <a:pt x="2619" y="1510"/>
                  </a:cubicBezTo>
                  <a:cubicBezTo>
                    <a:pt x="2851" y="1527"/>
                    <a:pt x="3059" y="1684"/>
                    <a:pt x="3292" y="1684"/>
                  </a:cubicBezTo>
                  <a:cubicBezTo>
                    <a:pt x="3297" y="1684"/>
                    <a:pt x="3302" y="1683"/>
                    <a:pt x="3307" y="1683"/>
                  </a:cubicBezTo>
                  <a:cubicBezTo>
                    <a:pt x="3634" y="1670"/>
                    <a:pt x="3904" y="1335"/>
                    <a:pt x="4216" y="1335"/>
                  </a:cubicBezTo>
                  <a:cubicBezTo>
                    <a:pt x="4245" y="1335"/>
                    <a:pt x="4275" y="1338"/>
                    <a:pt x="4305" y="1345"/>
                  </a:cubicBezTo>
                  <a:cubicBezTo>
                    <a:pt x="4447" y="1375"/>
                    <a:pt x="4563" y="1482"/>
                    <a:pt x="4703" y="1524"/>
                  </a:cubicBezTo>
                  <a:cubicBezTo>
                    <a:pt x="4750" y="1538"/>
                    <a:pt x="4797" y="1544"/>
                    <a:pt x="4843" y="1544"/>
                  </a:cubicBezTo>
                  <a:cubicBezTo>
                    <a:pt x="5082" y="1544"/>
                    <a:pt x="5317" y="1375"/>
                    <a:pt x="5494" y="1197"/>
                  </a:cubicBezTo>
                  <a:cubicBezTo>
                    <a:pt x="5708" y="987"/>
                    <a:pt x="5922" y="738"/>
                    <a:pt x="6219" y="692"/>
                  </a:cubicBezTo>
                  <a:cubicBezTo>
                    <a:pt x="6251" y="687"/>
                    <a:pt x="6283" y="685"/>
                    <a:pt x="6315" y="685"/>
                  </a:cubicBezTo>
                  <a:cubicBezTo>
                    <a:pt x="6590" y="685"/>
                    <a:pt x="6847" y="859"/>
                    <a:pt x="7075" y="1024"/>
                  </a:cubicBezTo>
                  <a:cubicBezTo>
                    <a:pt x="6920" y="578"/>
                    <a:pt x="6548" y="215"/>
                    <a:pt x="6099" y="71"/>
                  </a:cubicBezTo>
                  <a:cubicBezTo>
                    <a:pt x="5950" y="24"/>
                    <a:pt x="5794" y="0"/>
                    <a:pt x="5637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-75325" y="3464625"/>
              <a:ext cx="196300" cy="196050"/>
            </a:xfrm>
            <a:custGeom>
              <a:avLst/>
              <a:gdLst/>
              <a:ahLst/>
              <a:cxnLst/>
              <a:rect l="l" t="t" r="r" b="b"/>
              <a:pathLst>
                <a:path w="7852" h="7842" extrusionOk="0">
                  <a:moveTo>
                    <a:pt x="7852" y="0"/>
                  </a:moveTo>
                  <a:cubicBezTo>
                    <a:pt x="7752" y="219"/>
                    <a:pt x="7473" y="300"/>
                    <a:pt x="7227" y="344"/>
                  </a:cubicBezTo>
                  <a:cubicBezTo>
                    <a:pt x="6676" y="444"/>
                    <a:pt x="6119" y="493"/>
                    <a:pt x="5561" y="495"/>
                  </a:cubicBezTo>
                  <a:cubicBezTo>
                    <a:pt x="5475" y="495"/>
                    <a:pt x="5387" y="494"/>
                    <a:pt x="5299" y="494"/>
                  </a:cubicBezTo>
                  <a:cubicBezTo>
                    <a:pt x="4736" y="494"/>
                    <a:pt x="4144" y="519"/>
                    <a:pt x="3747" y="888"/>
                  </a:cubicBezTo>
                  <a:cubicBezTo>
                    <a:pt x="3280" y="1323"/>
                    <a:pt x="3286" y="2063"/>
                    <a:pt x="2842" y="2519"/>
                  </a:cubicBezTo>
                  <a:cubicBezTo>
                    <a:pt x="2524" y="2845"/>
                    <a:pt x="2044" y="2959"/>
                    <a:pt x="1638" y="3177"/>
                  </a:cubicBezTo>
                  <a:cubicBezTo>
                    <a:pt x="839" y="3608"/>
                    <a:pt x="356" y="4454"/>
                    <a:pt x="177" y="5308"/>
                  </a:cubicBezTo>
                  <a:cubicBezTo>
                    <a:pt x="0" y="6164"/>
                    <a:pt x="86" y="7041"/>
                    <a:pt x="151" y="7841"/>
                  </a:cubicBezTo>
                  <a:cubicBezTo>
                    <a:pt x="960" y="7573"/>
                    <a:pt x="1410" y="6764"/>
                    <a:pt x="1754" y="6015"/>
                  </a:cubicBezTo>
                  <a:cubicBezTo>
                    <a:pt x="2096" y="5268"/>
                    <a:pt x="2470" y="4445"/>
                    <a:pt x="3233" y="4071"/>
                  </a:cubicBezTo>
                  <a:cubicBezTo>
                    <a:pt x="3575" y="3903"/>
                    <a:pt x="3964" y="3845"/>
                    <a:pt x="4319" y="3700"/>
                  </a:cubicBezTo>
                  <a:cubicBezTo>
                    <a:pt x="4808" y="3501"/>
                    <a:pt x="5222" y="3131"/>
                    <a:pt x="5463" y="2679"/>
                  </a:cubicBezTo>
                  <a:cubicBezTo>
                    <a:pt x="5619" y="2386"/>
                    <a:pt x="5715" y="2044"/>
                    <a:pt x="5989" y="1840"/>
                  </a:cubicBezTo>
                  <a:cubicBezTo>
                    <a:pt x="6324" y="1593"/>
                    <a:pt x="6810" y="1640"/>
                    <a:pt x="7176" y="1437"/>
                  </a:cubicBezTo>
                  <a:cubicBezTo>
                    <a:pt x="7671" y="1161"/>
                    <a:pt x="7788" y="540"/>
                    <a:pt x="7852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-69900" y="3489525"/>
              <a:ext cx="155750" cy="167100"/>
            </a:xfrm>
            <a:custGeom>
              <a:avLst/>
              <a:gdLst/>
              <a:ahLst/>
              <a:cxnLst/>
              <a:rect l="l" t="t" r="r" b="b"/>
              <a:pathLst>
                <a:path w="6230" h="6684" extrusionOk="0">
                  <a:moveTo>
                    <a:pt x="6095" y="0"/>
                  </a:moveTo>
                  <a:cubicBezTo>
                    <a:pt x="5664" y="0"/>
                    <a:pt x="5244" y="221"/>
                    <a:pt x="4912" y="499"/>
                  </a:cubicBezTo>
                  <a:cubicBezTo>
                    <a:pt x="4546" y="804"/>
                    <a:pt x="4251" y="1183"/>
                    <a:pt x="3893" y="1497"/>
                  </a:cubicBezTo>
                  <a:cubicBezTo>
                    <a:pt x="3186" y="2118"/>
                    <a:pt x="2258" y="2476"/>
                    <a:pt x="1576" y="3118"/>
                  </a:cubicBezTo>
                  <a:cubicBezTo>
                    <a:pt x="565" y="4068"/>
                    <a:pt x="248" y="5475"/>
                    <a:pt x="1" y="6684"/>
                  </a:cubicBezTo>
                  <a:cubicBezTo>
                    <a:pt x="499" y="5942"/>
                    <a:pt x="585" y="5019"/>
                    <a:pt x="990" y="4228"/>
                  </a:cubicBezTo>
                  <a:cubicBezTo>
                    <a:pt x="1316" y="3589"/>
                    <a:pt x="1853" y="3047"/>
                    <a:pt x="2504" y="2698"/>
                  </a:cubicBezTo>
                  <a:cubicBezTo>
                    <a:pt x="2998" y="2435"/>
                    <a:pt x="3560" y="2277"/>
                    <a:pt x="4000" y="1935"/>
                  </a:cubicBezTo>
                  <a:cubicBezTo>
                    <a:pt x="4398" y="1625"/>
                    <a:pt x="4663" y="1188"/>
                    <a:pt x="4982" y="804"/>
                  </a:cubicBezTo>
                  <a:cubicBezTo>
                    <a:pt x="5302" y="418"/>
                    <a:pt x="5721" y="57"/>
                    <a:pt x="6230" y="7"/>
                  </a:cubicBezTo>
                  <a:cubicBezTo>
                    <a:pt x="6185" y="3"/>
                    <a:pt x="6140" y="0"/>
                    <a:pt x="6095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-300250" y="3343175"/>
              <a:ext cx="228225" cy="316300"/>
            </a:xfrm>
            <a:custGeom>
              <a:avLst/>
              <a:gdLst/>
              <a:ahLst/>
              <a:cxnLst/>
              <a:rect l="l" t="t" r="r" b="b"/>
              <a:pathLst>
                <a:path w="9129" h="12652" extrusionOk="0">
                  <a:moveTo>
                    <a:pt x="1461" y="1"/>
                  </a:moveTo>
                  <a:cubicBezTo>
                    <a:pt x="1009" y="1"/>
                    <a:pt x="533" y="165"/>
                    <a:pt x="132" y="685"/>
                  </a:cubicBezTo>
                  <a:cubicBezTo>
                    <a:pt x="0" y="855"/>
                    <a:pt x="128" y="1104"/>
                    <a:pt x="235" y="1285"/>
                  </a:cubicBezTo>
                  <a:cubicBezTo>
                    <a:pt x="391" y="1553"/>
                    <a:pt x="644" y="1767"/>
                    <a:pt x="940" y="1885"/>
                  </a:cubicBezTo>
                  <a:cubicBezTo>
                    <a:pt x="1112" y="1953"/>
                    <a:pt x="1302" y="1990"/>
                    <a:pt x="1454" y="2090"/>
                  </a:cubicBezTo>
                  <a:cubicBezTo>
                    <a:pt x="2095" y="2509"/>
                    <a:pt x="1640" y="3541"/>
                    <a:pt x="2035" y="4178"/>
                  </a:cubicBezTo>
                  <a:cubicBezTo>
                    <a:pt x="2472" y="4884"/>
                    <a:pt x="3719" y="4776"/>
                    <a:pt x="4163" y="5479"/>
                  </a:cubicBezTo>
                  <a:cubicBezTo>
                    <a:pt x="4464" y="5960"/>
                    <a:pt x="4243" y="6595"/>
                    <a:pt x="4396" y="7138"/>
                  </a:cubicBezTo>
                  <a:cubicBezTo>
                    <a:pt x="4571" y="7770"/>
                    <a:pt x="5201" y="8159"/>
                    <a:pt x="5750" y="8547"/>
                  </a:cubicBezTo>
                  <a:cubicBezTo>
                    <a:pt x="7231" y="9596"/>
                    <a:pt x="8410" y="11027"/>
                    <a:pt x="9129" y="12652"/>
                  </a:cubicBezTo>
                  <a:cubicBezTo>
                    <a:pt x="8957" y="11829"/>
                    <a:pt x="8860" y="10992"/>
                    <a:pt x="8843" y="10150"/>
                  </a:cubicBezTo>
                  <a:cubicBezTo>
                    <a:pt x="8827" y="9407"/>
                    <a:pt x="8873" y="8652"/>
                    <a:pt x="8725" y="7924"/>
                  </a:cubicBezTo>
                  <a:cubicBezTo>
                    <a:pt x="8580" y="7195"/>
                    <a:pt x="8210" y="6472"/>
                    <a:pt x="7548" y="6084"/>
                  </a:cubicBezTo>
                  <a:cubicBezTo>
                    <a:pt x="7108" y="5826"/>
                    <a:pt x="6524" y="5697"/>
                    <a:pt x="6298" y="5251"/>
                  </a:cubicBezTo>
                  <a:cubicBezTo>
                    <a:pt x="6143" y="4948"/>
                    <a:pt x="6208" y="4588"/>
                    <a:pt x="6180" y="4251"/>
                  </a:cubicBezTo>
                  <a:cubicBezTo>
                    <a:pt x="6120" y="3550"/>
                    <a:pt x="5606" y="2911"/>
                    <a:pt x="4915" y="2676"/>
                  </a:cubicBezTo>
                  <a:cubicBezTo>
                    <a:pt x="4443" y="2516"/>
                    <a:pt x="3840" y="2487"/>
                    <a:pt x="3603" y="2067"/>
                  </a:cubicBezTo>
                  <a:cubicBezTo>
                    <a:pt x="3505" y="1894"/>
                    <a:pt x="3498" y="1688"/>
                    <a:pt x="3458" y="1494"/>
                  </a:cubicBezTo>
                  <a:cubicBezTo>
                    <a:pt x="3333" y="880"/>
                    <a:pt x="2852" y="348"/>
                    <a:pt x="2233" y="140"/>
                  </a:cubicBezTo>
                  <a:cubicBezTo>
                    <a:pt x="2000" y="61"/>
                    <a:pt x="1735" y="1"/>
                    <a:pt x="146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-254000" y="3429100"/>
              <a:ext cx="181975" cy="230375"/>
            </a:xfrm>
            <a:custGeom>
              <a:avLst/>
              <a:gdLst/>
              <a:ahLst/>
              <a:cxnLst/>
              <a:rect l="l" t="t" r="r" b="b"/>
              <a:pathLst>
                <a:path w="7279" h="9215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67"/>
                    <a:pt x="52" y="527"/>
                    <a:pt x="185" y="741"/>
                  </a:cubicBezTo>
                  <a:cubicBezTo>
                    <a:pt x="622" y="1447"/>
                    <a:pt x="1871" y="1339"/>
                    <a:pt x="2313" y="2042"/>
                  </a:cubicBezTo>
                  <a:cubicBezTo>
                    <a:pt x="2614" y="2523"/>
                    <a:pt x="2393" y="3158"/>
                    <a:pt x="2546" y="3701"/>
                  </a:cubicBezTo>
                  <a:cubicBezTo>
                    <a:pt x="2721" y="4333"/>
                    <a:pt x="3353" y="4722"/>
                    <a:pt x="3900" y="5110"/>
                  </a:cubicBezTo>
                  <a:cubicBezTo>
                    <a:pt x="5382" y="6159"/>
                    <a:pt x="6560" y="7590"/>
                    <a:pt x="7279" y="9215"/>
                  </a:cubicBezTo>
                  <a:cubicBezTo>
                    <a:pt x="7216" y="8908"/>
                    <a:pt x="7161" y="8597"/>
                    <a:pt x="7117" y="8285"/>
                  </a:cubicBezTo>
                  <a:cubicBezTo>
                    <a:pt x="7095" y="8282"/>
                    <a:pt x="7084" y="8101"/>
                    <a:pt x="7086" y="8034"/>
                  </a:cubicBezTo>
                  <a:cubicBezTo>
                    <a:pt x="7033" y="7596"/>
                    <a:pt x="7002" y="7155"/>
                    <a:pt x="6993" y="6713"/>
                  </a:cubicBezTo>
                  <a:cubicBezTo>
                    <a:pt x="6993" y="6694"/>
                    <a:pt x="6993" y="6676"/>
                    <a:pt x="6993" y="6657"/>
                  </a:cubicBezTo>
                  <a:cubicBezTo>
                    <a:pt x="6926" y="6194"/>
                    <a:pt x="6859" y="5727"/>
                    <a:pt x="6752" y="5273"/>
                  </a:cubicBezTo>
                  <a:cubicBezTo>
                    <a:pt x="6696" y="5038"/>
                    <a:pt x="6631" y="4803"/>
                    <a:pt x="6533" y="4580"/>
                  </a:cubicBezTo>
                  <a:cubicBezTo>
                    <a:pt x="6447" y="4389"/>
                    <a:pt x="6333" y="4229"/>
                    <a:pt x="6177" y="4086"/>
                  </a:cubicBezTo>
                  <a:cubicBezTo>
                    <a:pt x="5882" y="3810"/>
                    <a:pt x="5502" y="3628"/>
                    <a:pt x="5105" y="3517"/>
                  </a:cubicBezTo>
                  <a:cubicBezTo>
                    <a:pt x="4998" y="3487"/>
                    <a:pt x="4886" y="3456"/>
                    <a:pt x="4776" y="3444"/>
                  </a:cubicBezTo>
                  <a:cubicBezTo>
                    <a:pt x="4658" y="3430"/>
                    <a:pt x="4540" y="3417"/>
                    <a:pt x="4425" y="3398"/>
                  </a:cubicBezTo>
                  <a:cubicBezTo>
                    <a:pt x="4197" y="3361"/>
                    <a:pt x="3969" y="3303"/>
                    <a:pt x="3760" y="3203"/>
                  </a:cubicBezTo>
                  <a:cubicBezTo>
                    <a:pt x="3400" y="3031"/>
                    <a:pt x="3158" y="2710"/>
                    <a:pt x="2965" y="2382"/>
                  </a:cubicBezTo>
                  <a:cubicBezTo>
                    <a:pt x="2769" y="2046"/>
                    <a:pt x="2632" y="1681"/>
                    <a:pt x="2427" y="1347"/>
                  </a:cubicBezTo>
                  <a:cubicBezTo>
                    <a:pt x="2216" y="1004"/>
                    <a:pt x="1944" y="711"/>
                    <a:pt x="1562" y="539"/>
                  </a:cubicBezTo>
                  <a:cubicBezTo>
                    <a:pt x="1167" y="362"/>
                    <a:pt x="716" y="337"/>
                    <a:pt x="317" y="172"/>
                  </a:cubicBezTo>
                  <a:cubicBezTo>
                    <a:pt x="204" y="127"/>
                    <a:pt x="99" y="69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-242975" y="3373175"/>
              <a:ext cx="167750" cy="278950"/>
            </a:xfrm>
            <a:custGeom>
              <a:avLst/>
              <a:gdLst/>
              <a:ahLst/>
              <a:cxnLst/>
              <a:rect l="l" t="t" r="r" b="b"/>
              <a:pathLst>
                <a:path w="6710" h="11158" extrusionOk="0">
                  <a:moveTo>
                    <a:pt x="0" y="1"/>
                  </a:moveTo>
                  <a:lnTo>
                    <a:pt x="0" y="1"/>
                  </a:lnTo>
                  <a:cubicBezTo>
                    <a:pt x="390" y="1208"/>
                    <a:pt x="1014" y="2339"/>
                    <a:pt x="1830" y="3313"/>
                  </a:cubicBezTo>
                  <a:cubicBezTo>
                    <a:pt x="2680" y="4328"/>
                    <a:pt x="3733" y="5170"/>
                    <a:pt x="4531" y="6226"/>
                  </a:cubicBezTo>
                  <a:cubicBezTo>
                    <a:pt x="5612" y="7656"/>
                    <a:pt x="6171" y="9396"/>
                    <a:pt x="6710" y="11157"/>
                  </a:cubicBezTo>
                  <a:cubicBezTo>
                    <a:pt x="6455" y="10206"/>
                    <a:pt x="6199" y="9256"/>
                    <a:pt x="5924" y="8308"/>
                  </a:cubicBezTo>
                  <a:cubicBezTo>
                    <a:pt x="5699" y="7540"/>
                    <a:pt x="5455" y="6761"/>
                    <a:pt x="4998" y="6102"/>
                  </a:cubicBezTo>
                  <a:cubicBezTo>
                    <a:pt x="4640" y="5589"/>
                    <a:pt x="4166" y="5168"/>
                    <a:pt x="3714" y="4735"/>
                  </a:cubicBezTo>
                  <a:cubicBezTo>
                    <a:pt x="2263" y="3339"/>
                    <a:pt x="1009" y="1741"/>
                    <a:pt x="0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-419850" y="3469450"/>
              <a:ext cx="347225" cy="187900"/>
            </a:xfrm>
            <a:custGeom>
              <a:avLst/>
              <a:gdLst/>
              <a:ahLst/>
              <a:cxnLst/>
              <a:rect l="l" t="t" r="r" b="b"/>
              <a:pathLst>
                <a:path w="13889" h="7516" extrusionOk="0">
                  <a:moveTo>
                    <a:pt x="2732" y="1"/>
                  </a:moveTo>
                  <a:cubicBezTo>
                    <a:pt x="2323" y="1"/>
                    <a:pt x="1902" y="106"/>
                    <a:pt x="1516" y="253"/>
                  </a:cubicBezTo>
                  <a:cubicBezTo>
                    <a:pt x="774" y="539"/>
                    <a:pt x="1" y="1151"/>
                    <a:pt x="109" y="1900"/>
                  </a:cubicBezTo>
                  <a:cubicBezTo>
                    <a:pt x="202" y="2524"/>
                    <a:pt x="892" y="2914"/>
                    <a:pt x="1551" y="2975"/>
                  </a:cubicBezTo>
                  <a:cubicBezTo>
                    <a:pt x="1649" y="2984"/>
                    <a:pt x="1747" y="2988"/>
                    <a:pt x="1845" y="2988"/>
                  </a:cubicBezTo>
                  <a:cubicBezTo>
                    <a:pt x="2406" y="2988"/>
                    <a:pt x="2969" y="2858"/>
                    <a:pt x="3533" y="2817"/>
                  </a:cubicBezTo>
                  <a:cubicBezTo>
                    <a:pt x="3618" y="2811"/>
                    <a:pt x="3704" y="2808"/>
                    <a:pt x="3790" y="2808"/>
                  </a:cubicBezTo>
                  <a:cubicBezTo>
                    <a:pt x="4379" y="2808"/>
                    <a:pt x="4986" y="2954"/>
                    <a:pt x="5337" y="3386"/>
                  </a:cubicBezTo>
                  <a:cubicBezTo>
                    <a:pt x="5586" y="3693"/>
                    <a:pt x="5665" y="4099"/>
                    <a:pt x="5879" y="4431"/>
                  </a:cubicBezTo>
                  <a:cubicBezTo>
                    <a:pt x="6335" y="5131"/>
                    <a:pt x="7291" y="5359"/>
                    <a:pt x="8161" y="5408"/>
                  </a:cubicBezTo>
                  <a:cubicBezTo>
                    <a:pt x="9029" y="5455"/>
                    <a:pt x="9943" y="5392"/>
                    <a:pt x="10729" y="5740"/>
                  </a:cubicBezTo>
                  <a:cubicBezTo>
                    <a:pt x="11055" y="5883"/>
                    <a:pt x="11357" y="6108"/>
                    <a:pt x="11506" y="6420"/>
                  </a:cubicBezTo>
                  <a:cubicBezTo>
                    <a:pt x="11585" y="6585"/>
                    <a:pt x="11620" y="6769"/>
                    <a:pt x="11724" y="6920"/>
                  </a:cubicBezTo>
                  <a:cubicBezTo>
                    <a:pt x="11929" y="7222"/>
                    <a:pt x="12345" y="7311"/>
                    <a:pt x="12718" y="7374"/>
                  </a:cubicBezTo>
                  <a:cubicBezTo>
                    <a:pt x="13128" y="7446"/>
                    <a:pt x="13538" y="7515"/>
                    <a:pt x="13854" y="7515"/>
                  </a:cubicBezTo>
                  <a:cubicBezTo>
                    <a:pt x="13866" y="7515"/>
                    <a:pt x="13877" y="7515"/>
                    <a:pt x="13888" y="7515"/>
                  </a:cubicBezTo>
                  <a:cubicBezTo>
                    <a:pt x="13483" y="6497"/>
                    <a:pt x="13071" y="5468"/>
                    <a:pt x="12422" y="4577"/>
                  </a:cubicBezTo>
                  <a:cubicBezTo>
                    <a:pt x="11771" y="3684"/>
                    <a:pt x="10850" y="2929"/>
                    <a:pt x="9736" y="2679"/>
                  </a:cubicBezTo>
                  <a:cubicBezTo>
                    <a:pt x="9340" y="2589"/>
                    <a:pt x="8920" y="2561"/>
                    <a:pt x="8563" y="2382"/>
                  </a:cubicBezTo>
                  <a:cubicBezTo>
                    <a:pt x="8096" y="2151"/>
                    <a:pt x="7807" y="1700"/>
                    <a:pt x="7493" y="1296"/>
                  </a:cubicBezTo>
                  <a:cubicBezTo>
                    <a:pt x="7179" y="895"/>
                    <a:pt x="6768" y="496"/>
                    <a:pt x="6240" y="461"/>
                  </a:cubicBezTo>
                  <a:cubicBezTo>
                    <a:pt x="6213" y="460"/>
                    <a:pt x="6187" y="459"/>
                    <a:pt x="6160" y="459"/>
                  </a:cubicBezTo>
                  <a:cubicBezTo>
                    <a:pt x="5699" y="459"/>
                    <a:pt x="5249" y="717"/>
                    <a:pt x="4793" y="717"/>
                  </a:cubicBezTo>
                  <a:cubicBezTo>
                    <a:pt x="4740" y="717"/>
                    <a:pt x="4687" y="713"/>
                    <a:pt x="4633" y="705"/>
                  </a:cubicBezTo>
                  <a:cubicBezTo>
                    <a:pt x="4207" y="642"/>
                    <a:pt x="3886" y="319"/>
                    <a:pt x="3495" y="149"/>
                  </a:cubicBezTo>
                  <a:cubicBezTo>
                    <a:pt x="3255" y="44"/>
                    <a:pt x="2996" y="1"/>
                    <a:pt x="2732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-286000" y="3480900"/>
              <a:ext cx="86975" cy="53425"/>
            </a:xfrm>
            <a:custGeom>
              <a:avLst/>
              <a:gdLst/>
              <a:ahLst/>
              <a:cxnLst/>
              <a:rect l="l" t="t" r="r" b="b"/>
              <a:pathLst>
                <a:path w="3479" h="2137" extrusionOk="0">
                  <a:moveTo>
                    <a:pt x="809" y="1"/>
                  </a:moveTo>
                  <a:cubicBezTo>
                    <a:pt x="537" y="1"/>
                    <a:pt x="268" y="89"/>
                    <a:pt x="0" y="163"/>
                  </a:cubicBezTo>
                  <a:cubicBezTo>
                    <a:pt x="356" y="377"/>
                    <a:pt x="683" y="635"/>
                    <a:pt x="960" y="924"/>
                  </a:cubicBezTo>
                  <a:cubicBezTo>
                    <a:pt x="1228" y="1208"/>
                    <a:pt x="1430" y="1545"/>
                    <a:pt x="1726" y="1807"/>
                  </a:cubicBezTo>
                  <a:cubicBezTo>
                    <a:pt x="1863" y="1928"/>
                    <a:pt x="2033" y="2049"/>
                    <a:pt x="2218" y="2096"/>
                  </a:cubicBezTo>
                  <a:cubicBezTo>
                    <a:pt x="2336" y="2126"/>
                    <a:pt x="2459" y="2137"/>
                    <a:pt x="2582" y="2137"/>
                  </a:cubicBezTo>
                  <a:cubicBezTo>
                    <a:pt x="2670" y="2137"/>
                    <a:pt x="2758" y="2131"/>
                    <a:pt x="2845" y="2122"/>
                  </a:cubicBezTo>
                  <a:cubicBezTo>
                    <a:pt x="3058" y="2100"/>
                    <a:pt x="3268" y="2059"/>
                    <a:pt x="3479" y="2031"/>
                  </a:cubicBezTo>
                  <a:cubicBezTo>
                    <a:pt x="3386" y="2003"/>
                    <a:pt x="3295" y="1968"/>
                    <a:pt x="3209" y="1926"/>
                  </a:cubicBezTo>
                  <a:cubicBezTo>
                    <a:pt x="2742" y="1693"/>
                    <a:pt x="2453" y="1242"/>
                    <a:pt x="2139" y="838"/>
                  </a:cubicBezTo>
                  <a:cubicBezTo>
                    <a:pt x="1825" y="437"/>
                    <a:pt x="1414" y="38"/>
                    <a:pt x="886" y="3"/>
                  </a:cubicBezTo>
                  <a:cubicBezTo>
                    <a:pt x="860" y="2"/>
                    <a:pt x="835" y="1"/>
                    <a:pt x="809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5"/>
            <p:cNvSpPr/>
            <p:nvPr/>
          </p:nvSpPr>
          <p:spPr>
            <a:xfrm>
              <a:off x="-389050" y="3504500"/>
              <a:ext cx="314625" cy="151475"/>
            </a:xfrm>
            <a:custGeom>
              <a:avLst/>
              <a:gdLst/>
              <a:ahLst/>
              <a:cxnLst/>
              <a:rect l="l" t="t" r="r" b="b"/>
              <a:pathLst>
                <a:path w="12585" h="6059" extrusionOk="0">
                  <a:moveTo>
                    <a:pt x="2068" y="1"/>
                  </a:moveTo>
                  <a:cubicBezTo>
                    <a:pt x="1443" y="1"/>
                    <a:pt x="785" y="98"/>
                    <a:pt x="0" y="177"/>
                  </a:cubicBezTo>
                  <a:cubicBezTo>
                    <a:pt x="1810" y="233"/>
                    <a:pt x="3929" y="279"/>
                    <a:pt x="5247" y="1552"/>
                  </a:cubicBezTo>
                  <a:cubicBezTo>
                    <a:pt x="5822" y="2110"/>
                    <a:pt x="5426" y="2315"/>
                    <a:pt x="8676" y="3087"/>
                  </a:cubicBezTo>
                  <a:cubicBezTo>
                    <a:pt x="10218" y="3453"/>
                    <a:pt x="11904" y="4695"/>
                    <a:pt x="12584" y="6058"/>
                  </a:cubicBezTo>
                  <a:cubicBezTo>
                    <a:pt x="11083" y="2683"/>
                    <a:pt x="7773" y="2855"/>
                    <a:pt x="6427" y="2231"/>
                  </a:cubicBezTo>
                  <a:cubicBezTo>
                    <a:pt x="5605" y="1848"/>
                    <a:pt x="5262" y="1201"/>
                    <a:pt x="4499" y="721"/>
                  </a:cubicBezTo>
                  <a:cubicBezTo>
                    <a:pt x="3612" y="160"/>
                    <a:pt x="2867" y="1"/>
                    <a:pt x="2068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5"/>
            <p:cNvSpPr/>
            <p:nvPr/>
          </p:nvSpPr>
          <p:spPr>
            <a:xfrm>
              <a:off x="-276500" y="3605450"/>
              <a:ext cx="204075" cy="83375"/>
            </a:xfrm>
            <a:custGeom>
              <a:avLst/>
              <a:gdLst/>
              <a:ahLst/>
              <a:cxnLst/>
              <a:rect l="l" t="t" r="r" b="b"/>
              <a:pathLst>
                <a:path w="8163" h="3335" extrusionOk="0">
                  <a:moveTo>
                    <a:pt x="8163" y="2187"/>
                  </a:moveTo>
                  <a:cubicBezTo>
                    <a:pt x="8162" y="2187"/>
                    <a:pt x="8161" y="2187"/>
                    <a:pt x="8160" y="2188"/>
                  </a:cubicBezTo>
                  <a:lnTo>
                    <a:pt x="8160" y="2188"/>
                  </a:lnTo>
                  <a:cubicBezTo>
                    <a:pt x="8161" y="2188"/>
                    <a:pt x="8162" y="2188"/>
                    <a:pt x="8163" y="2189"/>
                  </a:cubicBezTo>
                  <a:lnTo>
                    <a:pt x="8163" y="2187"/>
                  </a:lnTo>
                  <a:close/>
                  <a:moveTo>
                    <a:pt x="4843" y="1"/>
                  </a:moveTo>
                  <a:cubicBezTo>
                    <a:pt x="4628" y="1"/>
                    <a:pt x="4416" y="45"/>
                    <a:pt x="4225" y="147"/>
                  </a:cubicBezTo>
                  <a:cubicBezTo>
                    <a:pt x="4090" y="219"/>
                    <a:pt x="3969" y="315"/>
                    <a:pt x="3830" y="379"/>
                  </a:cubicBezTo>
                  <a:cubicBezTo>
                    <a:pt x="3686" y="444"/>
                    <a:pt x="3534" y="468"/>
                    <a:pt x="3379" y="468"/>
                  </a:cubicBezTo>
                  <a:cubicBezTo>
                    <a:pt x="3061" y="468"/>
                    <a:pt x="2729" y="367"/>
                    <a:pt x="2411" y="312"/>
                  </a:cubicBezTo>
                  <a:cubicBezTo>
                    <a:pt x="2271" y="287"/>
                    <a:pt x="2126" y="274"/>
                    <a:pt x="1980" y="274"/>
                  </a:cubicBezTo>
                  <a:cubicBezTo>
                    <a:pt x="1452" y="274"/>
                    <a:pt x="919" y="445"/>
                    <a:pt x="629" y="857"/>
                  </a:cubicBezTo>
                  <a:cubicBezTo>
                    <a:pt x="122" y="1578"/>
                    <a:pt x="590" y="2671"/>
                    <a:pt x="1" y="3334"/>
                  </a:cubicBezTo>
                  <a:cubicBezTo>
                    <a:pt x="487" y="3159"/>
                    <a:pt x="906" y="2811"/>
                    <a:pt x="1159" y="2378"/>
                  </a:cubicBezTo>
                  <a:cubicBezTo>
                    <a:pt x="1292" y="2150"/>
                    <a:pt x="1381" y="1898"/>
                    <a:pt x="1557" y="1696"/>
                  </a:cubicBezTo>
                  <a:cubicBezTo>
                    <a:pt x="1845" y="1366"/>
                    <a:pt x="2309" y="1233"/>
                    <a:pt x="2751" y="1166"/>
                  </a:cubicBezTo>
                  <a:cubicBezTo>
                    <a:pt x="2875" y="1148"/>
                    <a:pt x="3005" y="1135"/>
                    <a:pt x="3133" y="1135"/>
                  </a:cubicBezTo>
                  <a:cubicBezTo>
                    <a:pt x="3406" y="1135"/>
                    <a:pt x="3672" y="1193"/>
                    <a:pt x="3851" y="1378"/>
                  </a:cubicBezTo>
                  <a:cubicBezTo>
                    <a:pt x="3971" y="1501"/>
                    <a:pt x="4035" y="1668"/>
                    <a:pt x="4169" y="1775"/>
                  </a:cubicBezTo>
                  <a:cubicBezTo>
                    <a:pt x="4285" y="1870"/>
                    <a:pt x="4436" y="1905"/>
                    <a:pt x="4592" y="1905"/>
                  </a:cubicBezTo>
                  <a:cubicBezTo>
                    <a:pt x="4705" y="1905"/>
                    <a:pt x="4820" y="1887"/>
                    <a:pt x="4928" y="1859"/>
                  </a:cubicBezTo>
                  <a:cubicBezTo>
                    <a:pt x="5186" y="1794"/>
                    <a:pt x="5437" y="1682"/>
                    <a:pt x="5702" y="1671"/>
                  </a:cubicBezTo>
                  <a:cubicBezTo>
                    <a:pt x="5715" y="1671"/>
                    <a:pt x="5728" y="1671"/>
                    <a:pt x="5741" y="1671"/>
                  </a:cubicBezTo>
                  <a:cubicBezTo>
                    <a:pt x="6205" y="1671"/>
                    <a:pt x="6605" y="1967"/>
                    <a:pt x="7042" y="2113"/>
                  </a:cubicBezTo>
                  <a:cubicBezTo>
                    <a:pt x="7273" y="2191"/>
                    <a:pt x="7520" y="2226"/>
                    <a:pt x="7752" y="2226"/>
                  </a:cubicBezTo>
                  <a:cubicBezTo>
                    <a:pt x="7896" y="2226"/>
                    <a:pt x="8034" y="2212"/>
                    <a:pt x="8160" y="2188"/>
                  </a:cubicBezTo>
                  <a:lnTo>
                    <a:pt x="8160" y="2188"/>
                  </a:lnTo>
                  <a:cubicBezTo>
                    <a:pt x="7665" y="2008"/>
                    <a:pt x="7275" y="1641"/>
                    <a:pt x="6916" y="1270"/>
                  </a:cubicBezTo>
                  <a:cubicBezTo>
                    <a:pt x="6558" y="898"/>
                    <a:pt x="6209" y="505"/>
                    <a:pt x="5751" y="249"/>
                  </a:cubicBezTo>
                  <a:cubicBezTo>
                    <a:pt x="5480" y="96"/>
                    <a:pt x="5158" y="1"/>
                    <a:pt x="484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5"/>
            <p:cNvSpPr/>
            <p:nvPr/>
          </p:nvSpPr>
          <p:spPr>
            <a:xfrm>
              <a:off x="-75650" y="3634875"/>
              <a:ext cx="112725" cy="76700"/>
            </a:xfrm>
            <a:custGeom>
              <a:avLst/>
              <a:gdLst/>
              <a:ahLst/>
              <a:cxnLst/>
              <a:rect l="l" t="t" r="r" b="b"/>
              <a:pathLst>
                <a:path w="4509" h="3068" extrusionOk="0">
                  <a:moveTo>
                    <a:pt x="1682" y="1"/>
                  </a:moveTo>
                  <a:cubicBezTo>
                    <a:pt x="1454" y="1"/>
                    <a:pt x="1219" y="110"/>
                    <a:pt x="948" y="177"/>
                  </a:cubicBezTo>
                  <a:cubicBezTo>
                    <a:pt x="801" y="214"/>
                    <a:pt x="553" y="177"/>
                    <a:pt x="367" y="364"/>
                  </a:cubicBezTo>
                  <a:cubicBezTo>
                    <a:pt x="182" y="552"/>
                    <a:pt x="1" y="656"/>
                    <a:pt x="148" y="1075"/>
                  </a:cubicBezTo>
                  <a:cubicBezTo>
                    <a:pt x="356" y="1000"/>
                    <a:pt x="515" y="968"/>
                    <a:pt x="643" y="968"/>
                  </a:cubicBezTo>
                  <a:cubicBezTo>
                    <a:pt x="1250" y="968"/>
                    <a:pt x="1139" y="1703"/>
                    <a:pt x="2209" y="2115"/>
                  </a:cubicBezTo>
                  <a:cubicBezTo>
                    <a:pt x="2303" y="2152"/>
                    <a:pt x="2403" y="2162"/>
                    <a:pt x="2505" y="2162"/>
                  </a:cubicBezTo>
                  <a:cubicBezTo>
                    <a:pt x="2634" y="2162"/>
                    <a:pt x="2766" y="2146"/>
                    <a:pt x="2893" y="2145"/>
                  </a:cubicBezTo>
                  <a:cubicBezTo>
                    <a:pt x="2905" y="2145"/>
                    <a:pt x="2916" y="2145"/>
                    <a:pt x="2928" y="2145"/>
                  </a:cubicBezTo>
                  <a:cubicBezTo>
                    <a:pt x="3253" y="2145"/>
                    <a:pt x="3584" y="2194"/>
                    <a:pt x="3869" y="2340"/>
                  </a:cubicBezTo>
                  <a:cubicBezTo>
                    <a:pt x="4163" y="2491"/>
                    <a:pt x="4404" y="2754"/>
                    <a:pt x="4463" y="3068"/>
                  </a:cubicBezTo>
                  <a:cubicBezTo>
                    <a:pt x="4509" y="2603"/>
                    <a:pt x="4269" y="2126"/>
                    <a:pt x="3863" y="1875"/>
                  </a:cubicBezTo>
                  <a:cubicBezTo>
                    <a:pt x="3497" y="1647"/>
                    <a:pt x="3009" y="1585"/>
                    <a:pt x="2727" y="1268"/>
                  </a:cubicBezTo>
                  <a:cubicBezTo>
                    <a:pt x="2467" y="975"/>
                    <a:pt x="2462" y="524"/>
                    <a:pt x="2190" y="242"/>
                  </a:cubicBezTo>
                  <a:cubicBezTo>
                    <a:pt x="2016" y="61"/>
                    <a:pt x="1850" y="1"/>
                    <a:pt x="168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-115200" y="3645750"/>
              <a:ext cx="56300" cy="82525"/>
            </a:xfrm>
            <a:custGeom>
              <a:avLst/>
              <a:gdLst/>
              <a:ahLst/>
              <a:cxnLst/>
              <a:rect l="l" t="t" r="r" b="b"/>
              <a:pathLst>
                <a:path w="2252" h="3301" extrusionOk="0">
                  <a:moveTo>
                    <a:pt x="1764" y="0"/>
                  </a:moveTo>
                  <a:cubicBezTo>
                    <a:pt x="1659" y="0"/>
                    <a:pt x="1569" y="51"/>
                    <a:pt x="1499" y="61"/>
                  </a:cubicBezTo>
                  <a:cubicBezTo>
                    <a:pt x="1174" y="107"/>
                    <a:pt x="881" y="21"/>
                    <a:pt x="751" y="466"/>
                  </a:cubicBezTo>
                  <a:cubicBezTo>
                    <a:pt x="665" y="763"/>
                    <a:pt x="792" y="1114"/>
                    <a:pt x="716" y="1413"/>
                  </a:cubicBezTo>
                  <a:cubicBezTo>
                    <a:pt x="632" y="1740"/>
                    <a:pt x="350" y="1927"/>
                    <a:pt x="190" y="2208"/>
                  </a:cubicBezTo>
                  <a:cubicBezTo>
                    <a:pt x="11" y="2519"/>
                    <a:pt x="1" y="2955"/>
                    <a:pt x="162" y="3301"/>
                  </a:cubicBezTo>
                  <a:cubicBezTo>
                    <a:pt x="109" y="3041"/>
                    <a:pt x="181" y="2769"/>
                    <a:pt x="320" y="2569"/>
                  </a:cubicBezTo>
                  <a:cubicBezTo>
                    <a:pt x="458" y="2368"/>
                    <a:pt x="657" y="2233"/>
                    <a:pt x="865" y="2138"/>
                  </a:cubicBezTo>
                  <a:cubicBezTo>
                    <a:pt x="1008" y="2075"/>
                    <a:pt x="1172" y="2043"/>
                    <a:pt x="1278" y="1920"/>
                  </a:cubicBezTo>
                  <a:cubicBezTo>
                    <a:pt x="1934" y="1163"/>
                    <a:pt x="1388" y="536"/>
                    <a:pt x="2251" y="524"/>
                  </a:cubicBezTo>
                  <a:cubicBezTo>
                    <a:pt x="2220" y="158"/>
                    <a:pt x="2079" y="129"/>
                    <a:pt x="1911" y="38"/>
                  </a:cubicBezTo>
                  <a:cubicBezTo>
                    <a:pt x="1859" y="10"/>
                    <a:pt x="1810" y="0"/>
                    <a:pt x="176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35"/>
          <p:cNvGrpSpPr/>
          <p:nvPr/>
        </p:nvGrpSpPr>
        <p:grpSpPr>
          <a:xfrm>
            <a:off x="149700" y="697659"/>
            <a:ext cx="1059600" cy="1401576"/>
            <a:chOff x="850800" y="1120793"/>
            <a:chExt cx="1059600" cy="1401716"/>
          </a:xfrm>
        </p:grpSpPr>
        <p:sp>
          <p:nvSpPr>
            <p:cNvPr id="1366" name="Google Shape;1366;p35"/>
            <p:cNvSpPr/>
            <p:nvPr/>
          </p:nvSpPr>
          <p:spPr>
            <a:xfrm>
              <a:off x="1207358" y="1120793"/>
              <a:ext cx="324441" cy="593003"/>
            </a:xfrm>
            <a:custGeom>
              <a:avLst/>
              <a:gdLst/>
              <a:ahLst/>
              <a:cxnLst/>
              <a:rect l="l" t="t" r="r" b="b"/>
              <a:pathLst>
                <a:path w="3414" h="6240" extrusionOk="0">
                  <a:moveTo>
                    <a:pt x="1186" y="0"/>
                  </a:moveTo>
                  <a:cubicBezTo>
                    <a:pt x="1172" y="0"/>
                    <a:pt x="1158" y="2"/>
                    <a:pt x="1144" y="6"/>
                  </a:cubicBezTo>
                  <a:cubicBezTo>
                    <a:pt x="1060" y="28"/>
                    <a:pt x="1009" y="116"/>
                    <a:pt x="1033" y="200"/>
                  </a:cubicBezTo>
                  <a:cubicBezTo>
                    <a:pt x="1051" y="265"/>
                    <a:pt x="1070" y="328"/>
                    <a:pt x="1091" y="388"/>
                  </a:cubicBezTo>
                  <a:cubicBezTo>
                    <a:pt x="1053" y="335"/>
                    <a:pt x="1010" y="258"/>
                    <a:pt x="982" y="153"/>
                  </a:cubicBezTo>
                  <a:cubicBezTo>
                    <a:pt x="962" y="83"/>
                    <a:pt x="899" y="36"/>
                    <a:pt x="830" y="36"/>
                  </a:cubicBezTo>
                  <a:cubicBezTo>
                    <a:pt x="815" y="36"/>
                    <a:pt x="801" y="38"/>
                    <a:pt x="786" y="42"/>
                  </a:cubicBezTo>
                  <a:cubicBezTo>
                    <a:pt x="702" y="65"/>
                    <a:pt x="653" y="153"/>
                    <a:pt x="675" y="237"/>
                  </a:cubicBezTo>
                  <a:cubicBezTo>
                    <a:pt x="702" y="334"/>
                    <a:pt x="740" y="423"/>
                    <a:pt x="786" y="500"/>
                  </a:cubicBezTo>
                  <a:cubicBezTo>
                    <a:pt x="781" y="504"/>
                    <a:pt x="774" y="509"/>
                    <a:pt x="768" y="513"/>
                  </a:cubicBezTo>
                  <a:cubicBezTo>
                    <a:pt x="709" y="449"/>
                    <a:pt x="658" y="362"/>
                    <a:pt x="626" y="251"/>
                  </a:cubicBezTo>
                  <a:cubicBezTo>
                    <a:pt x="607" y="179"/>
                    <a:pt x="543" y="133"/>
                    <a:pt x="473" y="133"/>
                  </a:cubicBezTo>
                  <a:cubicBezTo>
                    <a:pt x="460" y="133"/>
                    <a:pt x="446" y="135"/>
                    <a:pt x="432" y="139"/>
                  </a:cubicBezTo>
                  <a:cubicBezTo>
                    <a:pt x="347" y="162"/>
                    <a:pt x="297" y="249"/>
                    <a:pt x="321" y="334"/>
                  </a:cubicBezTo>
                  <a:cubicBezTo>
                    <a:pt x="353" y="451"/>
                    <a:pt x="402" y="556"/>
                    <a:pt x="465" y="644"/>
                  </a:cubicBezTo>
                  <a:cubicBezTo>
                    <a:pt x="440" y="627"/>
                    <a:pt x="419" y="600"/>
                    <a:pt x="411" y="567"/>
                  </a:cubicBezTo>
                  <a:cubicBezTo>
                    <a:pt x="392" y="497"/>
                    <a:pt x="328" y="450"/>
                    <a:pt x="259" y="450"/>
                  </a:cubicBezTo>
                  <a:cubicBezTo>
                    <a:pt x="245" y="450"/>
                    <a:pt x="230" y="452"/>
                    <a:pt x="216" y="456"/>
                  </a:cubicBezTo>
                  <a:cubicBezTo>
                    <a:pt x="132" y="479"/>
                    <a:pt x="81" y="567"/>
                    <a:pt x="104" y="651"/>
                  </a:cubicBezTo>
                  <a:cubicBezTo>
                    <a:pt x="126" y="735"/>
                    <a:pt x="176" y="811"/>
                    <a:pt x="242" y="870"/>
                  </a:cubicBezTo>
                  <a:cubicBezTo>
                    <a:pt x="221" y="861"/>
                    <a:pt x="198" y="856"/>
                    <a:pt x="175" y="856"/>
                  </a:cubicBezTo>
                  <a:cubicBezTo>
                    <a:pt x="162" y="856"/>
                    <a:pt x="149" y="858"/>
                    <a:pt x="135" y="862"/>
                  </a:cubicBezTo>
                  <a:cubicBezTo>
                    <a:pt x="49" y="884"/>
                    <a:pt x="0" y="972"/>
                    <a:pt x="23" y="1056"/>
                  </a:cubicBezTo>
                  <a:cubicBezTo>
                    <a:pt x="53" y="1165"/>
                    <a:pt x="154" y="1219"/>
                    <a:pt x="325" y="1219"/>
                  </a:cubicBezTo>
                  <a:cubicBezTo>
                    <a:pt x="335" y="1219"/>
                    <a:pt x="344" y="1219"/>
                    <a:pt x="354" y="1218"/>
                  </a:cubicBezTo>
                  <a:cubicBezTo>
                    <a:pt x="397" y="1216"/>
                    <a:pt x="446" y="1211"/>
                    <a:pt x="497" y="1204"/>
                  </a:cubicBezTo>
                  <a:cubicBezTo>
                    <a:pt x="547" y="1325"/>
                    <a:pt x="672" y="1418"/>
                    <a:pt x="914" y="1435"/>
                  </a:cubicBezTo>
                  <a:cubicBezTo>
                    <a:pt x="1234" y="1459"/>
                    <a:pt x="1507" y="1608"/>
                    <a:pt x="1736" y="1608"/>
                  </a:cubicBezTo>
                  <a:cubicBezTo>
                    <a:pt x="1747" y="1608"/>
                    <a:pt x="1757" y="1608"/>
                    <a:pt x="1768" y="1607"/>
                  </a:cubicBezTo>
                  <a:cubicBezTo>
                    <a:pt x="2137" y="1944"/>
                    <a:pt x="2416" y="2412"/>
                    <a:pt x="2579" y="2984"/>
                  </a:cubicBezTo>
                  <a:cubicBezTo>
                    <a:pt x="2847" y="3916"/>
                    <a:pt x="2779" y="5003"/>
                    <a:pt x="2389" y="6045"/>
                  </a:cubicBezTo>
                  <a:lnTo>
                    <a:pt x="2912" y="6240"/>
                  </a:lnTo>
                  <a:cubicBezTo>
                    <a:pt x="3342" y="5087"/>
                    <a:pt x="3414" y="3877"/>
                    <a:pt x="3114" y="2831"/>
                  </a:cubicBezTo>
                  <a:cubicBezTo>
                    <a:pt x="2914" y="2135"/>
                    <a:pt x="2565" y="1565"/>
                    <a:pt x="2102" y="1158"/>
                  </a:cubicBezTo>
                  <a:cubicBezTo>
                    <a:pt x="2061" y="1011"/>
                    <a:pt x="1944" y="848"/>
                    <a:pt x="1798" y="667"/>
                  </a:cubicBezTo>
                  <a:cubicBezTo>
                    <a:pt x="1696" y="539"/>
                    <a:pt x="1572" y="460"/>
                    <a:pt x="1442" y="418"/>
                  </a:cubicBezTo>
                  <a:cubicBezTo>
                    <a:pt x="1410" y="346"/>
                    <a:pt x="1375" y="246"/>
                    <a:pt x="1338" y="116"/>
                  </a:cubicBezTo>
                  <a:cubicBezTo>
                    <a:pt x="1319" y="46"/>
                    <a:pt x="1255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1263521" y="1850725"/>
              <a:ext cx="604217" cy="238151"/>
            </a:xfrm>
            <a:custGeom>
              <a:avLst/>
              <a:gdLst/>
              <a:ahLst/>
              <a:cxnLst/>
              <a:rect l="l" t="t" r="r" b="b"/>
              <a:pathLst>
                <a:path w="6358" h="2506" extrusionOk="0">
                  <a:moveTo>
                    <a:pt x="2371" y="0"/>
                  </a:moveTo>
                  <a:cubicBezTo>
                    <a:pt x="1548" y="0"/>
                    <a:pt x="726" y="228"/>
                    <a:pt x="0" y="704"/>
                  </a:cubicBezTo>
                  <a:lnTo>
                    <a:pt x="305" y="1169"/>
                  </a:lnTo>
                  <a:cubicBezTo>
                    <a:pt x="938" y="754"/>
                    <a:pt x="1654" y="557"/>
                    <a:pt x="2372" y="557"/>
                  </a:cubicBezTo>
                  <a:cubicBezTo>
                    <a:pt x="3716" y="557"/>
                    <a:pt x="5068" y="1249"/>
                    <a:pt x="5892" y="2506"/>
                  </a:cubicBezTo>
                  <a:lnTo>
                    <a:pt x="6357" y="2200"/>
                  </a:lnTo>
                  <a:cubicBezTo>
                    <a:pt x="5426" y="781"/>
                    <a:pt x="3897" y="0"/>
                    <a:pt x="2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1769563" y="2010472"/>
              <a:ext cx="113944" cy="104536"/>
            </a:xfrm>
            <a:custGeom>
              <a:avLst/>
              <a:gdLst/>
              <a:ahLst/>
              <a:cxnLst/>
              <a:rect l="l" t="t" r="r" b="b"/>
              <a:pathLst>
                <a:path w="1199" h="1100" extrusionOk="0">
                  <a:moveTo>
                    <a:pt x="566" y="0"/>
                  </a:moveTo>
                  <a:cubicBezTo>
                    <a:pt x="491" y="0"/>
                    <a:pt x="416" y="17"/>
                    <a:pt x="346" y="53"/>
                  </a:cubicBezTo>
                  <a:cubicBezTo>
                    <a:pt x="94" y="181"/>
                    <a:pt x="1" y="509"/>
                    <a:pt x="139" y="784"/>
                  </a:cubicBezTo>
                  <a:cubicBezTo>
                    <a:pt x="241" y="983"/>
                    <a:pt x="437" y="1100"/>
                    <a:pt x="633" y="1100"/>
                  </a:cubicBezTo>
                  <a:cubicBezTo>
                    <a:pt x="708" y="1100"/>
                    <a:pt x="782" y="1083"/>
                    <a:pt x="852" y="1047"/>
                  </a:cubicBezTo>
                  <a:cubicBezTo>
                    <a:pt x="1106" y="919"/>
                    <a:pt x="1199" y="591"/>
                    <a:pt x="1060" y="316"/>
                  </a:cubicBezTo>
                  <a:cubicBezTo>
                    <a:pt x="959" y="117"/>
                    <a:pt x="763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1831809" y="2040786"/>
              <a:ext cx="78592" cy="88475"/>
            </a:xfrm>
            <a:custGeom>
              <a:avLst/>
              <a:gdLst/>
              <a:ahLst/>
              <a:cxnLst/>
              <a:rect l="l" t="t" r="r" b="b"/>
              <a:pathLst>
                <a:path w="827" h="931" extrusionOk="0">
                  <a:moveTo>
                    <a:pt x="145" y="0"/>
                  </a:moveTo>
                  <a:cubicBezTo>
                    <a:pt x="72" y="0"/>
                    <a:pt x="10" y="56"/>
                    <a:pt x="5" y="128"/>
                  </a:cubicBezTo>
                  <a:cubicBezTo>
                    <a:pt x="0" y="206"/>
                    <a:pt x="58" y="272"/>
                    <a:pt x="135" y="278"/>
                  </a:cubicBezTo>
                  <a:cubicBezTo>
                    <a:pt x="249" y="286"/>
                    <a:pt x="353" y="341"/>
                    <a:pt x="428" y="434"/>
                  </a:cubicBezTo>
                  <a:cubicBezTo>
                    <a:pt x="505" y="530"/>
                    <a:pt x="542" y="653"/>
                    <a:pt x="533" y="781"/>
                  </a:cubicBezTo>
                  <a:cubicBezTo>
                    <a:pt x="528" y="858"/>
                    <a:pt x="586" y="925"/>
                    <a:pt x="663" y="930"/>
                  </a:cubicBezTo>
                  <a:lnTo>
                    <a:pt x="674" y="930"/>
                  </a:lnTo>
                  <a:cubicBezTo>
                    <a:pt x="746" y="930"/>
                    <a:pt x="807" y="874"/>
                    <a:pt x="812" y="800"/>
                  </a:cubicBezTo>
                  <a:cubicBezTo>
                    <a:pt x="826" y="602"/>
                    <a:pt x="767" y="409"/>
                    <a:pt x="644" y="258"/>
                  </a:cubicBezTo>
                  <a:cubicBezTo>
                    <a:pt x="519" y="106"/>
                    <a:pt x="346" y="13"/>
                    <a:pt x="154" y="0"/>
                  </a:cubicBezTo>
                  <a:cubicBezTo>
                    <a:pt x="151" y="0"/>
                    <a:pt x="148" y="0"/>
                    <a:pt x="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1815939" y="2059888"/>
              <a:ext cx="71559" cy="98549"/>
            </a:xfrm>
            <a:custGeom>
              <a:avLst/>
              <a:gdLst/>
              <a:ahLst/>
              <a:cxnLst/>
              <a:rect l="l" t="t" r="r" b="b"/>
              <a:pathLst>
                <a:path w="753" h="1037" extrusionOk="0">
                  <a:moveTo>
                    <a:pt x="145" y="1"/>
                  </a:moveTo>
                  <a:cubicBezTo>
                    <a:pt x="72" y="1"/>
                    <a:pt x="11" y="57"/>
                    <a:pt x="6" y="131"/>
                  </a:cubicBezTo>
                  <a:cubicBezTo>
                    <a:pt x="0" y="206"/>
                    <a:pt x="58" y="273"/>
                    <a:pt x="134" y="278"/>
                  </a:cubicBezTo>
                  <a:cubicBezTo>
                    <a:pt x="323" y="292"/>
                    <a:pt x="464" y="571"/>
                    <a:pt x="441" y="887"/>
                  </a:cubicBezTo>
                  <a:cubicBezTo>
                    <a:pt x="435" y="964"/>
                    <a:pt x="493" y="1031"/>
                    <a:pt x="571" y="1036"/>
                  </a:cubicBezTo>
                  <a:lnTo>
                    <a:pt x="579" y="1036"/>
                  </a:lnTo>
                  <a:cubicBezTo>
                    <a:pt x="653" y="1036"/>
                    <a:pt x="714" y="980"/>
                    <a:pt x="718" y="906"/>
                  </a:cubicBezTo>
                  <a:cubicBezTo>
                    <a:pt x="753" y="424"/>
                    <a:pt x="504" y="26"/>
                    <a:pt x="155" y="1"/>
                  </a:cubicBezTo>
                  <a:cubicBezTo>
                    <a:pt x="152" y="1"/>
                    <a:pt x="148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1796077" y="2070056"/>
              <a:ext cx="52268" cy="108052"/>
            </a:xfrm>
            <a:custGeom>
              <a:avLst/>
              <a:gdLst/>
              <a:ahLst/>
              <a:cxnLst/>
              <a:rect l="l" t="t" r="r" b="b"/>
              <a:pathLst>
                <a:path w="550" h="1137" extrusionOk="0">
                  <a:moveTo>
                    <a:pt x="145" y="1"/>
                  </a:moveTo>
                  <a:cubicBezTo>
                    <a:pt x="72" y="1"/>
                    <a:pt x="11" y="57"/>
                    <a:pt x="6" y="131"/>
                  </a:cubicBezTo>
                  <a:cubicBezTo>
                    <a:pt x="1" y="205"/>
                    <a:pt x="53" y="269"/>
                    <a:pt x="127" y="278"/>
                  </a:cubicBezTo>
                  <a:cubicBezTo>
                    <a:pt x="174" y="315"/>
                    <a:pt x="269" y="561"/>
                    <a:pt x="239" y="987"/>
                  </a:cubicBezTo>
                  <a:cubicBezTo>
                    <a:pt x="234" y="1064"/>
                    <a:pt x="292" y="1131"/>
                    <a:pt x="367" y="1136"/>
                  </a:cubicBezTo>
                  <a:lnTo>
                    <a:pt x="378" y="1136"/>
                  </a:lnTo>
                  <a:cubicBezTo>
                    <a:pt x="450" y="1136"/>
                    <a:pt x="511" y="1080"/>
                    <a:pt x="516" y="1006"/>
                  </a:cubicBezTo>
                  <a:cubicBezTo>
                    <a:pt x="550" y="522"/>
                    <a:pt x="452" y="22"/>
                    <a:pt x="155" y="1"/>
                  </a:cubicBezTo>
                  <a:cubicBezTo>
                    <a:pt x="152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1777736" y="2066350"/>
              <a:ext cx="31836" cy="101020"/>
            </a:xfrm>
            <a:custGeom>
              <a:avLst/>
              <a:gdLst/>
              <a:ahLst/>
              <a:cxnLst/>
              <a:rect l="l" t="t" r="r" b="b"/>
              <a:pathLst>
                <a:path w="335" h="1063" extrusionOk="0">
                  <a:moveTo>
                    <a:pt x="52" y="173"/>
                  </a:moveTo>
                  <a:lnTo>
                    <a:pt x="52" y="173"/>
                  </a:lnTo>
                  <a:cubicBezTo>
                    <a:pt x="57" y="189"/>
                    <a:pt x="62" y="203"/>
                    <a:pt x="71" y="216"/>
                  </a:cubicBezTo>
                  <a:cubicBezTo>
                    <a:pt x="62" y="203"/>
                    <a:pt x="55" y="187"/>
                    <a:pt x="52" y="173"/>
                  </a:cubicBezTo>
                  <a:close/>
                  <a:moveTo>
                    <a:pt x="186" y="1"/>
                  </a:moveTo>
                  <a:cubicBezTo>
                    <a:pt x="115" y="1"/>
                    <a:pt x="55" y="57"/>
                    <a:pt x="48" y="130"/>
                  </a:cubicBezTo>
                  <a:cubicBezTo>
                    <a:pt x="48" y="140"/>
                    <a:pt x="48" y="151"/>
                    <a:pt x="50" y="159"/>
                  </a:cubicBezTo>
                  <a:cubicBezTo>
                    <a:pt x="50" y="214"/>
                    <a:pt x="36" y="477"/>
                    <a:pt x="6" y="914"/>
                  </a:cubicBezTo>
                  <a:cubicBezTo>
                    <a:pt x="1" y="991"/>
                    <a:pt x="59" y="1057"/>
                    <a:pt x="136" y="1063"/>
                  </a:cubicBezTo>
                  <a:lnTo>
                    <a:pt x="145" y="1063"/>
                  </a:lnTo>
                  <a:lnTo>
                    <a:pt x="145" y="1061"/>
                  </a:lnTo>
                  <a:cubicBezTo>
                    <a:pt x="218" y="1061"/>
                    <a:pt x="280" y="1005"/>
                    <a:pt x="285" y="933"/>
                  </a:cubicBezTo>
                  <a:cubicBezTo>
                    <a:pt x="299" y="722"/>
                    <a:pt x="311" y="526"/>
                    <a:pt x="320" y="377"/>
                  </a:cubicBezTo>
                  <a:cubicBezTo>
                    <a:pt x="323" y="305"/>
                    <a:pt x="325" y="247"/>
                    <a:pt x="327" y="207"/>
                  </a:cubicBezTo>
                  <a:cubicBezTo>
                    <a:pt x="329" y="149"/>
                    <a:pt x="334" y="12"/>
                    <a:pt x="199" y="2"/>
                  </a:cubicBezTo>
                  <a:cubicBezTo>
                    <a:pt x="195" y="1"/>
                    <a:pt x="190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1734592" y="2041072"/>
              <a:ext cx="73555" cy="63482"/>
            </a:xfrm>
            <a:custGeom>
              <a:avLst/>
              <a:gdLst/>
              <a:ahLst/>
              <a:cxnLst/>
              <a:rect l="l" t="t" r="r" b="b"/>
              <a:pathLst>
                <a:path w="774" h="668" extrusionOk="0">
                  <a:moveTo>
                    <a:pt x="590" y="1"/>
                  </a:moveTo>
                  <a:cubicBezTo>
                    <a:pt x="451" y="1"/>
                    <a:pt x="318" y="48"/>
                    <a:pt x="213" y="132"/>
                  </a:cubicBezTo>
                  <a:cubicBezTo>
                    <a:pt x="90" y="231"/>
                    <a:pt x="16" y="367"/>
                    <a:pt x="6" y="518"/>
                  </a:cubicBezTo>
                  <a:cubicBezTo>
                    <a:pt x="0" y="596"/>
                    <a:pt x="58" y="662"/>
                    <a:pt x="135" y="667"/>
                  </a:cubicBezTo>
                  <a:lnTo>
                    <a:pt x="144" y="667"/>
                  </a:lnTo>
                  <a:cubicBezTo>
                    <a:pt x="218" y="667"/>
                    <a:pt x="278" y="611"/>
                    <a:pt x="283" y="538"/>
                  </a:cubicBezTo>
                  <a:cubicBezTo>
                    <a:pt x="288" y="466"/>
                    <a:pt x="325" y="399"/>
                    <a:pt x="386" y="350"/>
                  </a:cubicBezTo>
                  <a:cubicBezTo>
                    <a:pt x="444" y="304"/>
                    <a:pt x="519" y="279"/>
                    <a:pt x="597" y="279"/>
                  </a:cubicBezTo>
                  <a:cubicBezTo>
                    <a:pt x="604" y="279"/>
                    <a:pt x="612" y="279"/>
                    <a:pt x="620" y="280"/>
                  </a:cubicBezTo>
                  <a:cubicBezTo>
                    <a:pt x="623" y="280"/>
                    <a:pt x="626" y="280"/>
                    <a:pt x="629" y="280"/>
                  </a:cubicBezTo>
                  <a:cubicBezTo>
                    <a:pt x="702" y="280"/>
                    <a:pt x="764" y="224"/>
                    <a:pt x="769" y="152"/>
                  </a:cubicBezTo>
                  <a:cubicBezTo>
                    <a:pt x="774" y="75"/>
                    <a:pt x="716" y="8"/>
                    <a:pt x="639" y="3"/>
                  </a:cubicBezTo>
                  <a:cubicBezTo>
                    <a:pt x="623" y="1"/>
                    <a:pt x="60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1037632" y="1136568"/>
              <a:ext cx="221996" cy="622273"/>
            </a:xfrm>
            <a:custGeom>
              <a:avLst/>
              <a:gdLst/>
              <a:ahLst/>
              <a:cxnLst/>
              <a:rect l="l" t="t" r="r" b="b"/>
              <a:pathLst>
                <a:path w="2336" h="6548" extrusionOk="0">
                  <a:moveTo>
                    <a:pt x="849" y="0"/>
                  </a:moveTo>
                  <a:cubicBezTo>
                    <a:pt x="826" y="0"/>
                    <a:pt x="802" y="6"/>
                    <a:pt x="779" y="17"/>
                  </a:cubicBezTo>
                  <a:cubicBezTo>
                    <a:pt x="700" y="57"/>
                    <a:pt x="669" y="152"/>
                    <a:pt x="707" y="231"/>
                  </a:cubicBezTo>
                  <a:cubicBezTo>
                    <a:pt x="735" y="285"/>
                    <a:pt x="765" y="357"/>
                    <a:pt x="777" y="431"/>
                  </a:cubicBezTo>
                  <a:cubicBezTo>
                    <a:pt x="774" y="431"/>
                    <a:pt x="770" y="432"/>
                    <a:pt x="767" y="432"/>
                  </a:cubicBezTo>
                  <a:cubicBezTo>
                    <a:pt x="749" y="343"/>
                    <a:pt x="720" y="252"/>
                    <a:pt x="674" y="162"/>
                  </a:cubicBezTo>
                  <a:cubicBezTo>
                    <a:pt x="647" y="106"/>
                    <a:pt x="590" y="74"/>
                    <a:pt x="531" y="74"/>
                  </a:cubicBezTo>
                  <a:cubicBezTo>
                    <a:pt x="508" y="74"/>
                    <a:pt x="484" y="79"/>
                    <a:pt x="462" y="90"/>
                  </a:cubicBezTo>
                  <a:cubicBezTo>
                    <a:pt x="383" y="131"/>
                    <a:pt x="351" y="226"/>
                    <a:pt x="390" y="304"/>
                  </a:cubicBezTo>
                  <a:cubicBezTo>
                    <a:pt x="416" y="355"/>
                    <a:pt x="434" y="403"/>
                    <a:pt x="446" y="447"/>
                  </a:cubicBezTo>
                  <a:cubicBezTo>
                    <a:pt x="404" y="369"/>
                    <a:pt x="351" y="296"/>
                    <a:pt x="288" y="231"/>
                  </a:cubicBezTo>
                  <a:cubicBezTo>
                    <a:pt x="256" y="199"/>
                    <a:pt x="216" y="183"/>
                    <a:pt x="175" y="183"/>
                  </a:cubicBezTo>
                  <a:cubicBezTo>
                    <a:pt x="134" y="183"/>
                    <a:pt x="93" y="199"/>
                    <a:pt x="62" y="231"/>
                  </a:cubicBezTo>
                  <a:cubicBezTo>
                    <a:pt x="0" y="292"/>
                    <a:pt x="0" y="394"/>
                    <a:pt x="62" y="455"/>
                  </a:cubicBezTo>
                  <a:cubicBezTo>
                    <a:pt x="160" y="552"/>
                    <a:pt x="214" y="682"/>
                    <a:pt x="241" y="782"/>
                  </a:cubicBezTo>
                  <a:cubicBezTo>
                    <a:pt x="164" y="906"/>
                    <a:pt x="118" y="1057"/>
                    <a:pt x="127" y="1232"/>
                  </a:cubicBezTo>
                  <a:cubicBezTo>
                    <a:pt x="139" y="1474"/>
                    <a:pt x="164" y="1681"/>
                    <a:pt x="239" y="1816"/>
                  </a:cubicBezTo>
                  <a:cubicBezTo>
                    <a:pt x="64" y="2364"/>
                    <a:pt x="41" y="2983"/>
                    <a:pt x="181" y="3637"/>
                  </a:cubicBezTo>
                  <a:cubicBezTo>
                    <a:pt x="409" y="4700"/>
                    <a:pt x="1044" y="5735"/>
                    <a:pt x="1967" y="6547"/>
                  </a:cubicBezTo>
                  <a:lnTo>
                    <a:pt x="2335" y="6130"/>
                  </a:lnTo>
                  <a:cubicBezTo>
                    <a:pt x="1500" y="5395"/>
                    <a:pt x="928" y="4469"/>
                    <a:pt x="725" y="3520"/>
                  </a:cubicBezTo>
                  <a:cubicBezTo>
                    <a:pt x="597" y="2923"/>
                    <a:pt x="627" y="2367"/>
                    <a:pt x="804" y="1888"/>
                  </a:cubicBezTo>
                  <a:cubicBezTo>
                    <a:pt x="974" y="1736"/>
                    <a:pt x="1076" y="1443"/>
                    <a:pt x="1298" y="1211"/>
                  </a:cubicBezTo>
                  <a:cubicBezTo>
                    <a:pt x="1465" y="1038"/>
                    <a:pt x="1497" y="885"/>
                    <a:pt x="1455" y="761"/>
                  </a:cubicBezTo>
                  <a:cubicBezTo>
                    <a:pt x="1497" y="732"/>
                    <a:pt x="1535" y="704"/>
                    <a:pt x="1569" y="676"/>
                  </a:cubicBezTo>
                  <a:cubicBezTo>
                    <a:pt x="1712" y="555"/>
                    <a:pt x="1760" y="440"/>
                    <a:pt x="1707" y="334"/>
                  </a:cubicBezTo>
                  <a:cubicBezTo>
                    <a:pt x="1678" y="279"/>
                    <a:pt x="1622" y="248"/>
                    <a:pt x="1564" y="248"/>
                  </a:cubicBezTo>
                  <a:cubicBezTo>
                    <a:pt x="1540" y="248"/>
                    <a:pt x="1516" y="253"/>
                    <a:pt x="1493" y="264"/>
                  </a:cubicBezTo>
                  <a:cubicBezTo>
                    <a:pt x="1458" y="282"/>
                    <a:pt x="1435" y="311"/>
                    <a:pt x="1419" y="343"/>
                  </a:cubicBezTo>
                  <a:cubicBezTo>
                    <a:pt x="1428" y="254"/>
                    <a:pt x="1414" y="166"/>
                    <a:pt x="1376" y="89"/>
                  </a:cubicBezTo>
                  <a:cubicBezTo>
                    <a:pt x="1347" y="33"/>
                    <a:pt x="1291" y="0"/>
                    <a:pt x="1232" y="0"/>
                  </a:cubicBezTo>
                  <a:cubicBezTo>
                    <a:pt x="1208" y="0"/>
                    <a:pt x="1184" y="6"/>
                    <a:pt x="1162" y="17"/>
                  </a:cubicBezTo>
                  <a:cubicBezTo>
                    <a:pt x="1083" y="57"/>
                    <a:pt x="1051" y="152"/>
                    <a:pt x="1091" y="231"/>
                  </a:cubicBezTo>
                  <a:cubicBezTo>
                    <a:pt x="1116" y="280"/>
                    <a:pt x="1104" y="334"/>
                    <a:pt x="1090" y="371"/>
                  </a:cubicBezTo>
                  <a:cubicBezTo>
                    <a:pt x="1074" y="285"/>
                    <a:pt x="1044" y="190"/>
                    <a:pt x="991" y="87"/>
                  </a:cubicBezTo>
                  <a:cubicBezTo>
                    <a:pt x="964" y="32"/>
                    <a:pt x="907" y="0"/>
                    <a:pt x="8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5"/>
            <p:cNvSpPr/>
            <p:nvPr/>
          </p:nvSpPr>
          <p:spPr>
            <a:xfrm>
              <a:off x="1163453" y="1641562"/>
              <a:ext cx="413867" cy="449219"/>
            </a:xfrm>
            <a:custGeom>
              <a:avLst/>
              <a:gdLst/>
              <a:ahLst/>
              <a:cxnLst/>
              <a:rect l="l" t="t" r="r" b="b"/>
              <a:pathLst>
                <a:path w="4355" h="4727" extrusionOk="0">
                  <a:moveTo>
                    <a:pt x="2267" y="0"/>
                  </a:moveTo>
                  <a:cubicBezTo>
                    <a:pt x="2117" y="0"/>
                    <a:pt x="1965" y="15"/>
                    <a:pt x="1811" y="46"/>
                  </a:cubicBezTo>
                  <a:cubicBezTo>
                    <a:pt x="730" y="260"/>
                    <a:pt x="1" y="1167"/>
                    <a:pt x="220" y="2274"/>
                  </a:cubicBezTo>
                  <a:cubicBezTo>
                    <a:pt x="425" y="3310"/>
                    <a:pt x="1505" y="4727"/>
                    <a:pt x="2530" y="4727"/>
                  </a:cubicBezTo>
                  <a:cubicBezTo>
                    <a:pt x="2600" y="4727"/>
                    <a:pt x="2670" y="4720"/>
                    <a:pt x="2739" y="4707"/>
                  </a:cubicBezTo>
                  <a:cubicBezTo>
                    <a:pt x="3820" y="4493"/>
                    <a:pt x="4355" y="2602"/>
                    <a:pt x="4135" y="1497"/>
                  </a:cubicBezTo>
                  <a:cubicBezTo>
                    <a:pt x="3946" y="547"/>
                    <a:pt x="3167" y="0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5"/>
            <p:cNvSpPr/>
            <p:nvPr/>
          </p:nvSpPr>
          <p:spPr>
            <a:xfrm>
              <a:off x="850800" y="1880945"/>
              <a:ext cx="417098" cy="641564"/>
            </a:xfrm>
            <a:custGeom>
              <a:avLst/>
              <a:gdLst/>
              <a:ahLst/>
              <a:cxnLst/>
              <a:rect l="l" t="t" r="r" b="b"/>
              <a:pathLst>
                <a:path w="4389" h="6751" extrusionOk="0">
                  <a:moveTo>
                    <a:pt x="644" y="6229"/>
                  </a:moveTo>
                  <a:lnTo>
                    <a:pt x="644" y="6229"/>
                  </a:lnTo>
                  <a:cubicBezTo>
                    <a:pt x="660" y="6233"/>
                    <a:pt x="675" y="6234"/>
                    <a:pt x="691" y="6238"/>
                  </a:cubicBezTo>
                  <a:cubicBezTo>
                    <a:pt x="736" y="6330"/>
                    <a:pt x="804" y="6419"/>
                    <a:pt x="890" y="6499"/>
                  </a:cubicBezTo>
                  <a:lnTo>
                    <a:pt x="890" y="6499"/>
                  </a:lnTo>
                  <a:cubicBezTo>
                    <a:pt x="884" y="6495"/>
                    <a:pt x="878" y="6492"/>
                    <a:pt x="872" y="6487"/>
                  </a:cubicBezTo>
                  <a:cubicBezTo>
                    <a:pt x="765" y="6429"/>
                    <a:pt x="686" y="6338"/>
                    <a:pt x="644" y="6229"/>
                  </a:cubicBezTo>
                  <a:close/>
                  <a:moveTo>
                    <a:pt x="4359" y="0"/>
                  </a:moveTo>
                  <a:cubicBezTo>
                    <a:pt x="2882" y="83"/>
                    <a:pt x="1591" y="858"/>
                    <a:pt x="817" y="2130"/>
                  </a:cubicBezTo>
                  <a:cubicBezTo>
                    <a:pt x="196" y="3149"/>
                    <a:pt x="0" y="4356"/>
                    <a:pt x="256" y="5417"/>
                  </a:cubicBezTo>
                  <a:cubicBezTo>
                    <a:pt x="175" y="5577"/>
                    <a:pt x="179" y="5782"/>
                    <a:pt x="282" y="5957"/>
                  </a:cubicBezTo>
                  <a:cubicBezTo>
                    <a:pt x="298" y="5985"/>
                    <a:pt x="318" y="6012"/>
                    <a:pt x="337" y="6036"/>
                  </a:cubicBezTo>
                  <a:cubicBezTo>
                    <a:pt x="333" y="6122"/>
                    <a:pt x="344" y="6212"/>
                    <a:pt x="372" y="6299"/>
                  </a:cubicBezTo>
                  <a:cubicBezTo>
                    <a:pt x="433" y="6483"/>
                    <a:pt x="563" y="6636"/>
                    <a:pt x="738" y="6733"/>
                  </a:cubicBezTo>
                  <a:cubicBezTo>
                    <a:pt x="760" y="6743"/>
                    <a:pt x="782" y="6750"/>
                    <a:pt x="805" y="6750"/>
                  </a:cubicBezTo>
                  <a:cubicBezTo>
                    <a:pt x="854" y="6750"/>
                    <a:pt x="902" y="6724"/>
                    <a:pt x="928" y="6676"/>
                  </a:cubicBezTo>
                  <a:cubicBezTo>
                    <a:pt x="958" y="6622"/>
                    <a:pt x="945" y="6555"/>
                    <a:pt x="905" y="6513"/>
                  </a:cubicBezTo>
                  <a:lnTo>
                    <a:pt x="905" y="6513"/>
                  </a:lnTo>
                  <a:cubicBezTo>
                    <a:pt x="972" y="6575"/>
                    <a:pt x="1049" y="6631"/>
                    <a:pt x="1137" y="6680"/>
                  </a:cubicBezTo>
                  <a:cubicBezTo>
                    <a:pt x="1158" y="6690"/>
                    <a:pt x="1181" y="6697"/>
                    <a:pt x="1203" y="6697"/>
                  </a:cubicBezTo>
                  <a:cubicBezTo>
                    <a:pt x="1252" y="6697"/>
                    <a:pt x="1300" y="6671"/>
                    <a:pt x="1326" y="6624"/>
                  </a:cubicBezTo>
                  <a:cubicBezTo>
                    <a:pt x="1363" y="6557"/>
                    <a:pt x="1338" y="6473"/>
                    <a:pt x="1270" y="6434"/>
                  </a:cubicBezTo>
                  <a:cubicBezTo>
                    <a:pt x="1149" y="6369"/>
                    <a:pt x="1051" y="6280"/>
                    <a:pt x="986" y="6189"/>
                  </a:cubicBezTo>
                  <a:cubicBezTo>
                    <a:pt x="993" y="6185"/>
                    <a:pt x="1002" y="6182"/>
                    <a:pt x="1009" y="6176"/>
                  </a:cubicBezTo>
                  <a:cubicBezTo>
                    <a:pt x="1035" y="6161"/>
                    <a:pt x="1059" y="6143"/>
                    <a:pt x="1082" y="6124"/>
                  </a:cubicBezTo>
                  <a:cubicBezTo>
                    <a:pt x="1202" y="6236"/>
                    <a:pt x="1358" y="6348"/>
                    <a:pt x="1533" y="6445"/>
                  </a:cubicBezTo>
                  <a:cubicBezTo>
                    <a:pt x="1554" y="6457"/>
                    <a:pt x="1577" y="6462"/>
                    <a:pt x="1600" y="6462"/>
                  </a:cubicBezTo>
                  <a:cubicBezTo>
                    <a:pt x="1649" y="6462"/>
                    <a:pt x="1696" y="6436"/>
                    <a:pt x="1723" y="6389"/>
                  </a:cubicBezTo>
                  <a:cubicBezTo>
                    <a:pt x="1759" y="6322"/>
                    <a:pt x="1733" y="6238"/>
                    <a:pt x="1666" y="6201"/>
                  </a:cubicBezTo>
                  <a:cubicBezTo>
                    <a:pt x="1458" y="6087"/>
                    <a:pt x="1317" y="5971"/>
                    <a:pt x="1233" y="5880"/>
                  </a:cubicBezTo>
                  <a:cubicBezTo>
                    <a:pt x="1240" y="5852"/>
                    <a:pt x="1247" y="5824"/>
                    <a:pt x="1249" y="5794"/>
                  </a:cubicBezTo>
                  <a:cubicBezTo>
                    <a:pt x="1370" y="5862"/>
                    <a:pt x="1514" y="5941"/>
                    <a:pt x="1668" y="6026"/>
                  </a:cubicBezTo>
                  <a:cubicBezTo>
                    <a:pt x="1689" y="6038"/>
                    <a:pt x="1712" y="6043"/>
                    <a:pt x="1735" y="6043"/>
                  </a:cubicBezTo>
                  <a:cubicBezTo>
                    <a:pt x="1784" y="6043"/>
                    <a:pt x="1831" y="6017"/>
                    <a:pt x="1858" y="5971"/>
                  </a:cubicBezTo>
                  <a:cubicBezTo>
                    <a:pt x="1894" y="5903"/>
                    <a:pt x="1868" y="5819"/>
                    <a:pt x="1801" y="5782"/>
                  </a:cubicBezTo>
                  <a:cubicBezTo>
                    <a:pt x="1458" y="5594"/>
                    <a:pt x="1240" y="5470"/>
                    <a:pt x="1165" y="5426"/>
                  </a:cubicBezTo>
                  <a:cubicBezTo>
                    <a:pt x="1138" y="5382"/>
                    <a:pt x="1107" y="5341"/>
                    <a:pt x="1072" y="5308"/>
                  </a:cubicBezTo>
                  <a:cubicBezTo>
                    <a:pt x="1095" y="5292"/>
                    <a:pt x="1117" y="5280"/>
                    <a:pt x="1144" y="5271"/>
                  </a:cubicBezTo>
                  <a:cubicBezTo>
                    <a:pt x="1174" y="5261"/>
                    <a:pt x="1205" y="5256"/>
                    <a:pt x="1235" y="5256"/>
                  </a:cubicBezTo>
                  <a:cubicBezTo>
                    <a:pt x="1278" y="5256"/>
                    <a:pt x="1320" y="5266"/>
                    <a:pt x="1358" y="5287"/>
                  </a:cubicBezTo>
                  <a:cubicBezTo>
                    <a:pt x="1379" y="5299"/>
                    <a:pt x="1401" y="5304"/>
                    <a:pt x="1424" y="5304"/>
                  </a:cubicBezTo>
                  <a:cubicBezTo>
                    <a:pt x="1473" y="5304"/>
                    <a:pt x="1520" y="5278"/>
                    <a:pt x="1545" y="5231"/>
                  </a:cubicBezTo>
                  <a:cubicBezTo>
                    <a:pt x="1584" y="5164"/>
                    <a:pt x="1558" y="5080"/>
                    <a:pt x="1491" y="5043"/>
                  </a:cubicBezTo>
                  <a:cubicBezTo>
                    <a:pt x="1412" y="4999"/>
                    <a:pt x="1325" y="4977"/>
                    <a:pt x="1236" y="4977"/>
                  </a:cubicBezTo>
                  <a:cubicBezTo>
                    <a:pt x="1176" y="4977"/>
                    <a:pt x="1115" y="4988"/>
                    <a:pt x="1054" y="5008"/>
                  </a:cubicBezTo>
                  <a:cubicBezTo>
                    <a:pt x="961" y="5040"/>
                    <a:pt x="879" y="5092"/>
                    <a:pt x="812" y="5163"/>
                  </a:cubicBezTo>
                  <a:cubicBezTo>
                    <a:pt x="798" y="5159"/>
                    <a:pt x="782" y="5157"/>
                    <a:pt x="768" y="5154"/>
                  </a:cubicBezTo>
                  <a:cubicBezTo>
                    <a:pt x="591" y="4268"/>
                    <a:pt x="774" y="3272"/>
                    <a:pt x="1293" y="2421"/>
                  </a:cubicBezTo>
                  <a:lnTo>
                    <a:pt x="1293" y="2419"/>
                  </a:lnTo>
                  <a:cubicBezTo>
                    <a:pt x="1970" y="1307"/>
                    <a:pt x="3100" y="628"/>
                    <a:pt x="4389" y="556"/>
                  </a:cubicBezTo>
                  <a:lnTo>
                    <a:pt x="43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1375373" y="1857852"/>
              <a:ext cx="158609" cy="117270"/>
            </a:xfrm>
            <a:custGeom>
              <a:avLst/>
              <a:gdLst/>
              <a:ahLst/>
              <a:cxnLst/>
              <a:rect l="l" t="t" r="r" b="b"/>
              <a:pathLst>
                <a:path w="1669" h="1234" extrusionOk="0">
                  <a:moveTo>
                    <a:pt x="880" y="859"/>
                  </a:moveTo>
                  <a:lnTo>
                    <a:pt x="880" y="859"/>
                  </a:lnTo>
                  <a:cubicBezTo>
                    <a:pt x="880" y="859"/>
                    <a:pt x="881" y="860"/>
                    <a:pt x="883" y="861"/>
                  </a:cubicBezTo>
                  <a:cubicBezTo>
                    <a:pt x="882" y="860"/>
                    <a:pt x="881" y="859"/>
                    <a:pt x="880" y="859"/>
                  </a:cubicBezTo>
                  <a:close/>
                  <a:moveTo>
                    <a:pt x="1048" y="1"/>
                  </a:moveTo>
                  <a:cubicBezTo>
                    <a:pt x="1026" y="1"/>
                    <a:pt x="1003" y="2"/>
                    <a:pt x="979" y="5"/>
                  </a:cubicBezTo>
                  <a:cubicBezTo>
                    <a:pt x="1039" y="34"/>
                    <a:pt x="1219" y="138"/>
                    <a:pt x="1239" y="233"/>
                  </a:cubicBezTo>
                  <a:cubicBezTo>
                    <a:pt x="1160" y="162"/>
                    <a:pt x="1018" y="104"/>
                    <a:pt x="860" y="104"/>
                  </a:cubicBezTo>
                  <a:cubicBezTo>
                    <a:pt x="739" y="104"/>
                    <a:pt x="609" y="138"/>
                    <a:pt x="491" y="226"/>
                  </a:cubicBezTo>
                  <a:cubicBezTo>
                    <a:pt x="755" y="257"/>
                    <a:pt x="939" y="341"/>
                    <a:pt x="1005" y="457"/>
                  </a:cubicBezTo>
                  <a:cubicBezTo>
                    <a:pt x="850" y="403"/>
                    <a:pt x="699" y="335"/>
                    <a:pt x="545" y="335"/>
                  </a:cubicBezTo>
                  <a:cubicBezTo>
                    <a:pt x="369" y="335"/>
                    <a:pt x="190" y="424"/>
                    <a:pt x="0" y="726"/>
                  </a:cubicBezTo>
                  <a:cubicBezTo>
                    <a:pt x="78" y="689"/>
                    <a:pt x="175" y="672"/>
                    <a:pt x="278" y="672"/>
                  </a:cubicBezTo>
                  <a:cubicBezTo>
                    <a:pt x="490" y="672"/>
                    <a:pt x="728" y="744"/>
                    <a:pt x="880" y="859"/>
                  </a:cubicBezTo>
                  <a:lnTo>
                    <a:pt x="880" y="859"/>
                  </a:lnTo>
                  <a:cubicBezTo>
                    <a:pt x="880" y="855"/>
                    <a:pt x="906" y="851"/>
                    <a:pt x="944" y="851"/>
                  </a:cubicBezTo>
                  <a:cubicBezTo>
                    <a:pt x="1018" y="851"/>
                    <a:pt x="1140" y="866"/>
                    <a:pt x="1221" y="933"/>
                  </a:cubicBezTo>
                  <a:cubicBezTo>
                    <a:pt x="1176" y="918"/>
                    <a:pt x="1096" y="901"/>
                    <a:pt x="1021" y="901"/>
                  </a:cubicBezTo>
                  <a:cubicBezTo>
                    <a:pt x="938" y="901"/>
                    <a:pt x="860" y="921"/>
                    <a:pt x="839" y="983"/>
                  </a:cubicBezTo>
                  <a:cubicBezTo>
                    <a:pt x="963" y="1066"/>
                    <a:pt x="1156" y="1008"/>
                    <a:pt x="1286" y="1092"/>
                  </a:cubicBezTo>
                  <a:cubicBezTo>
                    <a:pt x="1344" y="1129"/>
                    <a:pt x="1326" y="1190"/>
                    <a:pt x="1402" y="1222"/>
                  </a:cubicBezTo>
                  <a:cubicBezTo>
                    <a:pt x="1421" y="1230"/>
                    <a:pt x="1439" y="1234"/>
                    <a:pt x="1456" y="1234"/>
                  </a:cubicBezTo>
                  <a:cubicBezTo>
                    <a:pt x="1669" y="1234"/>
                    <a:pt x="1668" y="609"/>
                    <a:pt x="1635" y="468"/>
                  </a:cubicBezTo>
                  <a:cubicBezTo>
                    <a:pt x="1578" y="223"/>
                    <a:pt x="1352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1278536" y="1932546"/>
              <a:ext cx="372432" cy="299257"/>
            </a:xfrm>
            <a:custGeom>
              <a:avLst/>
              <a:gdLst/>
              <a:ahLst/>
              <a:cxnLst/>
              <a:rect l="l" t="t" r="r" b="b"/>
              <a:pathLst>
                <a:path w="3919" h="3149" extrusionOk="0">
                  <a:moveTo>
                    <a:pt x="1818" y="1"/>
                  </a:moveTo>
                  <a:cubicBezTo>
                    <a:pt x="1094" y="1"/>
                    <a:pt x="451" y="402"/>
                    <a:pt x="253" y="1046"/>
                  </a:cubicBezTo>
                  <a:cubicBezTo>
                    <a:pt x="0" y="1866"/>
                    <a:pt x="558" y="2765"/>
                    <a:pt x="1502" y="3057"/>
                  </a:cubicBezTo>
                  <a:cubicBezTo>
                    <a:pt x="1702" y="3119"/>
                    <a:pt x="1905" y="3148"/>
                    <a:pt x="2101" y="3148"/>
                  </a:cubicBezTo>
                  <a:cubicBezTo>
                    <a:pt x="2825" y="3148"/>
                    <a:pt x="3468" y="2747"/>
                    <a:pt x="3666" y="2102"/>
                  </a:cubicBezTo>
                  <a:cubicBezTo>
                    <a:pt x="3919" y="1283"/>
                    <a:pt x="3361" y="383"/>
                    <a:pt x="2417" y="92"/>
                  </a:cubicBezTo>
                  <a:cubicBezTo>
                    <a:pt x="2216" y="30"/>
                    <a:pt x="2014" y="1"/>
                    <a:pt x="18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1234347" y="1918767"/>
              <a:ext cx="143784" cy="142929"/>
            </a:xfrm>
            <a:custGeom>
              <a:avLst/>
              <a:gdLst/>
              <a:ahLst/>
              <a:cxnLst/>
              <a:rect l="l" t="t" r="r" b="b"/>
              <a:pathLst>
                <a:path w="1513" h="1504" extrusionOk="0">
                  <a:moveTo>
                    <a:pt x="867" y="0"/>
                  </a:moveTo>
                  <a:cubicBezTo>
                    <a:pt x="533" y="0"/>
                    <a:pt x="225" y="208"/>
                    <a:pt x="125" y="535"/>
                  </a:cubicBezTo>
                  <a:cubicBezTo>
                    <a:pt x="0" y="941"/>
                    <a:pt x="237" y="1372"/>
                    <a:pt x="656" y="1502"/>
                  </a:cubicBezTo>
                  <a:cubicBezTo>
                    <a:pt x="658" y="1504"/>
                    <a:pt x="662" y="1504"/>
                    <a:pt x="663" y="1504"/>
                  </a:cubicBezTo>
                  <a:cubicBezTo>
                    <a:pt x="670" y="1400"/>
                    <a:pt x="690" y="1297"/>
                    <a:pt x="721" y="1193"/>
                  </a:cubicBezTo>
                  <a:cubicBezTo>
                    <a:pt x="844" y="795"/>
                    <a:pt x="1137" y="490"/>
                    <a:pt x="1512" y="314"/>
                  </a:cubicBezTo>
                  <a:cubicBezTo>
                    <a:pt x="1414" y="188"/>
                    <a:pt x="1276" y="88"/>
                    <a:pt x="1109" y="37"/>
                  </a:cubicBezTo>
                  <a:cubicBezTo>
                    <a:pt x="1028" y="12"/>
                    <a:pt x="947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5"/>
            <p:cNvSpPr/>
            <p:nvPr/>
          </p:nvSpPr>
          <p:spPr>
            <a:xfrm>
              <a:off x="1612096" y="2017124"/>
              <a:ext cx="108622" cy="146445"/>
            </a:xfrm>
            <a:custGeom>
              <a:avLst/>
              <a:gdLst/>
              <a:ahLst/>
              <a:cxnLst/>
              <a:rect l="l" t="t" r="r" b="b"/>
              <a:pathLst>
                <a:path w="1143" h="1541" extrusionOk="0">
                  <a:moveTo>
                    <a:pt x="241" y="0"/>
                  </a:moveTo>
                  <a:cubicBezTo>
                    <a:pt x="158" y="0"/>
                    <a:pt x="77" y="13"/>
                    <a:pt x="0" y="37"/>
                  </a:cubicBezTo>
                  <a:cubicBezTo>
                    <a:pt x="212" y="395"/>
                    <a:pt x="283" y="814"/>
                    <a:pt x="160" y="1212"/>
                  </a:cubicBezTo>
                  <a:cubicBezTo>
                    <a:pt x="128" y="1316"/>
                    <a:pt x="84" y="1412"/>
                    <a:pt x="32" y="1504"/>
                  </a:cubicBezTo>
                  <a:cubicBezTo>
                    <a:pt x="112" y="1529"/>
                    <a:pt x="194" y="1540"/>
                    <a:pt x="274" y="1540"/>
                  </a:cubicBezTo>
                  <a:cubicBezTo>
                    <a:pt x="609" y="1540"/>
                    <a:pt x="916" y="1331"/>
                    <a:pt x="1018" y="1005"/>
                  </a:cubicBezTo>
                  <a:cubicBezTo>
                    <a:pt x="1142" y="600"/>
                    <a:pt x="904" y="167"/>
                    <a:pt x="484" y="37"/>
                  </a:cubicBezTo>
                  <a:cubicBezTo>
                    <a:pt x="403" y="12"/>
                    <a:pt x="321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1195954" y="2059032"/>
              <a:ext cx="487707" cy="286998"/>
            </a:xfrm>
            <a:custGeom>
              <a:avLst/>
              <a:gdLst/>
              <a:ahLst/>
              <a:cxnLst/>
              <a:rect l="l" t="t" r="r" b="b"/>
              <a:pathLst>
                <a:path w="5132" h="3020" extrusionOk="0">
                  <a:moveTo>
                    <a:pt x="746" y="0"/>
                  </a:moveTo>
                  <a:cubicBezTo>
                    <a:pt x="495" y="0"/>
                    <a:pt x="317" y="101"/>
                    <a:pt x="234" y="370"/>
                  </a:cubicBezTo>
                  <a:cubicBezTo>
                    <a:pt x="1" y="1122"/>
                    <a:pt x="716" y="2510"/>
                    <a:pt x="2006" y="2908"/>
                  </a:cubicBezTo>
                  <a:cubicBezTo>
                    <a:pt x="2254" y="2985"/>
                    <a:pt x="2506" y="3019"/>
                    <a:pt x="2752" y="3019"/>
                  </a:cubicBezTo>
                  <a:cubicBezTo>
                    <a:pt x="3781" y="3019"/>
                    <a:pt x="4712" y="2419"/>
                    <a:pt x="4900" y="1812"/>
                  </a:cubicBezTo>
                  <a:cubicBezTo>
                    <a:pt x="5132" y="1059"/>
                    <a:pt x="4013" y="980"/>
                    <a:pt x="2723" y="582"/>
                  </a:cubicBezTo>
                  <a:cubicBezTo>
                    <a:pt x="1896" y="326"/>
                    <a:pt x="1200" y="0"/>
                    <a:pt x="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1358553" y="1989755"/>
              <a:ext cx="226938" cy="150627"/>
            </a:xfrm>
            <a:custGeom>
              <a:avLst/>
              <a:gdLst/>
              <a:ahLst/>
              <a:cxnLst/>
              <a:rect l="l" t="t" r="r" b="b"/>
              <a:pathLst>
                <a:path w="2388" h="1585" extrusionOk="0">
                  <a:moveTo>
                    <a:pt x="687" y="0"/>
                  </a:moveTo>
                  <a:cubicBezTo>
                    <a:pt x="374" y="0"/>
                    <a:pt x="90" y="253"/>
                    <a:pt x="25" y="609"/>
                  </a:cubicBezTo>
                  <a:cubicBezTo>
                    <a:pt x="0" y="739"/>
                    <a:pt x="9" y="865"/>
                    <a:pt x="44" y="979"/>
                  </a:cubicBezTo>
                  <a:cubicBezTo>
                    <a:pt x="337" y="1083"/>
                    <a:pt x="660" y="1202"/>
                    <a:pt x="1007" y="1309"/>
                  </a:cubicBezTo>
                  <a:cubicBezTo>
                    <a:pt x="1358" y="1418"/>
                    <a:pt x="1696" y="1502"/>
                    <a:pt x="2000" y="1585"/>
                  </a:cubicBezTo>
                  <a:cubicBezTo>
                    <a:pt x="2093" y="1509"/>
                    <a:pt x="2172" y="1409"/>
                    <a:pt x="2224" y="1288"/>
                  </a:cubicBezTo>
                  <a:cubicBezTo>
                    <a:pt x="2387" y="923"/>
                    <a:pt x="2256" y="508"/>
                    <a:pt x="1931" y="362"/>
                  </a:cubicBezTo>
                  <a:cubicBezTo>
                    <a:pt x="1855" y="328"/>
                    <a:pt x="1775" y="312"/>
                    <a:pt x="1695" y="312"/>
                  </a:cubicBezTo>
                  <a:cubicBezTo>
                    <a:pt x="1547" y="312"/>
                    <a:pt x="1398" y="367"/>
                    <a:pt x="1274" y="465"/>
                  </a:cubicBezTo>
                  <a:cubicBezTo>
                    <a:pt x="1203" y="234"/>
                    <a:pt x="1025" y="53"/>
                    <a:pt x="789" y="9"/>
                  </a:cubicBezTo>
                  <a:cubicBezTo>
                    <a:pt x="755" y="3"/>
                    <a:pt x="721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1386682" y="2042497"/>
              <a:ext cx="28605" cy="30695"/>
            </a:xfrm>
            <a:custGeom>
              <a:avLst/>
              <a:gdLst/>
              <a:ahLst/>
              <a:cxnLst/>
              <a:rect l="l" t="t" r="r" b="b"/>
              <a:pathLst>
                <a:path w="301" h="323" extrusionOk="0">
                  <a:moveTo>
                    <a:pt x="168" y="1"/>
                  </a:moveTo>
                  <a:cubicBezTo>
                    <a:pt x="110" y="1"/>
                    <a:pt x="51" y="50"/>
                    <a:pt x="29" y="123"/>
                  </a:cubicBezTo>
                  <a:cubicBezTo>
                    <a:pt x="1" y="209"/>
                    <a:pt x="34" y="296"/>
                    <a:pt x="102" y="317"/>
                  </a:cubicBezTo>
                  <a:cubicBezTo>
                    <a:pt x="112" y="321"/>
                    <a:pt x="123" y="322"/>
                    <a:pt x="133" y="322"/>
                  </a:cubicBezTo>
                  <a:cubicBezTo>
                    <a:pt x="193" y="322"/>
                    <a:pt x="252" y="273"/>
                    <a:pt x="274" y="198"/>
                  </a:cubicBezTo>
                  <a:cubicBezTo>
                    <a:pt x="300" y="112"/>
                    <a:pt x="267" y="26"/>
                    <a:pt x="199" y="5"/>
                  </a:cubicBezTo>
                  <a:cubicBezTo>
                    <a:pt x="189" y="2"/>
                    <a:pt x="179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1463182" y="2066160"/>
              <a:ext cx="28605" cy="30695"/>
            </a:xfrm>
            <a:custGeom>
              <a:avLst/>
              <a:gdLst/>
              <a:ahLst/>
              <a:cxnLst/>
              <a:rect l="l" t="t" r="r" b="b"/>
              <a:pathLst>
                <a:path w="301" h="323" extrusionOk="0">
                  <a:moveTo>
                    <a:pt x="167" y="0"/>
                  </a:moveTo>
                  <a:cubicBezTo>
                    <a:pt x="108" y="0"/>
                    <a:pt x="51" y="50"/>
                    <a:pt x="27" y="123"/>
                  </a:cubicBezTo>
                  <a:cubicBezTo>
                    <a:pt x="1" y="209"/>
                    <a:pt x="34" y="296"/>
                    <a:pt x="102" y="317"/>
                  </a:cubicBezTo>
                  <a:cubicBezTo>
                    <a:pt x="113" y="321"/>
                    <a:pt x="123" y="322"/>
                    <a:pt x="133" y="322"/>
                  </a:cubicBezTo>
                  <a:cubicBezTo>
                    <a:pt x="193" y="322"/>
                    <a:pt x="252" y="273"/>
                    <a:pt x="274" y="198"/>
                  </a:cubicBezTo>
                  <a:cubicBezTo>
                    <a:pt x="301" y="112"/>
                    <a:pt x="267" y="26"/>
                    <a:pt x="199" y="5"/>
                  </a:cubicBezTo>
                  <a:cubicBezTo>
                    <a:pt x="188" y="2"/>
                    <a:pt x="17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1389153" y="2101321"/>
              <a:ext cx="116605" cy="65667"/>
            </a:xfrm>
            <a:custGeom>
              <a:avLst/>
              <a:gdLst/>
              <a:ahLst/>
              <a:cxnLst/>
              <a:rect l="l" t="t" r="r" b="b"/>
              <a:pathLst>
                <a:path w="1227" h="691" extrusionOk="0">
                  <a:moveTo>
                    <a:pt x="511" y="0"/>
                  </a:moveTo>
                  <a:cubicBezTo>
                    <a:pt x="273" y="0"/>
                    <a:pt x="69" y="114"/>
                    <a:pt x="36" y="223"/>
                  </a:cubicBezTo>
                  <a:cubicBezTo>
                    <a:pt x="1" y="330"/>
                    <a:pt x="241" y="246"/>
                    <a:pt x="376" y="426"/>
                  </a:cubicBezTo>
                  <a:cubicBezTo>
                    <a:pt x="436" y="502"/>
                    <a:pt x="424" y="656"/>
                    <a:pt x="522" y="686"/>
                  </a:cubicBezTo>
                  <a:cubicBezTo>
                    <a:pt x="532" y="689"/>
                    <a:pt x="542" y="691"/>
                    <a:pt x="551" y="691"/>
                  </a:cubicBezTo>
                  <a:cubicBezTo>
                    <a:pt x="634" y="691"/>
                    <a:pt x="705" y="579"/>
                    <a:pt x="787" y="553"/>
                  </a:cubicBezTo>
                  <a:cubicBezTo>
                    <a:pt x="820" y="541"/>
                    <a:pt x="852" y="537"/>
                    <a:pt x="882" y="537"/>
                  </a:cubicBezTo>
                  <a:cubicBezTo>
                    <a:pt x="1004" y="537"/>
                    <a:pt x="1096" y="610"/>
                    <a:pt x="1147" y="610"/>
                  </a:cubicBezTo>
                  <a:cubicBezTo>
                    <a:pt x="1165" y="610"/>
                    <a:pt x="1178" y="601"/>
                    <a:pt x="1185" y="577"/>
                  </a:cubicBezTo>
                  <a:cubicBezTo>
                    <a:pt x="1227" y="437"/>
                    <a:pt x="1041" y="130"/>
                    <a:pt x="724" y="32"/>
                  </a:cubicBezTo>
                  <a:cubicBezTo>
                    <a:pt x="652" y="10"/>
                    <a:pt x="580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1287469" y="2159290"/>
              <a:ext cx="145970" cy="136942"/>
            </a:xfrm>
            <a:custGeom>
              <a:avLst/>
              <a:gdLst/>
              <a:ahLst/>
              <a:cxnLst/>
              <a:rect l="l" t="t" r="r" b="b"/>
              <a:pathLst>
                <a:path w="1536" h="1441" extrusionOk="0">
                  <a:moveTo>
                    <a:pt x="82" y="0"/>
                  </a:moveTo>
                  <a:cubicBezTo>
                    <a:pt x="60" y="0"/>
                    <a:pt x="39" y="17"/>
                    <a:pt x="36" y="41"/>
                  </a:cubicBezTo>
                  <a:cubicBezTo>
                    <a:pt x="1" y="308"/>
                    <a:pt x="120" y="629"/>
                    <a:pt x="355" y="900"/>
                  </a:cubicBezTo>
                  <a:cubicBezTo>
                    <a:pt x="652" y="1241"/>
                    <a:pt x="1064" y="1437"/>
                    <a:pt x="1488" y="1441"/>
                  </a:cubicBezTo>
                  <a:lnTo>
                    <a:pt x="1490" y="1441"/>
                  </a:lnTo>
                  <a:cubicBezTo>
                    <a:pt x="1515" y="1441"/>
                    <a:pt x="1536" y="1420"/>
                    <a:pt x="1536" y="1393"/>
                  </a:cubicBezTo>
                  <a:cubicBezTo>
                    <a:pt x="1536" y="1369"/>
                    <a:pt x="1515" y="1348"/>
                    <a:pt x="1490" y="1348"/>
                  </a:cubicBezTo>
                  <a:cubicBezTo>
                    <a:pt x="1092" y="1344"/>
                    <a:pt x="704" y="1160"/>
                    <a:pt x="425" y="839"/>
                  </a:cubicBezTo>
                  <a:cubicBezTo>
                    <a:pt x="208" y="588"/>
                    <a:pt x="96" y="293"/>
                    <a:pt x="129" y="53"/>
                  </a:cubicBezTo>
                  <a:cubicBezTo>
                    <a:pt x="132" y="29"/>
                    <a:pt x="115" y="4"/>
                    <a:pt x="89" y="1"/>
                  </a:cubicBezTo>
                  <a:cubicBezTo>
                    <a:pt x="86" y="0"/>
                    <a:pt x="8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1280152" y="2156154"/>
              <a:ext cx="29650" cy="13875"/>
            </a:xfrm>
            <a:custGeom>
              <a:avLst/>
              <a:gdLst/>
              <a:ahLst/>
              <a:cxnLst/>
              <a:rect l="l" t="t" r="r" b="b"/>
              <a:pathLst>
                <a:path w="312" h="146" extrusionOk="0">
                  <a:moveTo>
                    <a:pt x="147" y="0"/>
                  </a:moveTo>
                  <a:cubicBezTo>
                    <a:pt x="145" y="0"/>
                    <a:pt x="143" y="0"/>
                    <a:pt x="141" y="0"/>
                  </a:cubicBezTo>
                  <a:cubicBezTo>
                    <a:pt x="88" y="0"/>
                    <a:pt x="41" y="21"/>
                    <a:pt x="16" y="56"/>
                  </a:cubicBezTo>
                  <a:cubicBezTo>
                    <a:pt x="1" y="77"/>
                    <a:pt x="6" y="105"/>
                    <a:pt x="27" y="121"/>
                  </a:cubicBezTo>
                  <a:cubicBezTo>
                    <a:pt x="35" y="127"/>
                    <a:pt x="44" y="130"/>
                    <a:pt x="53" y="130"/>
                  </a:cubicBezTo>
                  <a:cubicBezTo>
                    <a:pt x="68" y="130"/>
                    <a:pt x="82" y="123"/>
                    <a:pt x="92" y="111"/>
                  </a:cubicBezTo>
                  <a:cubicBezTo>
                    <a:pt x="97" y="102"/>
                    <a:pt x="116" y="93"/>
                    <a:pt x="141" y="93"/>
                  </a:cubicBezTo>
                  <a:cubicBezTo>
                    <a:pt x="143" y="93"/>
                    <a:pt x="145" y="93"/>
                    <a:pt x="146" y="93"/>
                  </a:cubicBezTo>
                  <a:cubicBezTo>
                    <a:pt x="176" y="93"/>
                    <a:pt x="205" y="107"/>
                    <a:pt x="222" y="128"/>
                  </a:cubicBezTo>
                  <a:cubicBezTo>
                    <a:pt x="230" y="141"/>
                    <a:pt x="244" y="146"/>
                    <a:pt x="259" y="146"/>
                  </a:cubicBezTo>
                  <a:cubicBezTo>
                    <a:pt x="267" y="146"/>
                    <a:pt x="278" y="142"/>
                    <a:pt x="287" y="137"/>
                  </a:cubicBezTo>
                  <a:cubicBezTo>
                    <a:pt x="308" y="121"/>
                    <a:pt x="311" y="91"/>
                    <a:pt x="295" y="70"/>
                  </a:cubicBezTo>
                  <a:cubicBezTo>
                    <a:pt x="260" y="26"/>
                    <a:pt x="206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1344298" y="1370819"/>
              <a:ext cx="443517" cy="369581"/>
            </a:xfrm>
            <a:custGeom>
              <a:avLst/>
              <a:gdLst/>
              <a:ahLst/>
              <a:cxnLst/>
              <a:rect l="l" t="t" r="r" b="b"/>
              <a:pathLst>
                <a:path w="4667" h="3889" extrusionOk="0">
                  <a:moveTo>
                    <a:pt x="1994" y="2567"/>
                  </a:moveTo>
                  <a:cubicBezTo>
                    <a:pt x="1995" y="2574"/>
                    <a:pt x="1996" y="2578"/>
                    <a:pt x="1996" y="2580"/>
                  </a:cubicBezTo>
                  <a:lnTo>
                    <a:pt x="1996" y="2580"/>
                  </a:lnTo>
                  <a:cubicBezTo>
                    <a:pt x="1996" y="2579"/>
                    <a:pt x="1996" y="2578"/>
                    <a:pt x="1996" y="2578"/>
                  </a:cubicBezTo>
                  <a:cubicBezTo>
                    <a:pt x="1995" y="2578"/>
                    <a:pt x="1995" y="2578"/>
                    <a:pt x="1995" y="2579"/>
                  </a:cubicBezTo>
                  <a:lnTo>
                    <a:pt x="1994" y="2567"/>
                  </a:lnTo>
                  <a:close/>
                  <a:moveTo>
                    <a:pt x="2474" y="1"/>
                  </a:moveTo>
                  <a:cubicBezTo>
                    <a:pt x="2420" y="4"/>
                    <a:pt x="2366" y="8"/>
                    <a:pt x="2311" y="11"/>
                  </a:cubicBezTo>
                  <a:cubicBezTo>
                    <a:pt x="2255" y="13"/>
                    <a:pt x="2213" y="23"/>
                    <a:pt x="2166" y="30"/>
                  </a:cubicBezTo>
                  <a:lnTo>
                    <a:pt x="2097" y="43"/>
                  </a:lnTo>
                  <a:lnTo>
                    <a:pt x="2053" y="50"/>
                  </a:lnTo>
                  <a:lnTo>
                    <a:pt x="2016" y="60"/>
                  </a:lnTo>
                  <a:cubicBezTo>
                    <a:pt x="1969" y="72"/>
                    <a:pt x="1920" y="86"/>
                    <a:pt x="1873" y="99"/>
                  </a:cubicBezTo>
                  <a:lnTo>
                    <a:pt x="1802" y="118"/>
                  </a:lnTo>
                  <a:cubicBezTo>
                    <a:pt x="1778" y="127"/>
                    <a:pt x="1757" y="136"/>
                    <a:pt x="1732" y="144"/>
                  </a:cubicBezTo>
                  <a:cubicBezTo>
                    <a:pt x="1643" y="179"/>
                    <a:pt x="1550" y="209"/>
                    <a:pt x="1466" y="257"/>
                  </a:cubicBezTo>
                  <a:cubicBezTo>
                    <a:pt x="1424" y="278"/>
                    <a:pt x="1381" y="299"/>
                    <a:pt x="1339" y="320"/>
                  </a:cubicBezTo>
                  <a:cubicBezTo>
                    <a:pt x="1297" y="341"/>
                    <a:pt x="1260" y="369"/>
                    <a:pt x="1220" y="393"/>
                  </a:cubicBezTo>
                  <a:cubicBezTo>
                    <a:pt x="906" y="592"/>
                    <a:pt x="654" y="844"/>
                    <a:pt x="471" y="1109"/>
                  </a:cubicBezTo>
                  <a:cubicBezTo>
                    <a:pt x="287" y="1372"/>
                    <a:pt x="169" y="1648"/>
                    <a:pt x="97" y="1897"/>
                  </a:cubicBezTo>
                  <a:cubicBezTo>
                    <a:pt x="82" y="1960"/>
                    <a:pt x="68" y="2021"/>
                    <a:pt x="54" y="2081"/>
                  </a:cubicBezTo>
                  <a:cubicBezTo>
                    <a:pt x="45" y="2111"/>
                    <a:pt x="41" y="2141"/>
                    <a:pt x="38" y="2169"/>
                  </a:cubicBezTo>
                  <a:cubicBezTo>
                    <a:pt x="33" y="2198"/>
                    <a:pt x="29" y="2227"/>
                    <a:pt x="26" y="2255"/>
                  </a:cubicBezTo>
                  <a:cubicBezTo>
                    <a:pt x="6" y="2367"/>
                    <a:pt x="8" y="2470"/>
                    <a:pt x="3" y="2563"/>
                  </a:cubicBezTo>
                  <a:cubicBezTo>
                    <a:pt x="3" y="2586"/>
                    <a:pt x="1" y="2609"/>
                    <a:pt x="1" y="2632"/>
                  </a:cubicBezTo>
                  <a:cubicBezTo>
                    <a:pt x="3" y="2655"/>
                    <a:pt x="4" y="2676"/>
                    <a:pt x="6" y="2697"/>
                  </a:cubicBezTo>
                  <a:cubicBezTo>
                    <a:pt x="8" y="2740"/>
                    <a:pt x="12" y="2781"/>
                    <a:pt x="13" y="2818"/>
                  </a:cubicBezTo>
                  <a:cubicBezTo>
                    <a:pt x="17" y="2893"/>
                    <a:pt x="29" y="2947"/>
                    <a:pt x="36" y="2995"/>
                  </a:cubicBezTo>
                  <a:cubicBezTo>
                    <a:pt x="52" y="3088"/>
                    <a:pt x="61" y="3137"/>
                    <a:pt x="61" y="3137"/>
                  </a:cubicBezTo>
                  <a:lnTo>
                    <a:pt x="61" y="3139"/>
                  </a:lnTo>
                  <a:cubicBezTo>
                    <a:pt x="72" y="3206"/>
                    <a:pt x="130" y="3256"/>
                    <a:pt x="198" y="3256"/>
                  </a:cubicBezTo>
                  <a:cubicBezTo>
                    <a:pt x="204" y="3256"/>
                    <a:pt x="210" y="3255"/>
                    <a:pt x="217" y="3254"/>
                  </a:cubicBezTo>
                  <a:cubicBezTo>
                    <a:pt x="292" y="3242"/>
                    <a:pt x="345" y="3172"/>
                    <a:pt x="334" y="3097"/>
                  </a:cubicBezTo>
                  <a:cubicBezTo>
                    <a:pt x="334" y="3097"/>
                    <a:pt x="327" y="3047"/>
                    <a:pt x="315" y="2954"/>
                  </a:cubicBezTo>
                  <a:cubicBezTo>
                    <a:pt x="308" y="2907"/>
                    <a:pt x="297" y="2847"/>
                    <a:pt x="297" y="2786"/>
                  </a:cubicBezTo>
                  <a:cubicBezTo>
                    <a:pt x="297" y="2756"/>
                    <a:pt x="296" y="2723"/>
                    <a:pt x="294" y="2686"/>
                  </a:cubicBezTo>
                  <a:cubicBezTo>
                    <a:pt x="294" y="2669"/>
                    <a:pt x="294" y="2651"/>
                    <a:pt x="292" y="2632"/>
                  </a:cubicBezTo>
                  <a:cubicBezTo>
                    <a:pt x="292" y="2612"/>
                    <a:pt x="294" y="2591"/>
                    <a:pt x="296" y="2570"/>
                  </a:cubicBezTo>
                  <a:cubicBezTo>
                    <a:pt x="301" y="2490"/>
                    <a:pt x="303" y="2397"/>
                    <a:pt x="324" y="2298"/>
                  </a:cubicBezTo>
                  <a:cubicBezTo>
                    <a:pt x="327" y="2274"/>
                    <a:pt x="331" y="2249"/>
                    <a:pt x="336" y="2225"/>
                  </a:cubicBezTo>
                  <a:cubicBezTo>
                    <a:pt x="340" y="2198"/>
                    <a:pt x="343" y="2172"/>
                    <a:pt x="352" y="2146"/>
                  </a:cubicBezTo>
                  <a:cubicBezTo>
                    <a:pt x="364" y="2095"/>
                    <a:pt x="380" y="2041"/>
                    <a:pt x="394" y="1986"/>
                  </a:cubicBezTo>
                  <a:cubicBezTo>
                    <a:pt x="464" y="1767"/>
                    <a:pt x="573" y="1528"/>
                    <a:pt x="741" y="1302"/>
                  </a:cubicBezTo>
                  <a:cubicBezTo>
                    <a:pt x="908" y="1076"/>
                    <a:pt x="1131" y="862"/>
                    <a:pt x="1408" y="699"/>
                  </a:cubicBezTo>
                  <a:cubicBezTo>
                    <a:pt x="1443" y="679"/>
                    <a:pt x="1474" y="657"/>
                    <a:pt x="1511" y="639"/>
                  </a:cubicBezTo>
                  <a:cubicBezTo>
                    <a:pt x="1548" y="621"/>
                    <a:pt x="1585" y="604"/>
                    <a:pt x="1622" y="586"/>
                  </a:cubicBezTo>
                  <a:cubicBezTo>
                    <a:pt x="1695" y="548"/>
                    <a:pt x="1776" y="525"/>
                    <a:pt x="1853" y="497"/>
                  </a:cubicBezTo>
                  <a:cubicBezTo>
                    <a:pt x="1874" y="490"/>
                    <a:pt x="1894" y="481"/>
                    <a:pt x="1913" y="476"/>
                  </a:cubicBezTo>
                  <a:lnTo>
                    <a:pt x="1974" y="460"/>
                  </a:lnTo>
                  <a:cubicBezTo>
                    <a:pt x="2016" y="451"/>
                    <a:pt x="2059" y="441"/>
                    <a:pt x="2099" y="430"/>
                  </a:cubicBezTo>
                  <a:lnTo>
                    <a:pt x="2131" y="423"/>
                  </a:lnTo>
                  <a:cubicBezTo>
                    <a:pt x="2131" y="423"/>
                    <a:pt x="2131" y="423"/>
                    <a:pt x="2131" y="423"/>
                  </a:cubicBezTo>
                  <a:lnTo>
                    <a:pt x="2131" y="423"/>
                  </a:lnTo>
                  <a:lnTo>
                    <a:pt x="2138" y="422"/>
                  </a:lnTo>
                  <a:lnTo>
                    <a:pt x="2155" y="420"/>
                  </a:lnTo>
                  <a:lnTo>
                    <a:pt x="2225" y="409"/>
                  </a:lnTo>
                  <a:cubicBezTo>
                    <a:pt x="2266" y="404"/>
                    <a:pt x="2314" y="395"/>
                    <a:pt x="2350" y="395"/>
                  </a:cubicBezTo>
                  <a:cubicBezTo>
                    <a:pt x="2353" y="395"/>
                    <a:pt x="2356" y="395"/>
                    <a:pt x="2359" y="395"/>
                  </a:cubicBezTo>
                  <a:cubicBezTo>
                    <a:pt x="2399" y="393"/>
                    <a:pt x="2439" y="393"/>
                    <a:pt x="2480" y="392"/>
                  </a:cubicBezTo>
                  <a:cubicBezTo>
                    <a:pt x="2520" y="392"/>
                    <a:pt x="2564" y="397"/>
                    <a:pt x="2608" y="399"/>
                  </a:cubicBezTo>
                  <a:cubicBezTo>
                    <a:pt x="2629" y="400"/>
                    <a:pt x="2650" y="400"/>
                    <a:pt x="2671" y="404"/>
                  </a:cubicBezTo>
                  <a:lnTo>
                    <a:pt x="2736" y="415"/>
                  </a:lnTo>
                  <a:cubicBezTo>
                    <a:pt x="2778" y="423"/>
                    <a:pt x="2822" y="425"/>
                    <a:pt x="2864" y="439"/>
                  </a:cubicBezTo>
                  <a:cubicBezTo>
                    <a:pt x="2904" y="450"/>
                    <a:pt x="2948" y="460"/>
                    <a:pt x="2990" y="472"/>
                  </a:cubicBezTo>
                  <a:cubicBezTo>
                    <a:pt x="3030" y="488"/>
                    <a:pt x="3071" y="502"/>
                    <a:pt x="3113" y="518"/>
                  </a:cubicBezTo>
                  <a:cubicBezTo>
                    <a:pt x="3155" y="532"/>
                    <a:pt x="3194" y="553"/>
                    <a:pt x="3232" y="572"/>
                  </a:cubicBezTo>
                  <a:lnTo>
                    <a:pt x="3292" y="600"/>
                  </a:lnTo>
                  <a:cubicBezTo>
                    <a:pt x="3313" y="611"/>
                    <a:pt x="3330" y="623"/>
                    <a:pt x="3350" y="636"/>
                  </a:cubicBezTo>
                  <a:cubicBezTo>
                    <a:pt x="3504" y="721"/>
                    <a:pt x="3643" y="839"/>
                    <a:pt x="3760" y="971"/>
                  </a:cubicBezTo>
                  <a:cubicBezTo>
                    <a:pt x="3879" y="1104"/>
                    <a:pt x="3981" y="1253"/>
                    <a:pt x="4051" y="1416"/>
                  </a:cubicBezTo>
                  <a:cubicBezTo>
                    <a:pt x="4071" y="1456"/>
                    <a:pt x="4085" y="1499"/>
                    <a:pt x="4100" y="1541"/>
                  </a:cubicBezTo>
                  <a:cubicBezTo>
                    <a:pt x="4114" y="1583"/>
                    <a:pt x="4132" y="1623"/>
                    <a:pt x="4141" y="1667"/>
                  </a:cubicBezTo>
                  <a:lnTo>
                    <a:pt x="4172" y="1797"/>
                  </a:lnTo>
                  <a:lnTo>
                    <a:pt x="4192" y="1934"/>
                  </a:lnTo>
                  <a:cubicBezTo>
                    <a:pt x="4195" y="1977"/>
                    <a:pt x="4193" y="2013"/>
                    <a:pt x="4195" y="2053"/>
                  </a:cubicBezTo>
                  <a:cubicBezTo>
                    <a:pt x="4197" y="2091"/>
                    <a:pt x="4192" y="2135"/>
                    <a:pt x="4190" y="2177"/>
                  </a:cubicBezTo>
                  <a:cubicBezTo>
                    <a:pt x="4186" y="2219"/>
                    <a:pt x="4176" y="2262"/>
                    <a:pt x="4171" y="2302"/>
                  </a:cubicBezTo>
                  <a:cubicBezTo>
                    <a:pt x="4165" y="2344"/>
                    <a:pt x="4150" y="2384"/>
                    <a:pt x="4141" y="2425"/>
                  </a:cubicBezTo>
                  <a:cubicBezTo>
                    <a:pt x="4046" y="2746"/>
                    <a:pt x="3825" y="3019"/>
                    <a:pt x="3553" y="3177"/>
                  </a:cubicBezTo>
                  <a:lnTo>
                    <a:pt x="3504" y="3209"/>
                  </a:lnTo>
                  <a:lnTo>
                    <a:pt x="3450" y="3233"/>
                  </a:lnTo>
                  <a:cubicBezTo>
                    <a:pt x="3415" y="3249"/>
                    <a:pt x="3381" y="3268"/>
                    <a:pt x="3343" y="3279"/>
                  </a:cubicBezTo>
                  <a:lnTo>
                    <a:pt x="3288" y="3298"/>
                  </a:lnTo>
                  <a:lnTo>
                    <a:pt x="3262" y="3307"/>
                  </a:lnTo>
                  <a:lnTo>
                    <a:pt x="3234" y="3314"/>
                  </a:lnTo>
                  <a:cubicBezTo>
                    <a:pt x="3201" y="3323"/>
                    <a:pt x="3167" y="3330"/>
                    <a:pt x="3134" y="3339"/>
                  </a:cubicBezTo>
                  <a:lnTo>
                    <a:pt x="3067" y="3347"/>
                  </a:lnTo>
                  <a:cubicBezTo>
                    <a:pt x="3048" y="3349"/>
                    <a:pt x="3024" y="3355"/>
                    <a:pt x="3010" y="3355"/>
                  </a:cubicBezTo>
                  <a:cubicBezTo>
                    <a:pt x="3009" y="3355"/>
                    <a:pt x="3007" y="3355"/>
                    <a:pt x="3006" y="3354"/>
                  </a:cubicBezTo>
                  <a:lnTo>
                    <a:pt x="2960" y="3354"/>
                  </a:lnTo>
                  <a:cubicBezTo>
                    <a:pt x="2952" y="3355"/>
                    <a:pt x="2945" y="3356"/>
                    <a:pt x="2937" y="3356"/>
                  </a:cubicBezTo>
                  <a:cubicBezTo>
                    <a:pt x="2929" y="3356"/>
                    <a:pt x="2921" y="3355"/>
                    <a:pt x="2911" y="3354"/>
                  </a:cubicBezTo>
                  <a:cubicBezTo>
                    <a:pt x="2843" y="3351"/>
                    <a:pt x="2774" y="3342"/>
                    <a:pt x="2709" y="3325"/>
                  </a:cubicBezTo>
                  <a:cubicBezTo>
                    <a:pt x="2444" y="3258"/>
                    <a:pt x="2234" y="3084"/>
                    <a:pt x="2116" y="2884"/>
                  </a:cubicBezTo>
                  <a:cubicBezTo>
                    <a:pt x="2057" y="2784"/>
                    <a:pt x="2016" y="2679"/>
                    <a:pt x="1995" y="2576"/>
                  </a:cubicBezTo>
                  <a:lnTo>
                    <a:pt x="1995" y="2570"/>
                  </a:lnTo>
                  <a:lnTo>
                    <a:pt x="1994" y="2567"/>
                  </a:lnTo>
                  <a:lnTo>
                    <a:pt x="1994" y="2567"/>
                  </a:lnTo>
                  <a:cubicBezTo>
                    <a:pt x="1994" y="2567"/>
                    <a:pt x="1994" y="2567"/>
                    <a:pt x="1994" y="2567"/>
                  </a:cubicBezTo>
                  <a:lnTo>
                    <a:pt x="1990" y="2541"/>
                  </a:lnTo>
                  <a:cubicBezTo>
                    <a:pt x="1988" y="2525"/>
                    <a:pt x="1987" y="2507"/>
                    <a:pt x="1983" y="2491"/>
                  </a:cubicBezTo>
                  <a:cubicBezTo>
                    <a:pt x="1981" y="2481"/>
                    <a:pt x="1983" y="2476"/>
                    <a:pt x="1983" y="2472"/>
                  </a:cubicBezTo>
                  <a:lnTo>
                    <a:pt x="1983" y="2458"/>
                  </a:lnTo>
                  <a:cubicBezTo>
                    <a:pt x="1983" y="2449"/>
                    <a:pt x="1983" y="2439"/>
                    <a:pt x="1983" y="2430"/>
                  </a:cubicBezTo>
                  <a:cubicBezTo>
                    <a:pt x="1981" y="2411"/>
                    <a:pt x="1985" y="2386"/>
                    <a:pt x="1987" y="2365"/>
                  </a:cubicBezTo>
                  <a:cubicBezTo>
                    <a:pt x="1987" y="2342"/>
                    <a:pt x="1994" y="2321"/>
                    <a:pt x="1995" y="2300"/>
                  </a:cubicBezTo>
                  <a:cubicBezTo>
                    <a:pt x="2032" y="2130"/>
                    <a:pt x="2120" y="1998"/>
                    <a:pt x="2211" y="1920"/>
                  </a:cubicBezTo>
                  <a:cubicBezTo>
                    <a:pt x="2302" y="1835"/>
                    <a:pt x="2392" y="1797"/>
                    <a:pt x="2453" y="1776"/>
                  </a:cubicBezTo>
                  <a:cubicBezTo>
                    <a:pt x="2483" y="1763"/>
                    <a:pt x="2509" y="1760"/>
                    <a:pt x="2525" y="1756"/>
                  </a:cubicBezTo>
                  <a:cubicBezTo>
                    <a:pt x="2541" y="1751"/>
                    <a:pt x="2550" y="1749"/>
                    <a:pt x="2550" y="1749"/>
                  </a:cubicBezTo>
                  <a:lnTo>
                    <a:pt x="2580" y="1742"/>
                  </a:lnTo>
                  <a:lnTo>
                    <a:pt x="2581" y="1741"/>
                  </a:lnTo>
                  <a:cubicBezTo>
                    <a:pt x="2748" y="1699"/>
                    <a:pt x="2846" y="1528"/>
                    <a:pt x="2802" y="1362"/>
                  </a:cubicBezTo>
                  <a:cubicBezTo>
                    <a:pt x="2767" y="1223"/>
                    <a:pt x="2641" y="1130"/>
                    <a:pt x="2503" y="1130"/>
                  </a:cubicBezTo>
                  <a:cubicBezTo>
                    <a:pt x="2477" y="1130"/>
                    <a:pt x="2450" y="1134"/>
                    <a:pt x="2423" y="1141"/>
                  </a:cubicBezTo>
                  <a:cubicBezTo>
                    <a:pt x="2423" y="1141"/>
                    <a:pt x="2408" y="1146"/>
                    <a:pt x="2378" y="1153"/>
                  </a:cubicBezTo>
                  <a:cubicBezTo>
                    <a:pt x="2346" y="1162"/>
                    <a:pt x="2301" y="1172"/>
                    <a:pt x="2243" y="1195"/>
                  </a:cubicBezTo>
                  <a:cubicBezTo>
                    <a:pt x="2129" y="1237"/>
                    <a:pt x="1960" y="1318"/>
                    <a:pt x="1794" y="1478"/>
                  </a:cubicBezTo>
                  <a:cubicBezTo>
                    <a:pt x="1629" y="1635"/>
                    <a:pt x="1471" y="1881"/>
                    <a:pt x="1415" y="2195"/>
                  </a:cubicBezTo>
                  <a:cubicBezTo>
                    <a:pt x="1411" y="2235"/>
                    <a:pt x="1403" y="2274"/>
                    <a:pt x="1401" y="2316"/>
                  </a:cubicBezTo>
                  <a:cubicBezTo>
                    <a:pt x="1399" y="2356"/>
                    <a:pt x="1397" y="2397"/>
                    <a:pt x="1397" y="2442"/>
                  </a:cubicBezTo>
                  <a:cubicBezTo>
                    <a:pt x="1399" y="2465"/>
                    <a:pt x="1401" y="2488"/>
                    <a:pt x="1403" y="2512"/>
                  </a:cubicBezTo>
                  <a:lnTo>
                    <a:pt x="1404" y="2548"/>
                  </a:lnTo>
                  <a:cubicBezTo>
                    <a:pt x="1406" y="2560"/>
                    <a:pt x="1408" y="2572"/>
                    <a:pt x="1408" y="2579"/>
                  </a:cubicBezTo>
                  <a:cubicBezTo>
                    <a:pt x="1411" y="2595"/>
                    <a:pt x="1415" y="2612"/>
                    <a:pt x="1417" y="2628"/>
                  </a:cubicBezTo>
                  <a:lnTo>
                    <a:pt x="1422" y="2655"/>
                  </a:lnTo>
                  <a:lnTo>
                    <a:pt x="1424" y="2667"/>
                  </a:lnTo>
                  <a:lnTo>
                    <a:pt x="1427" y="2684"/>
                  </a:lnTo>
                  <a:lnTo>
                    <a:pt x="1427" y="2688"/>
                  </a:lnTo>
                  <a:lnTo>
                    <a:pt x="1429" y="2697"/>
                  </a:lnTo>
                  <a:cubicBezTo>
                    <a:pt x="1466" y="2860"/>
                    <a:pt x="1534" y="3028"/>
                    <a:pt x="1634" y="3184"/>
                  </a:cubicBezTo>
                  <a:cubicBezTo>
                    <a:pt x="1831" y="3497"/>
                    <a:pt x="2171" y="3758"/>
                    <a:pt x="2583" y="3851"/>
                  </a:cubicBezTo>
                  <a:cubicBezTo>
                    <a:pt x="2685" y="3875"/>
                    <a:pt x="2792" y="3886"/>
                    <a:pt x="2901" y="3888"/>
                  </a:cubicBezTo>
                  <a:cubicBezTo>
                    <a:pt x="2908" y="3888"/>
                    <a:pt x="2916" y="3888"/>
                    <a:pt x="2924" y="3888"/>
                  </a:cubicBezTo>
                  <a:cubicBezTo>
                    <a:pt x="2943" y="3888"/>
                    <a:pt x="2964" y="3887"/>
                    <a:pt x="2985" y="3886"/>
                  </a:cubicBezTo>
                  <a:lnTo>
                    <a:pt x="3074" y="3881"/>
                  </a:lnTo>
                  <a:cubicBezTo>
                    <a:pt x="3106" y="3879"/>
                    <a:pt x="3122" y="3874"/>
                    <a:pt x="3146" y="3870"/>
                  </a:cubicBezTo>
                  <a:lnTo>
                    <a:pt x="3213" y="3860"/>
                  </a:lnTo>
                  <a:lnTo>
                    <a:pt x="3222" y="3858"/>
                  </a:lnTo>
                  <a:lnTo>
                    <a:pt x="3222" y="3858"/>
                  </a:lnTo>
                  <a:cubicBezTo>
                    <a:pt x="3220" y="3858"/>
                    <a:pt x="3219" y="3858"/>
                    <a:pt x="3219" y="3858"/>
                  </a:cubicBezTo>
                  <a:cubicBezTo>
                    <a:pt x="3219" y="3858"/>
                    <a:pt x="3241" y="3854"/>
                    <a:pt x="3239" y="3854"/>
                  </a:cubicBezTo>
                  <a:lnTo>
                    <a:pt x="3244" y="3853"/>
                  </a:lnTo>
                  <a:lnTo>
                    <a:pt x="3264" y="3847"/>
                  </a:lnTo>
                  <a:lnTo>
                    <a:pt x="3302" y="3837"/>
                  </a:lnTo>
                  <a:lnTo>
                    <a:pt x="3379" y="3816"/>
                  </a:lnTo>
                  <a:lnTo>
                    <a:pt x="3418" y="3805"/>
                  </a:lnTo>
                  <a:lnTo>
                    <a:pt x="3455" y="3791"/>
                  </a:lnTo>
                  <a:lnTo>
                    <a:pt x="3530" y="3763"/>
                  </a:lnTo>
                  <a:cubicBezTo>
                    <a:pt x="3583" y="3746"/>
                    <a:pt x="3630" y="3719"/>
                    <a:pt x="3679" y="3695"/>
                  </a:cubicBezTo>
                  <a:lnTo>
                    <a:pt x="3751" y="3658"/>
                  </a:lnTo>
                  <a:lnTo>
                    <a:pt x="3821" y="3614"/>
                  </a:lnTo>
                  <a:cubicBezTo>
                    <a:pt x="4195" y="3381"/>
                    <a:pt x="4486" y="2997"/>
                    <a:pt x="4604" y="2555"/>
                  </a:cubicBezTo>
                  <a:cubicBezTo>
                    <a:pt x="4616" y="2498"/>
                    <a:pt x="4632" y="2444"/>
                    <a:pt x="4641" y="2386"/>
                  </a:cubicBezTo>
                  <a:cubicBezTo>
                    <a:pt x="4648" y="2330"/>
                    <a:pt x="4658" y="2274"/>
                    <a:pt x="4660" y="2216"/>
                  </a:cubicBezTo>
                  <a:cubicBezTo>
                    <a:pt x="4662" y="2158"/>
                    <a:pt x="4667" y="2102"/>
                    <a:pt x="4665" y="2042"/>
                  </a:cubicBezTo>
                  <a:cubicBezTo>
                    <a:pt x="4660" y="1983"/>
                    <a:pt x="4658" y="1916"/>
                    <a:pt x="4651" y="1862"/>
                  </a:cubicBezTo>
                  <a:lnTo>
                    <a:pt x="4623" y="1702"/>
                  </a:lnTo>
                  <a:lnTo>
                    <a:pt x="4579" y="1539"/>
                  </a:lnTo>
                  <a:cubicBezTo>
                    <a:pt x="4567" y="1485"/>
                    <a:pt x="4542" y="1434"/>
                    <a:pt x="4523" y="1381"/>
                  </a:cubicBezTo>
                  <a:cubicBezTo>
                    <a:pt x="4504" y="1328"/>
                    <a:pt x="4485" y="1276"/>
                    <a:pt x="4456" y="1225"/>
                  </a:cubicBezTo>
                  <a:cubicBezTo>
                    <a:pt x="4364" y="1021"/>
                    <a:pt x="4230" y="837"/>
                    <a:pt x="4078" y="676"/>
                  </a:cubicBezTo>
                  <a:cubicBezTo>
                    <a:pt x="3925" y="514"/>
                    <a:pt x="3748" y="376"/>
                    <a:pt x="3555" y="271"/>
                  </a:cubicBezTo>
                  <a:cubicBezTo>
                    <a:pt x="3532" y="258"/>
                    <a:pt x="3509" y="243"/>
                    <a:pt x="3483" y="232"/>
                  </a:cubicBezTo>
                  <a:lnTo>
                    <a:pt x="3409" y="197"/>
                  </a:lnTo>
                  <a:cubicBezTo>
                    <a:pt x="3360" y="176"/>
                    <a:pt x="3311" y="151"/>
                    <a:pt x="3258" y="136"/>
                  </a:cubicBezTo>
                  <a:cubicBezTo>
                    <a:pt x="3208" y="118"/>
                    <a:pt x="3157" y="99"/>
                    <a:pt x="3106" y="83"/>
                  </a:cubicBezTo>
                  <a:cubicBezTo>
                    <a:pt x="3053" y="71"/>
                    <a:pt x="3001" y="58"/>
                    <a:pt x="2948" y="46"/>
                  </a:cubicBezTo>
                  <a:cubicBezTo>
                    <a:pt x="2897" y="30"/>
                    <a:pt x="2843" y="29"/>
                    <a:pt x="2790" y="20"/>
                  </a:cubicBezTo>
                  <a:lnTo>
                    <a:pt x="2711" y="9"/>
                  </a:lnTo>
                  <a:cubicBezTo>
                    <a:pt x="2685" y="6"/>
                    <a:pt x="2659" y="6"/>
                    <a:pt x="2632" y="4"/>
                  </a:cubicBezTo>
                  <a:cubicBezTo>
                    <a:pt x="2580" y="2"/>
                    <a:pt x="2529" y="1"/>
                    <a:pt x="2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5"/>
          <p:cNvGrpSpPr/>
          <p:nvPr/>
        </p:nvGrpSpPr>
        <p:grpSpPr>
          <a:xfrm>
            <a:off x="1820556" y="3882546"/>
            <a:ext cx="1620152" cy="1527126"/>
            <a:chOff x="1820556" y="3882546"/>
            <a:chExt cx="1620152" cy="1527126"/>
          </a:xfrm>
        </p:grpSpPr>
        <p:grpSp>
          <p:nvGrpSpPr>
            <p:cNvPr id="1390" name="Google Shape;1390;p35"/>
            <p:cNvGrpSpPr/>
            <p:nvPr/>
          </p:nvGrpSpPr>
          <p:grpSpPr>
            <a:xfrm>
              <a:off x="2025813" y="3882546"/>
              <a:ext cx="1209610" cy="1399050"/>
              <a:chOff x="1340081" y="3984850"/>
              <a:chExt cx="1102653" cy="1275341"/>
            </a:xfrm>
          </p:grpSpPr>
          <p:sp>
            <p:nvSpPr>
              <p:cNvPr id="1391" name="Google Shape;1391;p35"/>
              <p:cNvSpPr/>
              <p:nvPr/>
            </p:nvSpPr>
            <p:spPr>
              <a:xfrm>
                <a:off x="1347892" y="4735437"/>
                <a:ext cx="386101" cy="333654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2392" extrusionOk="0">
                    <a:moveTo>
                      <a:pt x="1071" y="0"/>
                    </a:moveTo>
                    <a:cubicBezTo>
                      <a:pt x="830" y="0"/>
                      <a:pt x="583" y="86"/>
                      <a:pt x="392" y="248"/>
                    </a:cubicBezTo>
                    <a:cubicBezTo>
                      <a:pt x="290" y="336"/>
                      <a:pt x="206" y="436"/>
                      <a:pt x="141" y="562"/>
                    </a:cubicBezTo>
                    <a:lnTo>
                      <a:pt x="101" y="648"/>
                    </a:lnTo>
                    <a:lnTo>
                      <a:pt x="68" y="740"/>
                    </a:lnTo>
                    <a:cubicBezTo>
                      <a:pt x="57" y="771"/>
                      <a:pt x="50" y="803"/>
                      <a:pt x="43" y="834"/>
                    </a:cubicBezTo>
                    <a:cubicBezTo>
                      <a:pt x="34" y="866"/>
                      <a:pt x="27" y="897"/>
                      <a:pt x="24" y="929"/>
                    </a:cubicBezTo>
                    <a:cubicBezTo>
                      <a:pt x="1" y="1057"/>
                      <a:pt x="3" y="1189"/>
                      <a:pt x="24" y="1317"/>
                    </a:cubicBezTo>
                    <a:cubicBezTo>
                      <a:pt x="43" y="1443"/>
                      <a:pt x="82" y="1567"/>
                      <a:pt x="139" y="1680"/>
                    </a:cubicBezTo>
                    <a:cubicBezTo>
                      <a:pt x="196" y="1794"/>
                      <a:pt x="266" y="1899"/>
                      <a:pt x="353" y="1988"/>
                    </a:cubicBezTo>
                    <a:cubicBezTo>
                      <a:pt x="373" y="2011"/>
                      <a:pt x="397" y="2031"/>
                      <a:pt x="420" y="2052"/>
                    </a:cubicBezTo>
                    <a:cubicBezTo>
                      <a:pt x="443" y="2073"/>
                      <a:pt x="466" y="2094"/>
                      <a:pt x="490" y="2111"/>
                    </a:cubicBezTo>
                    <a:cubicBezTo>
                      <a:pt x="515" y="2129"/>
                      <a:pt x="539" y="2148"/>
                      <a:pt x="564" y="2166"/>
                    </a:cubicBezTo>
                    <a:cubicBezTo>
                      <a:pt x="592" y="2181"/>
                      <a:pt x="618" y="2197"/>
                      <a:pt x="646" y="2213"/>
                    </a:cubicBezTo>
                    <a:cubicBezTo>
                      <a:pt x="850" y="2325"/>
                      <a:pt x="1078" y="2381"/>
                      <a:pt x="1292" y="2390"/>
                    </a:cubicBezTo>
                    <a:cubicBezTo>
                      <a:pt x="1313" y="2391"/>
                      <a:pt x="1334" y="2391"/>
                      <a:pt x="1355" y="2391"/>
                    </a:cubicBezTo>
                    <a:cubicBezTo>
                      <a:pt x="1546" y="2391"/>
                      <a:pt x="1727" y="2356"/>
                      <a:pt x="1885" y="2297"/>
                    </a:cubicBezTo>
                    <a:cubicBezTo>
                      <a:pt x="2058" y="2231"/>
                      <a:pt x="2206" y="2139"/>
                      <a:pt x="2322" y="2045"/>
                    </a:cubicBezTo>
                    <a:cubicBezTo>
                      <a:pt x="2350" y="2018"/>
                      <a:pt x="2378" y="1995"/>
                      <a:pt x="2404" y="1971"/>
                    </a:cubicBezTo>
                    <a:cubicBezTo>
                      <a:pt x="2430" y="1948"/>
                      <a:pt x="2451" y="1920"/>
                      <a:pt x="2474" y="1897"/>
                    </a:cubicBezTo>
                    <a:cubicBezTo>
                      <a:pt x="2520" y="1852"/>
                      <a:pt x="2553" y="1801"/>
                      <a:pt x="2586" y="1759"/>
                    </a:cubicBezTo>
                    <a:cubicBezTo>
                      <a:pt x="2602" y="1738"/>
                      <a:pt x="2616" y="1715"/>
                      <a:pt x="2629" y="1694"/>
                    </a:cubicBezTo>
                    <a:cubicBezTo>
                      <a:pt x="2643" y="1673"/>
                      <a:pt x="2653" y="1653"/>
                      <a:pt x="2665" y="1634"/>
                    </a:cubicBezTo>
                    <a:cubicBezTo>
                      <a:pt x="2688" y="1597"/>
                      <a:pt x="2700" y="1567"/>
                      <a:pt x="2713" y="1541"/>
                    </a:cubicBezTo>
                    <a:cubicBezTo>
                      <a:pt x="2736" y="1492"/>
                      <a:pt x="2748" y="1466"/>
                      <a:pt x="2748" y="1466"/>
                    </a:cubicBezTo>
                    <a:cubicBezTo>
                      <a:pt x="2767" y="1427"/>
                      <a:pt x="2750" y="1380"/>
                      <a:pt x="2711" y="1360"/>
                    </a:cubicBezTo>
                    <a:cubicBezTo>
                      <a:pt x="2699" y="1354"/>
                      <a:pt x="2687" y="1351"/>
                      <a:pt x="2674" y="1351"/>
                    </a:cubicBezTo>
                    <a:cubicBezTo>
                      <a:pt x="2646" y="1351"/>
                      <a:pt x="2617" y="1367"/>
                      <a:pt x="2604" y="1396"/>
                    </a:cubicBezTo>
                    <a:cubicBezTo>
                      <a:pt x="2604" y="1396"/>
                      <a:pt x="2590" y="1422"/>
                      <a:pt x="2565" y="1471"/>
                    </a:cubicBezTo>
                    <a:cubicBezTo>
                      <a:pt x="2553" y="1494"/>
                      <a:pt x="2539" y="1527"/>
                      <a:pt x="2520" y="1555"/>
                    </a:cubicBezTo>
                    <a:cubicBezTo>
                      <a:pt x="2509" y="1571"/>
                      <a:pt x="2499" y="1587"/>
                      <a:pt x="2488" y="1604"/>
                    </a:cubicBezTo>
                    <a:cubicBezTo>
                      <a:pt x="2478" y="1622"/>
                      <a:pt x="2465" y="1639"/>
                      <a:pt x="2450" y="1659"/>
                    </a:cubicBezTo>
                    <a:cubicBezTo>
                      <a:pt x="2420" y="1696"/>
                      <a:pt x="2388" y="1739"/>
                      <a:pt x="2346" y="1780"/>
                    </a:cubicBezTo>
                    <a:cubicBezTo>
                      <a:pt x="2327" y="1799"/>
                      <a:pt x="2308" y="1824"/>
                      <a:pt x="2283" y="1843"/>
                    </a:cubicBezTo>
                    <a:cubicBezTo>
                      <a:pt x="2260" y="1862"/>
                      <a:pt x="2236" y="1883"/>
                      <a:pt x="2209" y="1904"/>
                    </a:cubicBezTo>
                    <a:cubicBezTo>
                      <a:pt x="2104" y="1985"/>
                      <a:pt x="1974" y="2062"/>
                      <a:pt x="1820" y="2115"/>
                    </a:cubicBezTo>
                    <a:cubicBezTo>
                      <a:pt x="1692" y="2160"/>
                      <a:pt x="1549" y="2187"/>
                      <a:pt x="1399" y="2187"/>
                    </a:cubicBezTo>
                    <a:cubicBezTo>
                      <a:pt x="1367" y="2187"/>
                      <a:pt x="1336" y="2186"/>
                      <a:pt x="1304" y="2183"/>
                    </a:cubicBezTo>
                    <a:cubicBezTo>
                      <a:pt x="1118" y="2169"/>
                      <a:pt x="927" y="2120"/>
                      <a:pt x="750" y="2015"/>
                    </a:cubicBezTo>
                    <a:lnTo>
                      <a:pt x="692" y="1978"/>
                    </a:lnTo>
                    <a:cubicBezTo>
                      <a:pt x="671" y="1964"/>
                      <a:pt x="652" y="1948"/>
                      <a:pt x="632" y="1932"/>
                    </a:cubicBezTo>
                    <a:cubicBezTo>
                      <a:pt x="613" y="1918"/>
                      <a:pt x="594" y="1901"/>
                      <a:pt x="576" y="1883"/>
                    </a:cubicBezTo>
                    <a:cubicBezTo>
                      <a:pt x="559" y="1864"/>
                      <a:pt x="539" y="1850"/>
                      <a:pt x="524" y="1829"/>
                    </a:cubicBezTo>
                    <a:cubicBezTo>
                      <a:pt x="455" y="1755"/>
                      <a:pt x="401" y="1667"/>
                      <a:pt x="357" y="1576"/>
                    </a:cubicBezTo>
                    <a:cubicBezTo>
                      <a:pt x="311" y="1483"/>
                      <a:pt x="285" y="1382"/>
                      <a:pt x="271" y="1280"/>
                    </a:cubicBezTo>
                    <a:cubicBezTo>
                      <a:pt x="259" y="1178"/>
                      <a:pt x="259" y="1073"/>
                      <a:pt x="280" y="973"/>
                    </a:cubicBezTo>
                    <a:cubicBezTo>
                      <a:pt x="283" y="947"/>
                      <a:pt x="290" y="922"/>
                      <a:pt x="297" y="897"/>
                    </a:cubicBezTo>
                    <a:cubicBezTo>
                      <a:pt x="304" y="873"/>
                      <a:pt x="310" y="847"/>
                      <a:pt x="320" y="824"/>
                    </a:cubicBezTo>
                    <a:lnTo>
                      <a:pt x="346" y="752"/>
                    </a:lnTo>
                    <a:lnTo>
                      <a:pt x="383" y="680"/>
                    </a:lnTo>
                    <a:cubicBezTo>
                      <a:pt x="427" y="603"/>
                      <a:pt x="494" y="522"/>
                      <a:pt x="569" y="462"/>
                    </a:cubicBezTo>
                    <a:cubicBezTo>
                      <a:pt x="705" y="353"/>
                      <a:pt x="878" y="295"/>
                      <a:pt x="1044" y="295"/>
                    </a:cubicBezTo>
                    <a:cubicBezTo>
                      <a:pt x="1062" y="295"/>
                      <a:pt x="1079" y="296"/>
                      <a:pt x="1097" y="297"/>
                    </a:cubicBezTo>
                    <a:lnTo>
                      <a:pt x="1131" y="299"/>
                    </a:lnTo>
                    <a:lnTo>
                      <a:pt x="1166" y="306"/>
                    </a:lnTo>
                    <a:cubicBezTo>
                      <a:pt x="1187" y="310"/>
                      <a:pt x="1209" y="312"/>
                      <a:pt x="1231" y="319"/>
                    </a:cubicBezTo>
                    <a:cubicBezTo>
                      <a:pt x="1252" y="326"/>
                      <a:pt x="1274" y="329"/>
                      <a:pt x="1294" y="338"/>
                    </a:cubicBezTo>
                    <a:cubicBezTo>
                      <a:pt x="1313" y="345"/>
                      <a:pt x="1332" y="352"/>
                      <a:pt x="1350" y="359"/>
                    </a:cubicBezTo>
                    <a:lnTo>
                      <a:pt x="1385" y="376"/>
                    </a:lnTo>
                    <a:cubicBezTo>
                      <a:pt x="1395" y="383"/>
                      <a:pt x="1411" y="389"/>
                      <a:pt x="1416" y="394"/>
                    </a:cubicBezTo>
                    <a:cubicBezTo>
                      <a:pt x="1430" y="404"/>
                      <a:pt x="1445" y="412"/>
                      <a:pt x="1460" y="424"/>
                    </a:cubicBezTo>
                    <a:cubicBezTo>
                      <a:pt x="1494" y="448"/>
                      <a:pt x="1523" y="476"/>
                      <a:pt x="1548" y="506"/>
                    </a:cubicBezTo>
                    <a:cubicBezTo>
                      <a:pt x="1652" y="624"/>
                      <a:pt x="1695" y="776"/>
                      <a:pt x="1685" y="910"/>
                    </a:cubicBezTo>
                    <a:cubicBezTo>
                      <a:pt x="1681" y="978"/>
                      <a:pt x="1666" y="1041"/>
                      <a:pt x="1641" y="1097"/>
                    </a:cubicBezTo>
                    <a:cubicBezTo>
                      <a:pt x="1634" y="1111"/>
                      <a:pt x="1625" y="1127"/>
                      <a:pt x="1618" y="1141"/>
                    </a:cubicBezTo>
                    <a:cubicBezTo>
                      <a:pt x="1611" y="1155"/>
                      <a:pt x="1606" y="1159"/>
                      <a:pt x="1599" y="1169"/>
                    </a:cubicBezTo>
                    <a:cubicBezTo>
                      <a:pt x="1585" y="1190"/>
                      <a:pt x="1567" y="1210"/>
                      <a:pt x="1550" y="1227"/>
                    </a:cubicBezTo>
                    <a:cubicBezTo>
                      <a:pt x="1478" y="1296"/>
                      <a:pt x="1392" y="1331"/>
                      <a:pt x="1322" y="1338"/>
                    </a:cubicBezTo>
                    <a:cubicBezTo>
                      <a:pt x="1302" y="1340"/>
                      <a:pt x="1283" y="1341"/>
                      <a:pt x="1266" y="1341"/>
                    </a:cubicBezTo>
                    <a:cubicBezTo>
                      <a:pt x="1221" y="1341"/>
                      <a:pt x="1185" y="1334"/>
                      <a:pt x="1159" y="1325"/>
                    </a:cubicBezTo>
                    <a:cubicBezTo>
                      <a:pt x="1141" y="1322"/>
                      <a:pt x="1127" y="1315"/>
                      <a:pt x="1118" y="1311"/>
                    </a:cubicBezTo>
                    <a:cubicBezTo>
                      <a:pt x="1109" y="1310"/>
                      <a:pt x="1104" y="1308"/>
                      <a:pt x="1104" y="1308"/>
                    </a:cubicBezTo>
                    <a:lnTo>
                      <a:pt x="1088" y="1301"/>
                    </a:lnTo>
                    <a:lnTo>
                      <a:pt x="1087" y="1301"/>
                    </a:lnTo>
                    <a:cubicBezTo>
                      <a:pt x="1067" y="1294"/>
                      <a:pt x="1046" y="1290"/>
                      <a:pt x="1026" y="1290"/>
                    </a:cubicBezTo>
                    <a:cubicBezTo>
                      <a:pt x="952" y="1290"/>
                      <a:pt x="883" y="1335"/>
                      <a:pt x="857" y="1408"/>
                    </a:cubicBezTo>
                    <a:cubicBezTo>
                      <a:pt x="824" y="1501"/>
                      <a:pt x="871" y="1604"/>
                      <a:pt x="964" y="1638"/>
                    </a:cubicBezTo>
                    <a:cubicBezTo>
                      <a:pt x="964" y="1638"/>
                      <a:pt x="973" y="1641"/>
                      <a:pt x="990" y="1648"/>
                    </a:cubicBezTo>
                    <a:cubicBezTo>
                      <a:pt x="1008" y="1653"/>
                      <a:pt x="1034" y="1664"/>
                      <a:pt x="1069" y="1673"/>
                    </a:cubicBezTo>
                    <a:cubicBezTo>
                      <a:pt x="1114" y="1684"/>
                      <a:pt x="1175" y="1695"/>
                      <a:pt x="1249" y="1695"/>
                    </a:cubicBezTo>
                    <a:cubicBezTo>
                      <a:pt x="1288" y="1695"/>
                      <a:pt x="1329" y="1692"/>
                      <a:pt x="1374" y="1685"/>
                    </a:cubicBezTo>
                    <a:cubicBezTo>
                      <a:pt x="1506" y="1666"/>
                      <a:pt x="1662" y="1601"/>
                      <a:pt x="1792" y="1469"/>
                    </a:cubicBezTo>
                    <a:cubicBezTo>
                      <a:pt x="1823" y="1436"/>
                      <a:pt x="1853" y="1399"/>
                      <a:pt x="1881" y="1357"/>
                    </a:cubicBezTo>
                    <a:cubicBezTo>
                      <a:pt x="1895" y="1336"/>
                      <a:pt x="1911" y="1308"/>
                      <a:pt x="1922" y="1289"/>
                    </a:cubicBezTo>
                    <a:lnTo>
                      <a:pt x="1934" y="1262"/>
                    </a:lnTo>
                    <a:lnTo>
                      <a:pt x="1941" y="1248"/>
                    </a:lnTo>
                    <a:lnTo>
                      <a:pt x="1943" y="1241"/>
                    </a:lnTo>
                    <a:lnTo>
                      <a:pt x="1948" y="1231"/>
                    </a:lnTo>
                    <a:lnTo>
                      <a:pt x="1950" y="1225"/>
                    </a:lnTo>
                    <a:cubicBezTo>
                      <a:pt x="1987" y="1136"/>
                      <a:pt x="2009" y="1032"/>
                      <a:pt x="2015" y="925"/>
                    </a:cubicBezTo>
                    <a:cubicBezTo>
                      <a:pt x="2023" y="711"/>
                      <a:pt x="1948" y="476"/>
                      <a:pt x="1781" y="296"/>
                    </a:cubicBezTo>
                    <a:cubicBezTo>
                      <a:pt x="1739" y="250"/>
                      <a:pt x="1692" y="210"/>
                      <a:pt x="1643" y="175"/>
                    </a:cubicBezTo>
                    <a:cubicBezTo>
                      <a:pt x="1618" y="155"/>
                      <a:pt x="1585" y="138"/>
                      <a:pt x="1557" y="120"/>
                    </a:cubicBezTo>
                    <a:cubicBezTo>
                      <a:pt x="1541" y="112"/>
                      <a:pt x="1530" y="108"/>
                      <a:pt x="1518" y="101"/>
                    </a:cubicBezTo>
                    <a:lnTo>
                      <a:pt x="1483" y="85"/>
                    </a:lnTo>
                    <a:lnTo>
                      <a:pt x="1478" y="83"/>
                    </a:lnTo>
                    <a:lnTo>
                      <a:pt x="1469" y="78"/>
                    </a:lnTo>
                    <a:lnTo>
                      <a:pt x="1466" y="78"/>
                    </a:lnTo>
                    <a:lnTo>
                      <a:pt x="1455" y="75"/>
                    </a:lnTo>
                    <a:lnTo>
                      <a:pt x="1434" y="66"/>
                    </a:lnTo>
                    <a:lnTo>
                      <a:pt x="1390" y="50"/>
                    </a:lnTo>
                    <a:cubicBezTo>
                      <a:pt x="1362" y="40"/>
                      <a:pt x="1331" y="34"/>
                      <a:pt x="1301" y="27"/>
                    </a:cubicBezTo>
                    <a:cubicBezTo>
                      <a:pt x="1269" y="19"/>
                      <a:pt x="1239" y="15"/>
                      <a:pt x="1208" y="10"/>
                    </a:cubicBezTo>
                    <a:lnTo>
                      <a:pt x="1160" y="5"/>
                    </a:lnTo>
                    <a:lnTo>
                      <a:pt x="1113" y="1"/>
                    </a:lnTo>
                    <a:cubicBezTo>
                      <a:pt x="1099" y="0"/>
                      <a:pt x="1085" y="0"/>
                      <a:pt x="1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5"/>
              <p:cNvSpPr/>
              <p:nvPr/>
            </p:nvSpPr>
            <p:spPr>
              <a:xfrm>
                <a:off x="1943229" y="5105499"/>
                <a:ext cx="179520" cy="11479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823" extrusionOk="0">
                    <a:moveTo>
                      <a:pt x="985" y="0"/>
                    </a:moveTo>
                    <a:cubicBezTo>
                      <a:pt x="941" y="0"/>
                      <a:pt x="890" y="8"/>
                      <a:pt x="832" y="27"/>
                    </a:cubicBezTo>
                    <a:cubicBezTo>
                      <a:pt x="536" y="120"/>
                      <a:pt x="234" y="30"/>
                      <a:pt x="116" y="246"/>
                    </a:cubicBezTo>
                    <a:cubicBezTo>
                      <a:pt x="1" y="462"/>
                      <a:pt x="185" y="598"/>
                      <a:pt x="457" y="751"/>
                    </a:cubicBezTo>
                    <a:cubicBezTo>
                      <a:pt x="545" y="801"/>
                      <a:pt x="635" y="822"/>
                      <a:pt x="721" y="822"/>
                    </a:cubicBezTo>
                    <a:cubicBezTo>
                      <a:pt x="923" y="822"/>
                      <a:pt x="1103" y="703"/>
                      <a:pt x="1185" y="551"/>
                    </a:cubicBezTo>
                    <a:cubicBezTo>
                      <a:pt x="1287" y="365"/>
                      <a:pt x="1280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5"/>
              <p:cNvSpPr/>
              <p:nvPr/>
            </p:nvSpPr>
            <p:spPr>
              <a:xfrm>
                <a:off x="2075185" y="5103546"/>
                <a:ext cx="83553" cy="53703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85" extrusionOk="0">
                    <a:moveTo>
                      <a:pt x="446" y="1"/>
                    </a:moveTo>
                    <a:cubicBezTo>
                      <a:pt x="319" y="1"/>
                      <a:pt x="136" y="128"/>
                      <a:pt x="60" y="186"/>
                    </a:cubicBezTo>
                    <a:cubicBezTo>
                      <a:pt x="11" y="223"/>
                      <a:pt x="0" y="291"/>
                      <a:pt x="37" y="341"/>
                    </a:cubicBezTo>
                    <a:cubicBezTo>
                      <a:pt x="60" y="369"/>
                      <a:pt x="91" y="384"/>
                      <a:pt x="126" y="384"/>
                    </a:cubicBezTo>
                    <a:cubicBezTo>
                      <a:pt x="149" y="384"/>
                      <a:pt x="172" y="377"/>
                      <a:pt x="193" y="362"/>
                    </a:cubicBezTo>
                    <a:cubicBezTo>
                      <a:pt x="307" y="276"/>
                      <a:pt x="395" y="235"/>
                      <a:pt x="432" y="225"/>
                    </a:cubicBezTo>
                    <a:cubicBezTo>
                      <a:pt x="445" y="230"/>
                      <a:pt x="459" y="233"/>
                      <a:pt x="473" y="233"/>
                    </a:cubicBezTo>
                    <a:cubicBezTo>
                      <a:pt x="496" y="233"/>
                      <a:pt x="519" y="226"/>
                      <a:pt x="539" y="211"/>
                    </a:cubicBezTo>
                    <a:cubicBezTo>
                      <a:pt x="588" y="174"/>
                      <a:pt x="598" y="106"/>
                      <a:pt x="561" y="56"/>
                    </a:cubicBezTo>
                    <a:cubicBezTo>
                      <a:pt x="539" y="27"/>
                      <a:pt x="507" y="7"/>
                      <a:pt x="469" y="2"/>
                    </a:cubicBezTo>
                    <a:cubicBezTo>
                      <a:pt x="461" y="1"/>
                      <a:pt x="454" y="1"/>
                      <a:pt x="446" y="1"/>
                    </a:cubicBezTo>
                    <a:close/>
                  </a:path>
                </a:pathLst>
              </a:custGeom>
              <a:solidFill>
                <a:srgbClr val="7D44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5"/>
              <p:cNvSpPr/>
              <p:nvPr/>
            </p:nvSpPr>
            <p:spPr>
              <a:xfrm>
                <a:off x="2072255" y="5132421"/>
                <a:ext cx="93596" cy="4310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09" extrusionOk="0">
                    <a:moveTo>
                      <a:pt x="353" y="0"/>
                    </a:moveTo>
                    <a:cubicBezTo>
                      <a:pt x="251" y="0"/>
                      <a:pt x="147" y="37"/>
                      <a:pt x="58" y="104"/>
                    </a:cubicBezTo>
                    <a:cubicBezTo>
                      <a:pt x="9" y="141"/>
                      <a:pt x="0" y="211"/>
                      <a:pt x="37" y="258"/>
                    </a:cubicBezTo>
                    <a:cubicBezTo>
                      <a:pt x="59" y="287"/>
                      <a:pt x="92" y="303"/>
                      <a:pt x="126" y="303"/>
                    </a:cubicBezTo>
                    <a:cubicBezTo>
                      <a:pt x="148" y="303"/>
                      <a:pt x="171" y="296"/>
                      <a:pt x="191" y="281"/>
                    </a:cubicBezTo>
                    <a:cubicBezTo>
                      <a:pt x="242" y="242"/>
                      <a:pt x="304" y="221"/>
                      <a:pt x="356" y="221"/>
                    </a:cubicBezTo>
                    <a:cubicBezTo>
                      <a:pt x="383" y="223"/>
                      <a:pt x="430" y="228"/>
                      <a:pt x="456" y="265"/>
                    </a:cubicBezTo>
                    <a:cubicBezTo>
                      <a:pt x="479" y="295"/>
                      <a:pt x="512" y="309"/>
                      <a:pt x="546" y="309"/>
                    </a:cubicBezTo>
                    <a:cubicBezTo>
                      <a:pt x="568" y="309"/>
                      <a:pt x="593" y="302"/>
                      <a:pt x="612" y="288"/>
                    </a:cubicBezTo>
                    <a:cubicBezTo>
                      <a:pt x="661" y="251"/>
                      <a:pt x="670" y="181"/>
                      <a:pt x="633" y="132"/>
                    </a:cubicBezTo>
                    <a:cubicBezTo>
                      <a:pt x="572" y="51"/>
                      <a:pt x="472" y="2"/>
                      <a:pt x="360" y="0"/>
                    </a:cubicBezTo>
                    <a:cubicBezTo>
                      <a:pt x="357" y="0"/>
                      <a:pt x="355" y="0"/>
                      <a:pt x="353" y="0"/>
                    </a:cubicBezTo>
                    <a:close/>
                  </a:path>
                </a:pathLst>
              </a:custGeom>
              <a:solidFill>
                <a:srgbClr val="7D44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5"/>
              <p:cNvSpPr/>
              <p:nvPr/>
            </p:nvSpPr>
            <p:spPr>
              <a:xfrm>
                <a:off x="2052588" y="5152088"/>
                <a:ext cx="105174" cy="5998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30" extrusionOk="0">
                    <a:moveTo>
                      <a:pt x="270" y="0"/>
                    </a:moveTo>
                    <a:cubicBezTo>
                      <a:pt x="194" y="0"/>
                      <a:pt x="121" y="22"/>
                      <a:pt x="60" y="68"/>
                    </a:cubicBezTo>
                    <a:cubicBezTo>
                      <a:pt x="11" y="105"/>
                      <a:pt x="1" y="175"/>
                      <a:pt x="38" y="222"/>
                    </a:cubicBezTo>
                    <a:cubicBezTo>
                      <a:pt x="60" y="252"/>
                      <a:pt x="93" y="267"/>
                      <a:pt x="127" y="267"/>
                    </a:cubicBezTo>
                    <a:cubicBezTo>
                      <a:pt x="151" y="267"/>
                      <a:pt x="174" y="260"/>
                      <a:pt x="194" y="245"/>
                    </a:cubicBezTo>
                    <a:cubicBezTo>
                      <a:pt x="213" y="230"/>
                      <a:pt x="240" y="223"/>
                      <a:pt x="270" y="223"/>
                    </a:cubicBezTo>
                    <a:cubicBezTo>
                      <a:pt x="350" y="223"/>
                      <a:pt x="456" y="276"/>
                      <a:pt x="539" y="385"/>
                    </a:cubicBezTo>
                    <a:cubicBezTo>
                      <a:pt x="560" y="414"/>
                      <a:pt x="594" y="429"/>
                      <a:pt x="629" y="429"/>
                    </a:cubicBezTo>
                    <a:cubicBezTo>
                      <a:pt x="652" y="429"/>
                      <a:pt x="674" y="422"/>
                      <a:pt x="695" y="407"/>
                    </a:cubicBezTo>
                    <a:cubicBezTo>
                      <a:pt x="743" y="370"/>
                      <a:pt x="753" y="301"/>
                      <a:pt x="716" y="252"/>
                    </a:cubicBezTo>
                    <a:cubicBezTo>
                      <a:pt x="594" y="90"/>
                      <a:pt x="424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5"/>
              <p:cNvSpPr/>
              <p:nvPr/>
            </p:nvSpPr>
            <p:spPr>
              <a:xfrm>
                <a:off x="2042823" y="5174964"/>
                <a:ext cx="86343" cy="5858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20" extrusionOk="0">
                    <a:moveTo>
                      <a:pt x="196" y="1"/>
                    </a:moveTo>
                    <a:cubicBezTo>
                      <a:pt x="145" y="1"/>
                      <a:pt x="99" y="15"/>
                      <a:pt x="60" y="44"/>
                    </a:cubicBezTo>
                    <a:cubicBezTo>
                      <a:pt x="11" y="81"/>
                      <a:pt x="1" y="151"/>
                      <a:pt x="37" y="200"/>
                    </a:cubicBezTo>
                    <a:cubicBezTo>
                      <a:pt x="59" y="229"/>
                      <a:pt x="92" y="244"/>
                      <a:pt x="125" y="244"/>
                    </a:cubicBezTo>
                    <a:cubicBezTo>
                      <a:pt x="147" y="244"/>
                      <a:pt x="170" y="237"/>
                      <a:pt x="190" y="221"/>
                    </a:cubicBezTo>
                    <a:cubicBezTo>
                      <a:pt x="191" y="221"/>
                      <a:pt x="193" y="221"/>
                      <a:pt x="195" y="221"/>
                    </a:cubicBezTo>
                    <a:cubicBezTo>
                      <a:pt x="225" y="221"/>
                      <a:pt x="317" y="259"/>
                      <a:pt x="404" y="376"/>
                    </a:cubicBezTo>
                    <a:cubicBezTo>
                      <a:pt x="427" y="404"/>
                      <a:pt x="460" y="420"/>
                      <a:pt x="494" y="420"/>
                    </a:cubicBezTo>
                    <a:cubicBezTo>
                      <a:pt x="516" y="420"/>
                      <a:pt x="541" y="413"/>
                      <a:pt x="560" y="397"/>
                    </a:cubicBezTo>
                    <a:cubicBezTo>
                      <a:pt x="609" y="360"/>
                      <a:pt x="618" y="290"/>
                      <a:pt x="581" y="243"/>
                    </a:cubicBezTo>
                    <a:cubicBezTo>
                      <a:pt x="513" y="151"/>
                      <a:pt x="429" y="78"/>
                      <a:pt x="344" y="37"/>
                    </a:cubicBezTo>
                    <a:cubicBezTo>
                      <a:pt x="293" y="13"/>
                      <a:pt x="243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5"/>
              <p:cNvSpPr/>
              <p:nvPr/>
            </p:nvSpPr>
            <p:spPr>
              <a:xfrm>
                <a:off x="2022319" y="5180823"/>
                <a:ext cx="75742" cy="68907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94" extrusionOk="0">
                    <a:moveTo>
                      <a:pt x="136" y="1"/>
                    </a:moveTo>
                    <a:cubicBezTo>
                      <a:pt x="108" y="1"/>
                      <a:pt x="81" y="10"/>
                      <a:pt x="60" y="25"/>
                    </a:cubicBezTo>
                    <a:cubicBezTo>
                      <a:pt x="11" y="62"/>
                      <a:pt x="0" y="132"/>
                      <a:pt x="37" y="181"/>
                    </a:cubicBezTo>
                    <a:cubicBezTo>
                      <a:pt x="58" y="208"/>
                      <a:pt x="90" y="223"/>
                      <a:pt x="123" y="225"/>
                    </a:cubicBezTo>
                    <a:cubicBezTo>
                      <a:pt x="155" y="248"/>
                      <a:pt x="232" y="320"/>
                      <a:pt x="328" y="450"/>
                    </a:cubicBezTo>
                    <a:cubicBezTo>
                      <a:pt x="351" y="478"/>
                      <a:pt x="384" y="493"/>
                      <a:pt x="418" y="493"/>
                    </a:cubicBezTo>
                    <a:cubicBezTo>
                      <a:pt x="441" y="493"/>
                      <a:pt x="465" y="486"/>
                      <a:pt x="484" y="471"/>
                    </a:cubicBezTo>
                    <a:cubicBezTo>
                      <a:pt x="534" y="434"/>
                      <a:pt x="542" y="365"/>
                      <a:pt x="505" y="316"/>
                    </a:cubicBezTo>
                    <a:cubicBezTo>
                      <a:pt x="404" y="181"/>
                      <a:pt x="260" y="16"/>
                      <a:pt x="156" y="2"/>
                    </a:cubicBezTo>
                    <a:cubicBezTo>
                      <a:pt x="150" y="1"/>
                      <a:pt x="143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5"/>
              <p:cNvSpPr/>
              <p:nvPr/>
            </p:nvSpPr>
            <p:spPr>
              <a:xfrm>
                <a:off x="1961083" y="4859302"/>
                <a:ext cx="141301" cy="327517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348" extrusionOk="0">
                    <a:moveTo>
                      <a:pt x="476" y="1"/>
                    </a:moveTo>
                    <a:lnTo>
                      <a:pt x="246" y="313"/>
                    </a:lnTo>
                    <a:cubicBezTo>
                      <a:pt x="438" y="453"/>
                      <a:pt x="543" y="616"/>
                      <a:pt x="569" y="809"/>
                    </a:cubicBezTo>
                    <a:cubicBezTo>
                      <a:pt x="613" y="1143"/>
                      <a:pt x="422" y="1578"/>
                      <a:pt x="1" y="2106"/>
                    </a:cubicBezTo>
                    <a:lnTo>
                      <a:pt x="306" y="2348"/>
                    </a:lnTo>
                    <a:cubicBezTo>
                      <a:pt x="802" y="1727"/>
                      <a:pt x="1013" y="1206"/>
                      <a:pt x="955" y="758"/>
                    </a:cubicBezTo>
                    <a:cubicBezTo>
                      <a:pt x="915" y="460"/>
                      <a:pt x="753" y="204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5"/>
              <p:cNvSpPr/>
              <p:nvPr/>
            </p:nvSpPr>
            <p:spPr>
              <a:xfrm>
                <a:off x="1705541" y="5115961"/>
                <a:ext cx="179660" cy="114798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823" extrusionOk="0">
                    <a:moveTo>
                      <a:pt x="302" y="1"/>
                    </a:moveTo>
                    <a:cubicBezTo>
                      <a:pt x="8" y="1"/>
                      <a:pt x="1" y="365"/>
                      <a:pt x="101" y="553"/>
                    </a:cubicBezTo>
                    <a:cubicBezTo>
                      <a:pt x="184" y="704"/>
                      <a:pt x="364" y="823"/>
                      <a:pt x="567" y="823"/>
                    </a:cubicBezTo>
                    <a:cubicBezTo>
                      <a:pt x="653" y="823"/>
                      <a:pt x="743" y="801"/>
                      <a:pt x="831" y="751"/>
                    </a:cubicBezTo>
                    <a:cubicBezTo>
                      <a:pt x="1101" y="601"/>
                      <a:pt x="1287" y="462"/>
                      <a:pt x="1171" y="246"/>
                    </a:cubicBezTo>
                    <a:cubicBezTo>
                      <a:pt x="1054" y="31"/>
                      <a:pt x="752" y="120"/>
                      <a:pt x="454" y="27"/>
                    </a:cubicBezTo>
                    <a:cubicBezTo>
                      <a:pt x="397" y="9"/>
                      <a:pt x="346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5"/>
              <p:cNvSpPr/>
              <p:nvPr/>
            </p:nvSpPr>
            <p:spPr>
              <a:xfrm>
                <a:off x="1669692" y="5114287"/>
                <a:ext cx="83274" cy="53424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83" extrusionOk="0">
                    <a:moveTo>
                      <a:pt x="153" y="1"/>
                    </a:moveTo>
                    <a:cubicBezTo>
                      <a:pt x="145" y="1"/>
                      <a:pt x="138" y="1"/>
                      <a:pt x="130" y="2"/>
                    </a:cubicBezTo>
                    <a:cubicBezTo>
                      <a:pt x="92" y="7"/>
                      <a:pt x="58" y="27"/>
                      <a:pt x="37" y="55"/>
                    </a:cubicBezTo>
                    <a:cubicBezTo>
                      <a:pt x="1" y="104"/>
                      <a:pt x="9" y="172"/>
                      <a:pt x="58" y="209"/>
                    </a:cubicBezTo>
                    <a:cubicBezTo>
                      <a:pt x="79" y="224"/>
                      <a:pt x="102" y="231"/>
                      <a:pt x="125" y="231"/>
                    </a:cubicBezTo>
                    <a:cubicBezTo>
                      <a:pt x="139" y="231"/>
                      <a:pt x="154" y="229"/>
                      <a:pt x="167" y="223"/>
                    </a:cubicBezTo>
                    <a:cubicBezTo>
                      <a:pt x="204" y="234"/>
                      <a:pt x="290" y="274"/>
                      <a:pt x="406" y="362"/>
                    </a:cubicBezTo>
                    <a:cubicBezTo>
                      <a:pt x="425" y="376"/>
                      <a:pt x="450" y="383"/>
                      <a:pt x="472" y="383"/>
                    </a:cubicBezTo>
                    <a:cubicBezTo>
                      <a:pt x="506" y="383"/>
                      <a:pt x="539" y="367"/>
                      <a:pt x="560" y="339"/>
                    </a:cubicBezTo>
                    <a:cubicBezTo>
                      <a:pt x="597" y="290"/>
                      <a:pt x="588" y="221"/>
                      <a:pt x="539" y="185"/>
                    </a:cubicBezTo>
                    <a:cubicBezTo>
                      <a:pt x="463" y="127"/>
                      <a:pt x="280" y="1"/>
                      <a:pt x="153" y="1"/>
                    </a:cubicBezTo>
                    <a:close/>
                  </a:path>
                </a:pathLst>
              </a:custGeom>
              <a:solidFill>
                <a:srgbClr val="7D44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5"/>
              <p:cNvSpPr/>
              <p:nvPr/>
            </p:nvSpPr>
            <p:spPr>
              <a:xfrm>
                <a:off x="1662299" y="5143161"/>
                <a:ext cx="93875" cy="43241"/>
              </a:xfrm>
              <a:custGeom>
                <a:avLst/>
                <a:gdLst/>
                <a:ahLst/>
                <a:cxnLst/>
                <a:rect l="l" t="t" r="r" b="b"/>
                <a:pathLst>
                  <a:path w="673" h="310" extrusionOk="0">
                    <a:moveTo>
                      <a:pt x="320" y="0"/>
                    </a:moveTo>
                    <a:cubicBezTo>
                      <a:pt x="318" y="0"/>
                      <a:pt x="316" y="0"/>
                      <a:pt x="313" y="0"/>
                    </a:cubicBezTo>
                    <a:cubicBezTo>
                      <a:pt x="199" y="2"/>
                      <a:pt x="99" y="50"/>
                      <a:pt x="38" y="132"/>
                    </a:cubicBezTo>
                    <a:cubicBezTo>
                      <a:pt x="1" y="179"/>
                      <a:pt x="11" y="250"/>
                      <a:pt x="61" y="286"/>
                    </a:cubicBezTo>
                    <a:cubicBezTo>
                      <a:pt x="80" y="300"/>
                      <a:pt x="102" y="309"/>
                      <a:pt x="126" y="309"/>
                    </a:cubicBezTo>
                    <a:lnTo>
                      <a:pt x="126" y="309"/>
                    </a:lnTo>
                    <a:cubicBezTo>
                      <a:pt x="161" y="309"/>
                      <a:pt x="192" y="293"/>
                      <a:pt x="215" y="264"/>
                    </a:cubicBezTo>
                    <a:cubicBezTo>
                      <a:pt x="243" y="227"/>
                      <a:pt x="290" y="221"/>
                      <a:pt x="315" y="221"/>
                    </a:cubicBezTo>
                    <a:cubicBezTo>
                      <a:pt x="317" y="221"/>
                      <a:pt x="319" y="221"/>
                      <a:pt x="321" y="221"/>
                    </a:cubicBezTo>
                    <a:cubicBezTo>
                      <a:pt x="374" y="221"/>
                      <a:pt x="431" y="244"/>
                      <a:pt x="480" y="279"/>
                    </a:cubicBezTo>
                    <a:cubicBezTo>
                      <a:pt x="500" y="295"/>
                      <a:pt x="524" y="302"/>
                      <a:pt x="548" y="302"/>
                    </a:cubicBezTo>
                    <a:cubicBezTo>
                      <a:pt x="581" y="302"/>
                      <a:pt x="614" y="287"/>
                      <a:pt x="636" y="258"/>
                    </a:cubicBezTo>
                    <a:cubicBezTo>
                      <a:pt x="673" y="209"/>
                      <a:pt x="662" y="139"/>
                      <a:pt x="613" y="102"/>
                    </a:cubicBezTo>
                    <a:cubicBezTo>
                      <a:pt x="526" y="37"/>
                      <a:pt x="422" y="0"/>
                      <a:pt x="320" y="0"/>
                    </a:cubicBezTo>
                    <a:close/>
                    <a:moveTo>
                      <a:pt x="126" y="309"/>
                    </a:moveTo>
                    <a:cubicBezTo>
                      <a:pt x="126" y="309"/>
                      <a:pt x="126" y="309"/>
                      <a:pt x="125" y="309"/>
                    </a:cubicBezTo>
                    <a:lnTo>
                      <a:pt x="127" y="309"/>
                    </a:lnTo>
                    <a:cubicBezTo>
                      <a:pt x="127" y="309"/>
                      <a:pt x="127" y="309"/>
                      <a:pt x="126" y="3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5"/>
              <p:cNvSpPr/>
              <p:nvPr/>
            </p:nvSpPr>
            <p:spPr>
              <a:xfrm>
                <a:off x="1670389" y="5162550"/>
                <a:ext cx="105174" cy="5998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30" extrusionOk="0">
                    <a:moveTo>
                      <a:pt x="485" y="1"/>
                    </a:moveTo>
                    <a:cubicBezTo>
                      <a:pt x="331" y="1"/>
                      <a:pt x="162" y="91"/>
                      <a:pt x="39" y="253"/>
                    </a:cubicBezTo>
                    <a:cubicBezTo>
                      <a:pt x="1" y="302"/>
                      <a:pt x="11" y="370"/>
                      <a:pt x="60" y="407"/>
                    </a:cubicBezTo>
                    <a:cubicBezTo>
                      <a:pt x="80" y="423"/>
                      <a:pt x="104" y="430"/>
                      <a:pt x="127" y="430"/>
                    </a:cubicBezTo>
                    <a:cubicBezTo>
                      <a:pt x="160" y="430"/>
                      <a:pt x="194" y="414"/>
                      <a:pt x="215" y="386"/>
                    </a:cubicBezTo>
                    <a:cubicBezTo>
                      <a:pt x="298" y="276"/>
                      <a:pt x="405" y="223"/>
                      <a:pt x="485" y="223"/>
                    </a:cubicBezTo>
                    <a:cubicBezTo>
                      <a:pt x="515" y="223"/>
                      <a:pt x="542" y="231"/>
                      <a:pt x="562" y="246"/>
                    </a:cubicBezTo>
                    <a:cubicBezTo>
                      <a:pt x="582" y="261"/>
                      <a:pt x="605" y="268"/>
                      <a:pt x="628" y="268"/>
                    </a:cubicBezTo>
                    <a:cubicBezTo>
                      <a:pt x="662" y="268"/>
                      <a:pt x="695" y="253"/>
                      <a:pt x="717" y="225"/>
                    </a:cubicBezTo>
                    <a:cubicBezTo>
                      <a:pt x="753" y="175"/>
                      <a:pt x="745" y="105"/>
                      <a:pt x="695" y="68"/>
                    </a:cubicBezTo>
                    <a:cubicBezTo>
                      <a:pt x="634" y="23"/>
                      <a:pt x="561" y="1"/>
                      <a:pt x="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5"/>
              <p:cNvSpPr/>
              <p:nvPr/>
            </p:nvSpPr>
            <p:spPr>
              <a:xfrm>
                <a:off x="1699124" y="5185566"/>
                <a:ext cx="86203" cy="5858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20" extrusionOk="0">
                    <a:moveTo>
                      <a:pt x="426" y="1"/>
                    </a:moveTo>
                    <a:cubicBezTo>
                      <a:pt x="301" y="1"/>
                      <a:pt x="154" y="88"/>
                      <a:pt x="39" y="242"/>
                    </a:cubicBezTo>
                    <a:cubicBezTo>
                      <a:pt x="0" y="291"/>
                      <a:pt x="11" y="359"/>
                      <a:pt x="60" y="396"/>
                    </a:cubicBezTo>
                    <a:cubicBezTo>
                      <a:pt x="79" y="412"/>
                      <a:pt x="104" y="419"/>
                      <a:pt x="126" y="419"/>
                    </a:cubicBezTo>
                    <a:cubicBezTo>
                      <a:pt x="160" y="419"/>
                      <a:pt x="193" y="403"/>
                      <a:pt x="216" y="375"/>
                    </a:cubicBezTo>
                    <a:cubicBezTo>
                      <a:pt x="303" y="258"/>
                      <a:pt x="395" y="221"/>
                      <a:pt x="424" y="221"/>
                    </a:cubicBezTo>
                    <a:cubicBezTo>
                      <a:pt x="426" y="221"/>
                      <a:pt x="427" y="221"/>
                      <a:pt x="428" y="221"/>
                    </a:cubicBezTo>
                    <a:cubicBezTo>
                      <a:pt x="448" y="236"/>
                      <a:pt x="471" y="243"/>
                      <a:pt x="494" y="243"/>
                    </a:cubicBezTo>
                    <a:cubicBezTo>
                      <a:pt x="527" y="243"/>
                      <a:pt x="560" y="227"/>
                      <a:pt x="581" y="198"/>
                    </a:cubicBezTo>
                    <a:cubicBezTo>
                      <a:pt x="618" y="151"/>
                      <a:pt x="609" y="81"/>
                      <a:pt x="560" y="44"/>
                    </a:cubicBezTo>
                    <a:cubicBezTo>
                      <a:pt x="521" y="15"/>
                      <a:pt x="475" y="1"/>
                      <a:pt x="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5"/>
              <p:cNvSpPr/>
              <p:nvPr/>
            </p:nvSpPr>
            <p:spPr>
              <a:xfrm>
                <a:off x="1730090" y="5191424"/>
                <a:ext cx="75742" cy="68767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93" extrusionOk="0">
                    <a:moveTo>
                      <a:pt x="409" y="0"/>
                    </a:moveTo>
                    <a:cubicBezTo>
                      <a:pt x="402" y="0"/>
                      <a:pt x="395" y="1"/>
                      <a:pt x="388" y="2"/>
                    </a:cubicBezTo>
                    <a:cubicBezTo>
                      <a:pt x="283" y="16"/>
                      <a:pt x="139" y="181"/>
                      <a:pt x="38" y="316"/>
                    </a:cubicBezTo>
                    <a:cubicBezTo>
                      <a:pt x="1" y="365"/>
                      <a:pt x="11" y="433"/>
                      <a:pt x="60" y="470"/>
                    </a:cubicBezTo>
                    <a:cubicBezTo>
                      <a:pt x="80" y="486"/>
                      <a:pt x="103" y="493"/>
                      <a:pt x="127" y="493"/>
                    </a:cubicBezTo>
                    <a:cubicBezTo>
                      <a:pt x="160" y="493"/>
                      <a:pt x="194" y="477"/>
                      <a:pt x="215" y="449"/>
                    </a:cubicBezTo>
                    <a:cubicBezTo>
                      <a:pt x="313" y="319"/>
                      <a:pt x="390" y="247"/>
                      <a:pt x="422" y="225"/>
                    </a:cubicBezTo>
                    <a:cubicBezTo>
                      <a:pt x="453" y="223"/>
                      <a:pt x="485" y="209"/>
                      <a:pt x="506" y="181"/>
                    </a:cubicBezTo>
                    <a:cubicBezTo>
                      <a:pt x="543" y="132"/>
                      <a:pt x="534" y="61"/>
                      <a:pt x="485" y="25"/>
                    </a:cubicBezTo>
                    <a:cubicBezTo>
                      <a:pt x="464" y="9"/>
                      <a:pt x="437" y="0"/>
                      <a:pt x="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1725766" y="4869903"/>
                <a:ext cx="141301" cy="327517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348" extrusionOk="0">
                    <a:moveTo>
                      <a:pt x="539" y="0"/>
                    </a:moveTo>
                    <a:cubicBezTo>
                      <a:pt x="262" y="204"/>
                      <a:pt x="100" y="460"/>
                      <a:pt x="60" y="760"/>
                    </a:cubicBezTo>
                    <a:cubicBezTo>
                      <a:pt x="0" y="1207"/>
                      <a:pt x="212" y="1726"/>
                      <a:pt x="709" y="2347"/>
                    </a:cubicBezTo>
                    <a:lnTo>
                      <a:pt x="1012" y="2105"/>
                    </a:lnTo>
                    <a:cubicBezTo>
                      <a:pt x="591" y="1579"/>
                      <a:pt x="400" y="1142"/>
                      <a:pt x="444" y="810"/>
                    </a:cubicBezTo>
                    <a:cubicBezTo>
                      <a:pt x="470" y="616"/>
                      <a:pt x="576" y="454"/>
                      <a:pt x="769" y="312"/>
                    </a:cubicBezTo>
                    <a:lnTo>
                      <a:pt x="5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5"/>
              <p:cNvSpPr/>
              <p:nvPr/>
            </p:nvSpPr>
            <p:spPr>
              <a:xfrm>
                <a:off x="1407593" y="4270801"/>
                <a:ext cx="143533" cy="13195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46" extrusionOk="0">
                    <a:moveTo>
                      <a:pt x="543" y="0"/>
                    </a:moveTo>
                    <a:cubicBezTo>
                      <a:pt x="370" y="0"/>
                      <a:pt x="198" y="106"/>
                      <a:pt x="115" y="283"/>
                    </a:cubicBezTo>
                    <a:cubicBezTo>
                      <a:pt x="1" y="524"/>
                      <a:pt x="89" y="801"/>
                      <a:pt x="310" y="906"/>
                    </a:cubicBezTo>
                    <a:cubicBezTo>
                      <a:pt x="366" y="933"/>
                      <a:pt x="427" y="946"/>
                      <a:pt x="487" y="946"/>
                    </a:cubicBezTo>
                    <a:cubicBezTo>
                      <a:pt x="660" y="946"/>
                      <a:pt x="832" y="839"/>
                      <a:pt x="917" y="662"/>
                    </a:cubicBezTo>
                    <a:cubicBezTo>
                      <a:pt x="1029" y="424"/>
                      <a:pt x="941" y="145"/>
                      <a:pt x="720" y="40"/>
                    </a:cubicBezTo>
                    <a:cubicBezTo>
                      <a:pt x="663" y="13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5"/>
              <p:cNvSpPr/>
              <p:nvPr/>
            </p:nvSpPr>
            <p:spPr>
              <a:xfrm>
                <a:off x="1425727" y="4210124"/>
                <a:ext cx="72394" cy="13139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942" extrusionOk="0">
                    <a:moveTo>
                      <a:pt x="382" y="0"/>
                    </a:moveTo>
                    <a:cubicBezTo>
                      <a:pt x="359" y="0"/>
                      <a:pt x="336" y="7"/>
                      <a:pt x="316" y="20"/>
                    </a:cubicBezTo>
                    <a:cubicBezTo>
                      <a:pt x="169" y="118"/>
                      <a:pt x="66" y="273"/>
                      <a:pt x="32" y="441"/>
                    </a:cubicBezTo>
                    <a:cubicBezTo>
                      <a:pt x="1" y="599"/>
                      <a:pt x="31" y="757"/>
                      <a:pt x="118" y="889"/>
                    </a:cubicBezTo>
                    <a:cubicBezTo>
                      <a:pt x="141" y="922"/>
                      <a:pt x="180" y="941"/>
                      <a:pt x="218" y="941"/>
                    </a:cubicBezTo>
                    <a:cubicBezTo>
                      <a:pt x="241" y="941"/>
                      <a:pt x="264" y="934"/>
                      <a:pt x="285" y="920"/>
                    </a:cubicBezTo>
                    <a:cubicBezTo>
                      <a:pt x="339" y="883"/>
                      <a:pt x="353" y="810"/>
                      <a:pt x="316" y="755"/>
                    </a:cubicBezTo>
                    <a:cubicBezTo>
                      <a:pt x="266" y="678"/>
                      <a:pt x="246" y="582"/>
                      <a:pt x="266" y="487"/>
                    </a:cubicBezTo>
                    <a:cubicBezTo>
                      <a:pt x="287" y="380"/>
                      <a:pt x="353" y="283"/>
                      <a:pt x="448" y="220"/>
                    </a:cubicBezTo>
                    <a:cubicBezTo>
                      <a:pt x="504" y="183"/>
                      <a:pt x="518" y="108"/>
                      <a:pt x="481" y="54"/>
                    </a:cubicBezTo>
                    <a:cubicBezTo>
                      <a:pt x="458" y="19"/>
                      <a:pt x="420" y="0"/>
                      <a:pt x="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1461715" y="4212216"/>
                <a:ext cx="84529" cy="130281"/>
              </a:xfrm>
              <a:custGeom>
                <a:avLst/>
                <a:gdLst/>
                <a:ahLst/>
                <a:cxnLst/>
                <a:rect l="l" t="t" r="r" b="b"/>
                <a:pathLst>
                  <a:path w="606" h="934" extrusionOk="0">
                    <a:moveTo>
                      <a:pt x="470" y="1"/>
                    </a:moveTo>
                    <a:cubicBezTo>
                      <a:pt x="447" y="1"/>
                      <a:pt x="424" y="7"/>
                      <a:pt x="404" y="21"/>
                    </a:cubicBezTo>
                    <a:cubicBezTo>
                      <a:pt x="204" y="153"/>
                      <a:pt x="64" y="346"/>
                      <a:pt x="25" y="538"/>
                    </a:cubicBezTo>
                    <a:cubicBezTo>
                      <a:pt x="1" y="665"/>
                      <a:pt x="22" y="782"/>
                      <a:pt x="85" y="879"/>
                    </a:cubicBezTo>
                    <a:cubicBezTo>
                      <a:pt x="109" y="914"/>
                      <a:pt x="146" y="933"/>
                      <a:pt x="185" y="933"/>
                    </a:cubicBezTo>
                    <a:cubicBezTo>
                      <a:pt x="208" y="933"/>
                      <a:pt x="230" y="926"/>
                      <a:pt x="251" y="912"/>
                    </a:cubicBezTo>
                    <a:cubicBezTo>
                      <a:pt x="306" y="875"/>
                      <a:pt x="320" y="802"/>
                      <a:pt x="285" y="747"/>
                    </a:cubicBezTo>
                    <a:cubicBezTo>
                      <a:pt x="248" y="693"/>
                      <a:pt x="251" y="628"/>
                      <a:pt x="260" y="584"/>
                    </a:cubicBezTo>
                    <a:cubicBezTo>
                      <a:pt x="285" y="456"/>
                      <a:pt x="392" y="316"/>
                      <a:pt x="536" y="219"/>
                    </a:cubicBezTo>
                    <a:cubicBezTo>
                      <a:pt x="592" y="182"/>
                      <a:pt x="606" y="109"/>
                      <a:pt x="569" y="54"/>
                    </a:cubicBezTo>
                    <a:cubicBezTo>
                      <a:pt x="546" y="19"/>
                      <a:pt x="508" y="1"/>
                      <a:pt x="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1488915" y="4235929"/>
                <a:ext cx="107266" cy="11856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850" extrusionOk="0">
                    <a:moveTo>
                      <a:pt x="633" y="1"/>
                    </a:moveTo>
                    <a:cubicBezTo>
                      <a:pt x="610" y="1"/>
                      <a:pt x="586" y="7"/>
                      <a:pt x="565" y="21"/>
                    </a:cubicBezTo>
                    <a:cubicBezTo>
                      <a:pt x="395" y="135"/>
                      <a:pt x="248" y="267"/>
                      <a:pt x="155" y="391"/>
                    </a:cubicBezTo>
                    <a:cubicBezTo>
                      <a:pt x="0" y="595"/>
                      <a:pt x="27" y="723"/>
                      <a:pt x="74" y="795"/>
                    </a:cubicBezTo>
                    <a:cubicBezTo>
                      <a:pt x="97" y="830"/>
                      <a:pt x="135" y="847"/>
                      <a:pt x="174" y="847"/>
                    </a:cubicBezTo>
                    <a:lnTo>
                      <a:pt x="174" y="849"/>
                    </a:lnTo>
                    <a:cubicBezTo>
                      <a:pt x="197" y="849"/>
                      <a:pt x="220" y="842"/>
                      <a:pt x="241" y="828"/>
                    </a:cubicBezTo>
                    <a:cubicBezTo>
                      <a:pt x="293" y="793"/>
                      <a:pt x="309" y="723"/>
                      <a:pt x="276" y="668"/>
                    </a:cubicBezTo>
                    <a:cubicBezTo>
                      <a:pt x="277" y="616"/>
                      <a:pt x="393" y="425"/>
                      <a:pt x="698" y="219"/>
                    </a:cubicBezTo>
                    <a:cubicBezTo>
                      <a:pt x="753" y="183"/>
                      <a:pt x="769" y="109"/>
                      <a:pt x="732" y="54"/>
                    </a:cubicBezTo>
                    <a:cubicBezTo>
                      <a:pt x="709" y="19"/>
                      <a:pt x="671" y="1"/>
                      <a:pt x="6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5"/>
              <p:cNvSpPr/>
              <p:nvPr/>
            </p:nvSpPr>
            <p:spPr>
              <a:xfrm>
                <a:off x="1497424" y="4284471"/>
                <a:ext cx="119262" cy="8690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23" extrusionOk="0">
                    <a:moveTo>
                      <a:pt x="278" y="541"/>
                    </a:moveTo>
                    <a:lnTo>
                      <a:pt x="278" y="541"/>
                    </a:lnTo>
                    <a:cubicBezTo>
                      <a:pt x="275" y="549"/>
                      <a:pt x="272" y="556"/>
                      <a:pt x="268" y="562"/>
                    </a:cubicBezTo>
                    <a:lnTo>
                      <a:pt x="268" y="562"/>
                    </a:lnTo>
                    <a:cubicBezTo>
                      <a:pt x="272" y="556"/>
                      <a:pt x="275" y="549"/>
                      <a:pt x="278" y="541"/>
                    </a:cubicBezTo>
                    <a:close/>
                    <a:moveTo>
                      <a:pt x="718" y="0"/>
                    </a:moveTo>
                    <a:cubicBezTo>
                      <a:pt x="695" y="0"/>
                      <a:pt x="672" y="7"/>
                      <a:pt x="651" y="20"/>
                    </a:cubicBezTo>
                    <a:cubicBezTo>
                      <a:pt x="497" y="124"/>
                      <a:pt x="357" y="219"/>
                      <a:pt x="257" y="289"/>
                    </a:cubicBezTo>
                    <a:cubicBezTo>
                      <a:pt x="206" y="324"/>
                      <a:pt x="164" y="352"/>
                      <a:pt x="136" y="373"/>
                    </a:cubicBezTo>
                    <a:cubicBezTo>
                      <a:pt x="95" y="403"/>
                      <a:pt x="1" y="471"/>
                      <a:pt x="64" y="568"/>
                    </a:cubicBezTo>
                    <a:cubicBezTo>
                      <a:pt x="87" y="603"/>
                      <a:pt x="125" y="622"/>
                      <a:pt x="164" y="622"/>
                    </a:cubicBezTo>
                    <a:lnTo>
                      <a:pt x="166" y="622"/>
                    </a:lnTo>
                    <a:cubicBezTo>
                      <a:pt x="187" y="622"/>
                      <a:pt x="209" y="617"/>
                      <a:pt x="230" y="603"/>
                    </a:cubicBezTo>
                    <a:cubicBezTo>
                      <a:pt x="237" y="598"/>
                      <a:pt x="244" y="592"/>
                      <a:pt x="250" y="587"/>
                    </a:cubicBezTo>
                    <a:cubicBezTo>
                      <a:pt x="287" y="557"/>
                      <a:pt x="473" y="429"/>
                      <a:pt x="785" y="220"/>
                    </a:cubicBezTo>
                    <a:cubicBezTo>
                      <a:pt x="841" y="184"/>
                      <a:pt x="855" y="108"/>
                      <a:pt x="818" y="54"/>
                    </a:cubicBezTo>
                    <a:cubicBezTo>
                      <a:pt x="795" y="19"/>
                      <a:pt x="757" y="0"/>
                      <a:pt x="7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5"/>
              <p:cNvSpPr/>
              <p:nvPr/>
            </p:nvSpPr>
            <p:spPr>
              <a:xfrm>
                <a:off x="1477198" y="4358400"/>
                <a:ext cx="110474" cy="58864"/>
              </a:xfrm>
              <a:custGeom>
                <a:avLst/>
                <a:gdLst/>
                <a:ahLst/>
                <a:cxnLst/>
                <a:rect l="l" t="t" r="r" b="b"/>
                <a:pathLst>
                  <a:path w="792" h="422" extrusionOk="0">
                    <a:moveTo>
                      <a:pt x="135" y="0"/>
                    </a:moveTo>
                    <a:cubicBezTo>
                      <a:pt x="112" y="0"/>
                      <a:pt x="89" y="7"/>
                      <a:pt x="68" y="20"/>
                    </a:cubicBezTo>
                    <a:cubicBezTo>
                      <a:pt x="14" y="57"/>
                      <a:pt x="0" y="132"/>
                      <a:pt x="37" y="187"/>
                    </a:cubicBezTo>
                    <a:cubicBezTo>
                      <a:pt x="139" y="338"/>
                      <a:pt x="302" y="422"/>
                      <a:pt x="465" y="422"/>
                    </a:cubicBezTo>
                    <a:cubicBezTo>
                      <a:pt x="554" y="422"/>
                      <a:pt x="642" y="397"/>
                      <a:pt x="721" y="345"/>
                    </a:cubicBezTo>
                    <a:cubicBezTo>
                      <a:pt x="775" y="308"/>
                      <a:pt x="791" y="234"/>
                      <a:pt x="754" y="180"/>
                    </a:cubicBezTo>
                    <a:cubicBezTo>
                      <a:pt x="731" y="145"/>
                      <a:pt x="693" y="126"/>
                      <a:pt x="654" y="126"/>
                    </a:cubicBezTo>
                    <a:cubicBezTo>
                      <a:pt x="631" y="126"/>
                      <a:pt x="608" y="133"/>
                      <a:pt x="588" y="147"/>
                    </a:cubicBezTo>
                    <a:cubicBezTo>
                      <a:pt x="551" y="171"/>
                      <a:pt x="509" y="183"/>
                      <a:pt x="466" y="183"/>
                    </a:cubicBezTo>
                    <a:cubicBezTo>
                      <a:pt x="380" y="183"/>
                      <a:pt x="291" y="136"/>
                      <a:pt x="235" y="54"/>
                    </a:cubicBezTo>
                    <a:cubicBezTo>
                      <a:pt x="212" y="19"/>
                      <a:pt x="174" y="0"/>
                      <a:pt x="1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5"/>
              <p:cNvSpPr/>
              <p:nvPr/>
            </p:nvSpPr>
            <p:spPr>
              <a:xfrm>
                <a:off x="1340081" y="4333292"/>
                <a:ext cx="383312" cy="46602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341" extrusionOk="0">
                    <a:moveTo>
                      <a:pt x="569" y="0"/>
                    </a:moveTo>
                    <a:cubicBezTo>
                      <a:pt x="262" y="400"/>
                      <a:pt x="1" y="904"/>
                      <a:pt x="376" y="1611"/>
                    </a:cubicBezTo>
                    <a:cubicBezTo>
                      <a:pt x="648" y="2123"/>
                      <a:pt x="1097" y="2575"/>
                      <a:pt x="1674" y="2919"/>
                    </a:cubicBezTo>
                    <a:cubicBezTo>
                      <a:pt x="1916" y="3065"/>
                      <a:pt x="2244" y="3244"/>
                      <a:pt x="2632" y="3340"/>
                    </a:cubicBezTo>
                    <a:lnTo>
                      <a:pt x="2748" y="2877"/>
                    </a:lnTo>
                    <a:cubicBezTo>
                      <a:pt x="2490" y="2812"/>
                      <a:pt x="2243" y="2702"/>
                      <a:pt x="1918" y="2509"/>
                    </a:cubicBezTo>
                    <a:cubicBezTo>
                      <a:pt x="1416" y="2209"/>
                      <a:pt x="1029" y="1821"/>
                      <a:pt x="799" y="1386"/>
                    </a:cubicBezTo>
                    <a:cubicBezTo>
                      <a:pt x="588" y="990"/>
                      <a:pt x="625" y="712"/>
                      <a:pt x="950" y="290"/>
                    </a:cubicBezTo>
                    <a:lnTo>
                      <a:pt x="5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5"/>
              <p:cNvSpPr/>
              <p:nvPr/>
            </p:nvSpPr>
            <p:spPr>
              <a:xfrm>
                <a:off x="2231691" y="4249320"/>
                <a:ext cx="143533" cy="13195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46" extrusionOk="0">
                    <a:moveTo>
                      <a:pt x="487" y="1"/>
                    </a:moveTo>
                    <a:cubicBezTo>
                      <a:pt x="427" y="1"/>
                      <a:pt x="367" y="14"/>
                      <a:pt x="310" y="41"/>
                    </a:cubicBezTo>
                    <a:cubicBezTo>
                      <a:pt x="89" y="144"/>
                      <a:pt x="1" y="423"/>
                      <a:pt x="113" y="664"/>
                    </a:cubicBezTo>
                    <a:cubicBezTo>
                      <a:pt x="198" y="840"/>
                      <a:pt x="368" y="946"/>
                      <a:pt x="541" y="946"/>
                    </a:cubicBezTo>
                    <a:cubicBezTo>
                      <a:pt x="601" y="946"/>
                      <a:pt x="662" y="933"/>
                      <a:pt x="720" y="906"/>
                    </a:cubicBezTo>
                    <a:cubicBezTo>
                      <a:pt x="941" y="802"/>
                      <a:pt x="1029" y="523"/>
                      <a:pt x="915" y="285"/>
                    </a:cubicBezTo>
                    <a:cubicBezTo>
                      <a:pt x="830" y="107"/>
                      <a:pt x="660" y="1"/>
                      <a:pt x="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5"/>
              <p:cNvSpPr/>
              <p:nvPr/>
            </p:nvSpPr>
            <p:spPr>
              <a:xfrm>
                <a:off x="2284836" y="4188782"/>
                <a:ext cx="72255" cy="13111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940" extrusionOk="0">
                    <a:moveTo>
                      <a:pt x="135" y="0"/>
                    </a:moveTo>
                    <a:cubicBezTo>
                      <a:pt x="97" y="0"/>
                      <a:pt x="59" y="19"/>
                      <a:pt x="36" y="54"/>
                    </a:cubicBezTo>
                    <a:cubicBezTo>
                      <a:pt x="0" y="108"/>
                      <a:pt x="14" y="182"/>
                      <a:pt x="69" y="219"/>
                    </a:cubicBezTo>
                    <a:cubicBezTo>
                      <a:pt x="164" y="282"/>
                      <a:pt x="230" y="380"/>
                      <a:pt x="251" y="487"/>
                    </a:cubicBezTo>
                    <a:cubicBezTo>
                      <a:pt x="271" y="582"/>
                      <a:pt x="253" y="677"/>
                      <a:pt x="200" y="754"/>
                    </a:cubicBezTo>
                    <a:cubicBezTo>
                      <a:pt x="164" y="808"/>
                      <a:pt x="179" y="884"/>
                      <a:pt x="234" y="920"/>
                    </a:cubicBezTo>
                    <a:cubicBezTo>
                      <a:pt x="255" y="933"/>
                      <a:pt x="278" y="940"/>
                      <a:pt x="300" y="940"/>
                    </a:cubicBezTo>
                    <a:cubicBezTo>
                      <a:pt x="339" y="940"/>
                      <a:pt x="378" y="922"/>
                      <a:pt x="400" y="887"/>
                    </a:cubicBezTo>
                    <a:cubicBezTo>
                      <a:pt x="486" y="757"/>
                      <a:pt x="518" y="598"/>
                      <a:pt x="486" y="440"/>
                    </a:cubicBezTo>
                    <a:cubicBezTo>
                      <a:pt x="453" y="271"/>
                      <a:pt x="350" y="119"/>
                      <a:pt x="202" y="21"/>
                    </a:cubicBezTo>
                    <a:cubicBezTo>
                      <a:pt x="182" y="7"/>
                      <a:pt x="159" y="0"/>
                      <a:pt x="1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5"/>
              <p:cNvSpPr/>
              <p:nvPr/>
            </p:nvSpPr>
            <p:spPr>
              <a:xfrm>
                <a:off x="2236573" y="4190735"/>
                <a:ext cx="84669" cy="130142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33" extrusionOk="0">
                    <a:moveTo>
                      <a:pt x="136" y="0"/>
                    </a:moveTo>
                    <a:cubicBezTo>
                      <a:pt x="98" y="0"/>
                      <a:pt x="61" y="19"/>
                      <a:pt x="38" y="54"/>
                    </a:cubicBezTo>
                    <a:cubicBezTo>
                      <a:pt x="1" y="108"/>
                      <a:pt x="15" y="182"/>
                      <a:pt x="69" y="219"/>
                    </a:cubicBezTo>
                    <a:cubicBezTo>
                      <a:pt x="215" y="317"/>
                      <a:pt x="322" y="456"/>
                      <a:pt x="346" y="584"/>
                    </a:cubicBezTo>
                    <a:cubicBezTo>
                      <a:pt x="355" y="629"/>
                      <a:pt x="359" y="692"/>
                      <a:pt x="322" y="747"/>
                    </a:cubicBezTo>
                    <a:cubicBezTo>
                      <a:pt x="285" y="801"/>
                      <a:pt x="301" y="877"/>
                      <a:pt x="355" y="914"/>
                    </a:cubicBezTo>
                    <a:cubicBezTo>
                      <a:pt x="376" y="926"/>
                      <a:pt x="399" y="933"/>
                      <a:pt x="422" y="933"/>
                    </a:cubicBezTo>
                    <a:cubicBezTo>
                      <a:pt x="460" y="933"/>
                      <a:pt x="497" y="914"/>
                      <a:pt x="520" y="880"/>
                    </a:cubicBezTo>
                    <a:cubicBezTo>
                      <a:pt x="585" y="784"/>
                      <a:pt x="606" y="664"/>
                      <a:pt x="581" y="538"/>
                    </a:cubicBezTo>
                    <a:cubicBezTo>
                      <a:pt x="543" y="347"/>
                      <a:pt x="401" y="154"/>
                      <a:pt x="203" y="21"/>
                    </a:cubicBezTo>
                    <a:cubicBezTo>
                      <a:pt x="182" y="7"/>
                      <a:pt x="159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5"/>
              <p:cNvSpPr/>
              <p:nvPr/>
            </p:nvSpPr>
            <p:spPr>
              <a:xfrm>
                <a:off x="2186775" y="4214448"/>
                <a:ext cx="103639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849" extrusionOk="0">
                    <a:moveTo>
                      <a:pt x="136" y="0"/>
                    </a:moveTo>
                    <a:cubicBezTo>
                      <a:pt x="97" y="0"/>
                      <a:pt x="60" y="19"/>
                      <a:pt x="37" y="54"/>
                    </a:cubicBezTo>
                    <a:cubicBezTo>
                      <a:pt x="0" y="109"/>
                      <a:pt x="16" y="182"/>
                      <a:pt x="70" y="219"/>
                    </a:cubicBezTo>
                    <a:cubicBezTo>
                      <a:pt x="375" y="424"/>
                      <a:pt x="491" y="615"/>
                      <a:pt x="493" y="668"/>
                    </a:cubicBezTo>
                    <a:cubicBezTo>
                      <a:pt x="461" y="722"/>
                      <a:pt x="475" y="793"/>
                      <a:pt x="530" y="828"/>
                    </a:cubicBezTo>
                    <a:cubicBezTo>
                      <a:pt x="549" y="842"/>
                      <a:pt x="572" y="849"/>
                      <a:pt x="596" y="849"/>
                    </a:cubicBezTo>
                    <a:lnTo>
                      <a:pt x="595" y="847"/>
                    </a:lnTo>
                    <a:cubicBezTo>
                      <a:pt x="633" y="847"/>
                      <a:pt x="672" y="829"/>
                      <a:pt x="695" y="794"/>
                    </a:cubicBezTo>
                    <a:cubicBezTo>
                      <a:pt x="717" y="759"/>
                      <a:pt x="742" y="700"/>
                      <a:pt x="726" y="614"/>
                    </a:cubicBezTo>
                    <a:cubicBezTo>
                      <a:pt x="684" y="407"/>
                      <a:pt x="428" y="172"/>
                      <a:pt x="204" y="21"/>
                    </a:cubicBezTo>
                    <a:cubicBezTo>
                      <a:pt x="183" y="7"/>
                      <a:pt x="159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5"/>
              <p:cNvSpPr/>
              <p:nvPr/>
            </p:nvSpPr>
            <p:spPr>
              <a:xfrm>
                <a:off x="2166131" y="4262990"/>
                <a:ext cx="119262" cy="8676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22" extrusionOk="0">
                    <a:moveTo>
                      <a:pt x="138" y="0"/>
                    </a:moveTo>
                    <a:cubicBezTo>
                      <a:pt x="99" y="0"/>
                      <a:pt x="61" y="19"/>
                      <a:pt x="38" y="53"/>
                    </a:cubicBezTo>
                    <a:cubicBezTo>
                      <a:pt x="1" y="108"/>
                      <a:pt x="16" y="183"/>
                      <a:pt x="71" y="220"/>
                    </a:cubicBezTo>
                    <a:cubicBezTo>
                      <a:pt x="383" y="429"/>
                      <a:pt x="569" y="557"/>
                      <a:pt x="606" y="587"/>
                    </a:cubicBezTo>
                    <a:cubicBezTo>
                      <a:pt x="611" y="592"/>
                      <a:pt x="618" y="597"/>
                      <a:pt x="625" y="602"/>
                    </a:cubicBezTo>
                    <a:cubicBezTo>
                      <a:pt x="646" y="617"/>
                      <a:pt x="669" y="622"/>
                      <a:pt x="692" y="622"/>
                    </a:cubicBezTo>
                    <a:cubicBezTo>
                      <a:pt x="730" y="622"/>
                      <a:pt x="769" y="602"/>
                      <a:pt x="792" y="567"/>
                    </a:cubicBezTo>
                    <a:cubicBezTo>
                      <a:pt x="855" y="471"/>
                      <a:pt x="760" y="403"/>
                      <a:pt x="720" y="373"/>
                    </a:cubicBezTo>
                    <a:cubicBezTo>
                      <a:pt x="692" y="353"/>
                      <a:pt x="650" y="324"/>
                      <a:pt x="599" y="289"/>
                    </a:cubicBezTo>
                    <a:cubicBezTo>
                      <a:pt x="499" y="220"/>
                      <a:pt x="359" y="124"/>
                      <a:pt x="204" y="20"/>
                    </a:cubicBezTo>
                    <a:cubicBezTo>
                      <a:pt x="184" y="7"/>
                      <a:pt x="160" y="0"/>
                      <a:pt x="1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5"/>
              <p:cNvSpPr/>
              <p:nvPr/>
            </p:nvSpPr>
            <p:spPr>
              <a:xfrm>
                <a:off x="2195563" y="4337058"/>
                <a:ext cx="110474" cy="58724"/>
              </a:xfrm>
              <a:custGeom>
                <a:avLst/>
                <a:gdLst/>
                <a:ahLst/>
                <a:cxnLst/>
                <a:rect l="l" t="t" r="r" b="b"/>
                <a:pathLst>
                  <a:path w="792" h="421" extrusionOk="0">
                    <a:moveTo>
                      <a:pt x="654" y="0"/>
                    </a:moveTo>
                    <a:cubicBezTo>
                      <a:pt x="615" y="0"/>
                      <a:pt x="578" y="19"/>
                      <a:pt x="554" y="54"/>
                    </a:cubicBezTo>
                    <a:cubicBezTo>
                      <a:pt x="500" y="136"/>
                      <a:pt x="412" y="182"/>
                      <a:pt x="326" y="182"/>
                    </a:cubicBezTo>
                    <a:cubicBezTo>
                      <a:pt x="282" y="182"/>
                      <a:pt x="239" y="170"/>
                      <a:pt x="202" y="145"/>
                    </a:cubicBezTo>
                    <a:cubicBezTo>
                      <a:pt x="182" y="132"/>
                      <a:pt x="159" y="125"/>
                      <a:pt x="136" y="125"/>
                    </a:cubicBezTo>
                    <a:cubicBezTo>
                      <a:pt x="97" y="125"/>
                      <a:pt x="59" y="144"/>
                      <a:pt x="37" y="178"/>
                    </a:cubicBezTo>
                    <a:cubicBezTo>
                      <a:pt x="0" y="233"/>
                      <a:pt x="14" y="308"/>
                      <a:pt x="69" y="345"/>
                    </a:cubicBezTo>
                    <a:cubicBezTo>
                      <a:pt x="148" y="396"/>
                      <a:pt x="235" y="421"/>
                      <a:pt x="325" y="421"/>
                    </a:cubicBezTo>
                    <a:cubicBezTo>
                      <a:pt x="488" y="421"/>
                      <a:pt x="653" y="338"/>
                      <a:pt x="754" y="186"/>
                    </a:cubicBezTo>
                    <a:cubicBezTo>
                      <a:pt x="791" y="131"/>
                      <a:pt x="776" y="57"/>
                      <a:pt x="721" y="21"/>
                    </a:cubicBezTo>
                    <a:cubicBezTo>
                      <a:pt x="700" y="7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5"/>
              <p:cNvSpPr/>
              <p:nvPr/>
            </p:nvSpPr>
            <p:spPr>
              <a:xfrm>
                <a:off x="2059422" y="4311671"/>
                <a:ext cx="383312" cy="46630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343" extrusionOk="0">
                    <a:moveTo>
                      <a:pt x="2180" y="1"/>
                    </a:moveTo>
                    <a:lnTo>
                      <a:pt x="1799" y="292"/>
                    </a:lnTo>
                    <a:cubicBezTo>
                      <a:pt x="2123" y="715"/>
                      <a:pt x="2160" y="990"/>
                      <a:pt x="1950" y="1388"/>
                    </a:cubicBezTo>
                    <a:cubicBezTo>
                      <a:pt x="1718" y="1822"/>
                      <a:pt x="1332" y="2211"/>
                      <a:pt x="829" y="2511"/>
                    </a:cubicBezTo>
                    <a:cubicBezTo>
                      <a:pt x="506" y="2704"/>
                      <a:pt x="259" y="2815"/>
                      <a:pt x="1" y="2878"/>
                    </a:cubicBezTo>
                    <a:lnTo>
                      <a:pt x="117" y="3343"/>
                    </a:lnTo>
                    <a:cubicBezTo>
                      <a:pt x="503" y="3246"/>
                      <a:pt x="832" y="3067"/>
                      <a:pt x="1074" y="2922"/>
                    </a:cubicBezTo>
                    <a:cubicBezTo>
                      <a:pt x="1652" y="2576"/>
                      <a:pt x="2101" y="2123"/>
                      <a:pt x="2372" y="1611"/>
                    </a:cubicBezTo>
                    <a:cubicBezTo>
                      <a:pt x="2748" y="904"/>
                      <a:pt x="2485" y="401"/>
                      <a:pt x="21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5"/>
              <p:cNvSpPr/>
              <p:nvPr/>
            </p:nvSpPr>
            <p:spPr>
              <a:xfrm>
                <a:off x="1657417" y="4601249"/>
                <a:ext cx="478721" cy="411349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2949" extrusionOk="0">
                    <a:moveTo>
                      <a:pt x="1716" y="0"/>
                    </a:moveTo>
                    <a:cubicBezTo>
                      <a:pt x="770" y="0"/>
                      <a:pt x="3" y="1085"/>
                      <a:pt x="1" y="1784"/>
                    </a:cubicBezTo>
                    <a:cubicBezTo>
                      <a:pt x="1" y="2484"/>
                      <a:pt x="769" y="2947"/>
                      <a:pt x="1716" y="2949"/>
                    </a:cubicBezTo>
                    <a:cubicBezTo>
                      <a:pt x="2664" y="2949"/>
                      <a:pt x="3432" y="2486"/>
                      <a:pt x="3432" y="1786"/>
                    </a:cubicBezTo>
                    <a:cubicBezTo>
                      <a:pt x="3432" y="1086"/>
                      <a:pt x="2665" y="0"/>
                      <a:pt x="1718" y="0"/>
                    </a:cubicBezTo>
                    <a:cubicBezTo>
                      <a:pt x="1717" y="0"/>
                      <a:pt x="1717" y="0"/>
                      <a:pt x="17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5"/>
              <p:cNvSpPr/>
              <p:nvPr/>
            </p:nvSpPr>
            <p:spPr>
              <a:xfrm>
                <a:off x="1762173" y="4725254"/>
                <a:ext cx="286926" cy="28706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2058" extrusionOk="0">
                    <a:moveTo>
                      <a:pt x="1030" y="0"/>
                    </a:moveTo>
                    <a:cubicBezTo>
                      <a:pt x="462" y="0"/>
                      <a:pt x="2" y="758"/>
                      <a:pt x="2" y="1246"/>
                    </a:cubicBezTo>
                    <a:cubicBezTo>
                      <a:pt x="1" y="1735"/>
                      <a:pt x="462" y="2058"/>
                      <a:pt x="1029" y="2058"/>
                    </a:cubicBezTo>
                    <a:cubicBezTo>
                      <a:pt x="1030" y="2058"/>
                      <a:pt x="1032" y="2058"/>
                      <a:pt x="1033" y="2058"/>
                    </a:cubicBezTo>
                    <a:cubicBezTo>
                      <a:pt x="1599" y="2058"/>
                      <a:pt x="2056" y="1734"/>
                      <a:pt x="2056" y="1248"/>
                    </a:cubicBezTo>
                    <a:cubicBezTo>
                      <a:pt x="2056" y="758"/>
                      <a:pt x="1597" y="0"/>
                      <a:pt x="10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5"/>
              <p:cNvSpPr/>
              <p:nvPr/>
            </p:nvSpPr>
            <p:spPr>
              <a:xfrm>
                <a:off x="1677224" y="3984850"/>
                <a:ext cx="265584" cy="1599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147" extrusionOk="0">
                    <a:moveTo>
                      <a:pt x="940" y="966"/>
                    </a:moveTo>
                    <a:cubicBezTo>
                      <a:pt x="940" y="967"/>
                      <a:pt x="941" y="967"/>
                      <a:pt x="943" y="967"/>
                    </a:cubicBezTo>
                    <a:cubicBezTo>
                      <a:pt x="942" y="967"/>
                      <a:pt x="941" y="966"/>
                      <a:pt x="940" y="966"/>
                    </a:cubicBezTo>
                    <a:close/>
                    <a:moveTo>
                      <a:pt x="1017" y="1"/>
                    </a:moveTo>
                    <a:cubicBezTo>
                      <a:pt x="925" y="1"/>
                      <a:pt x="829" y="21"/>
                      <a:pt x="734" y="67"/>
                    </a:cubicBezTo>
                    <a:cubicBezTo>
                      <a:pt x="804" y="76"/>
                      <a:pt x="1025" y="114"/>
                      <a:pt x="1078" y="204"/>
                    </a:cubicBezTo>
                    <a:cubicBezTo>
                      <a:pt x="1025" y="182"/>
                      <a:pt x="958" y="170"/>
                      <a:pt x="883" y="170"/>
                    </a:cubicBezTo>
                    <a:cubicBezTo>
                      <a:pt x="696" y="170"/>
                      <a:pt x="466" y="249"/>
                      <a:pt x="320" y="465"/>
                    </a:cubicBezTo>
                    <a:cubicBezTo>
                      <a:pt x="429" y="441"/>
                      <a:pt x="528" y="428"/>
                      <a:pt x="614" y="428"/>
                    </a:cubicBezTo>
                    <a:cubicBezTo>
                      <a:pt x="750" y="428"/>
                      <a:pt x="856" y="458"/>
                      <a:pt x="922" y="514"/>
                    </a:cubicBezTo>
                    <a:cubicBezTo>
                      <a:pt x="864" y="514"/>
                      <a:pt x="805" y="513"/>
                      <a:pt x="747" y="513"/>
                    </a:cubicBezTo>
                    <a:cubicBezTo>
                      <a:pt x="430" y="513"/>
                      <a:pt x="135" y="558"/>
                      <a:pt x="1" y="1146"/>
                    </a:cubicBezTo>
                    <a:cubicBezTo>
                      <a:pt x="145" y="1004"/>
                      <a:pt x="413" y="927"/>
                      <a:pt x="660" y="927"/>
                    </a:cubicBezTo>
                    <a:cubicBezTo>
                      <a:pt x="760" y="927"/>
                      <a:pt x="857" y="939"/>
                      <a:pt x="940" y="966"/>
                    </a:cubicBezTo>
                    <a:lnTo>
                      <a:pt x="940" y="966"/>
                    </a:lnTo>
                    <a:cubicBezTo>
                      <a:pt x="937" y="957"/>
                      <a:pt x="1063" y="899"/>
                      <a:pt x="1195" y="899"/>
                    </a:cubicBezTo>
                    <a:cubicBezTo>
                      <a:pt x="1234" y="899"/>
                      <a:pt x="1274" y="904"/>
                      <a:pt x="1311" y="918"/>
                    </a:cubicBezTo>
                    <a:cubicBezTo>
                      <a:pt x="1206" y="920"/>
                      <a:pt x="943" y="972"/>
                      <a:pt x="943" y="1105"/>
                    </a:cubicBezTo>
                    <a:cubicBezTo>
                      <a:pt x="965" y="1111"/>
                      <a:pt x="987" y="1113"/>
                      <a:pt x="1009" y="1113"/>
                    </a:cubicBezTo>
                    <a:cubicBezTo>
                      <a:pt x="1127" y="1113"/>
                      <a:pt x="1253" y="1048"/>
                      <a:pt x="1373" y="1048"/>
                    </a:cubicBezTo>
                    <a:cubicBezTo>
                      <a:pt x="1394" y="1048"/>
                      <a:pt x="1415" y="1050"/>
                      <a:pt x="1436" y="1055"/>
                    </a:cubicBezTo>
                    <a:cubicBezTo>
                      <a:pt x="1508" y="1072"/>
                      <a:pt x="1511" y="1141"/>
                      <a:pt x="1599" y="1146"/>
                    </a:cubicBezTo>
                    <a:cubicBezTo>
                      <a:pt x="1603" y="1146"/>
                      <a:pt x="1606" y="1146"/>
                      <a:pt x="1610" y="1146"/>
                    </a:cubicBezTo>
                    <a:cubicBezTo>
                      <a:pt x="1903" y="1146"/>
                      <a:pt x="1654" y="439"/>
                      <a:pt x="1564" y="300"/>
                    </a:cubicBezTo>
                    <a:cubicBezTo>
                      <a:pt x="1451" y="126"/>
                      <a:pt x="1245" y="1"/>
                      <a:pt x="1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5"/>
              <p:cNvSpPr/>
              <p:nvPr/>
            </p:nvSpPr>
            <p:spPr>
              <a:xfrm>
                <a:off x="1619337" y="4095883"/>
                <a:ext cx="545675" cy="464633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331" extrusionOk="0">
                    <a:moveTo>
                      <a:pt x="1980" y="1"/>
                    </a:moveTo>
                    <a:cubicBezTo>
                      <a:pt x="1950" y="1"/>
                      <a:pt x="1919" y="1"/>
                      <a:pt x="1888" y="3"/>
                    </a:cubicBezTo>
                    <a:cubicBezTo>
                      <a:pt x="828" y="46"/>
                      <a:pt x="0" y="827"/>
                      <a:pt x="39" y="1746"/>
                    </a:cubicBezTo>
                    <a:cubicBezTo>
                      <a:pt x="76" y="2637"/>
                      <a:pt x="915" y="3330"/>
                      <a:pt x="1931" y="3330"/>
                    </a:cubicBezTo>
                    <a:cubicBezTo>
                      <a:pt x="1962" y="3330"/>
                      <a:pt x="1993" y="3330"/>
                      <a:pt x="2024" y="3328"/>
                    </a:cubicBezTo>
                    <a:cubicBezTo>
                      <a:pt x="3084" y="3284"/>
                      <a:pt x="3912" y="2506"/>
                      <a:pt x="3873" y="1586"/>
                    </a:cubicBezTo>
                    <a:cubicBezTo>
                      <a:pt x="3836" y="696"/>
                      <a:pt x="2997" y="1"/>
                      <a:pt x="1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5"/>
              <p:cNvSpPr/>
              <p:nvPr/>
            </p:nvSpPr>
            <p:spPr>
              <a:xfrm>
                <a:off x="1505235" y="4156700"/>
                <a:ext cx="187890" cy="229596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46" extrusionOk="0">
                    <a:moveTo>
                      <a:pt x="881" y="1"/>
                    </a:moveTo>
                    <a:cubicBezTo>
                      <a:pt x="867" y="1"/>
                      <a:pt x="853" y="1"/>
                      <a:pt x="839" y="2"/>
                    </a:cubicBezTo>
                    <a:cubicBezTo>
                      <a:pt x="367" y="21"/>
                      <a:pt x="1" y="405"/>
                      <a:pt x="20" y="859"/>
                    </a:cubicBezTo>
                    <a:cubicBezTo>
                      <a:pt x="39" y="1300"/>
                      <a:pt x="415" y="1646"/>
                      <a:pt x="869" y="1646"/>
                    </a:cubicBezTo>
                    <a:cubicBezTo>
                      <a:pt x="881" y="1646"/>
                      <a:pt x="894" y="1646"/>
                      <a:pt x="906" y="1645"/>
                    </a:cubicBezTo>
                    <a:lnTo>
                      <a:pt x="913" y="1645"/>
                    </a:lnTo>
                    <a:cubicBezTo>
                      <a:pt x="883" y="1536"/>
                      <a:pt x="866" y="1424"/>
                      <a:pt x="860" y="1308"/>
                    </a:cubicBezTo>
                    <a:cubicBezTo>
                      <a:pt x="841" y="863"/>
                      <a:pt x="1029" y="449"/>
                      <a:pt x="1346" y="137"/>
                    </a:cubicBezTo>
                    <a:cubicBezTo>
                      <a:pt x="1211" y="51"/>
                      <a:pt x="1051" y="1"/>
                      <a:pt x="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5"/>
              <p:cNvSpPr/>
              <p:nvPr/>
            </p:nvSpPr>
            <p:spPr>
              <a:xfrm>
                <a:off x="2078532" y="4134939"/>
                <a:ext cx="194864" cy="229596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646" extrusionOk="0">
                    <a:moveTo>
                      <a:pt x="529" y="1"/>
                    </a:moveTo>
                    <a:cubicBezTo>
                      <a:pt x="516" y="1"/>
                      <a:pt x="504" y="1"/>
                      <a:pt x="492" y="1"/>
                    </a:cubicBezTo>
                    <a:cubicBezTo>
                      <a:pt x="306" y="10"/>
                      <a:pt x="138" y="73"/>
                      <a:pt x="1" y="177"/>
                    </a:cubicBezTo>
                    <a:cubicBezTo>
                      <a:pt x="345" y="461"/>
                      <a:pt x="567" y="859"/>
                      <a:pt x="585" y="1306"/>
                    </a:cubicBezTo>
                    <a:cubicBezTo>
                      <a:pt x="590" y="1422"/>
                      <a:pt x="581" y="1536"/>
                      <a:pt x="559" y="1645"/>
                    </a:cubicBezTo>
                    <a:cubicBezTo>
                      <a:pt x="1030" y="1626"/>
                      <a:pt x="1397" y="1243"/>
                      <a:pt x="1378" y="789"/>
                    </a:cubicBezTo>
                    <a:cubicBezTo>
                      <a:pt x="1359" y="347"/>
                      <a:pt x="982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5"/>
              <p:cNvSpPr/>
              <p:nvPr/>
            </p:nvSpPr>
            <p:spPr>
              <a:xfrm>
                <a:off x="1528390" y="4365793"/>
                <a:ext cx="739702" cy="379685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2722" extrusionOk="0">
                    <a:moveTo>
                      <a:pt x="4355" y="1"/>
                    </a:moveTo>
                    <a:cubicBezTo>
                      <a:pt x="3892" y="1"/>
                      <a:pt x="3288" y="84"/>
                      <a:pt x="2624" y="111"/>
                    </a:cubicBezTo>
                    <a:cubicBezTo>
                      <a:pt x="2330" y="123"/>
                      <a:pt x="2047" y="124"/>
                      <a:pt x="1783" y="124"/>
                    </a:cubicBezTo>
                    <a:cubicBezTo>
                      <a:pt x="1765" y="124"/>
                      <a:pt x="1746" y="124"/>
                      <a:pt x="1728" y="124"/>
                    </a:cubicBezTo>
                    <a:cubicBezTo>
                      <a:pt x="720" y="124"/>
                      <a:pt x="0" y="129"/>
                      <a:pt x="28" y="790"/>
                    </a:cubicBezTo>
                    <a:cubicBezTo>
                      <a:pt x="62" y="1612"/>
                      <a:pt x="1223" y="2722"/>
                      <a:pt x="2622" y="2722"/>
                    </a:cubicBezTo>
                    <a:cubicBezTo>
                      <a:pt x="2658" y="2722"/>
                      <a:pt x="2694" y="2721"/>
                      <a:pt x="2731" y="2719"/>
                    </a:cubicBezTo>
                    <a:cubicBezTo>
                      <a:pt x="4178" y="2660"/>
                      <a:pt x="5302" y="1416"/>
                      <a:pt x="5267" y="572"/>
                    </a:cubicBezTo>
                    <a:cubicBezTo>
                      <a:pt x="5248" y="116"/>
                      <a:pt x="4900" y="1"/>
                      <a:pt x="4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5"/>
              <p:cNvSpPr/>
              <p:nvPr/>
            </p:nvSpPr>
            <p:spPr>
              <a:xfrm>
                <a:off x="1709865" y="4201057"/>
                <a:ext cx="359320" cy="182450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1308" extrusionOk="0">
                    <a:moveTo>
                      <a:pt x="1863" y="1"/>
                    </a:moveTo>
                    <a:cubicBezTo>
                      <a:pt x="1627" y="1"/>
                      <a:pt x="1413" y="136"/>
                      <a:pt x="1284" y="343"/>
                    </a:cubicBezTo>
                    <a:cubicBezTo>
                      <a:pt x="1148" y="162"/>
                      <a:pt x="945" y="48"/>
                      <a:pt x="728" y="48"/>
                    </a:cubicBezTo>
                    <a:cubicBezTo>
                      <a:pt x="696" y="48"/>
                      <a:pt x="663" y="50"/>
                      <a:pt x="630" y="55"/>
                    </a:cubicBezTo>
                    <a:cubicBezTo>
                      <a:pt x="251" y="117"/>
                      <a:pt x="0" y="511"/>
                      <a:pt x="70" y="936"/>
                    </a:cubicBezTo>
                    <a:cubicBezTo>
                      <a:pt x="93" y="1076"/>
                      <a:pt x="148" y="1201"/>
                      <a:pt x="223" y="1304"/>
                    </a:cubicBezTo>
                    <a:cubicBezTo>
                      <a:pt x="556" y="1303"/>
                      <a:pt x="926" y="1308"/>
                      <a:pt x="1316" y="1292"/>
                    </a:cubicBezTo>
                    <a:cubicBezTo>
                      <a:pt x="1711" y="1276"/>
                      <a:pt x="2084" y="1239"/>
                      <a:pt x="2419" y="1213"/>
                    </a:cubicBezTo>
                    <a:cubicBezTo>
                      <a:pt x="2486" y="1104"/>
                      <a:pt x="2531" y="975"/>
                      <a:pt x="2542" y="834"/>
                    </a:cubicBezTo>
                    <a:cubicBezTo>
                      <a:pt x="2575" y="404"/>
                      <a:pt x="2293" y="33"/>
                      <a:pt x="1910" y="3"/>
                    </a:cubicBezTo>
                    <a:cubicBezTo>
                      <a:pt x="1895" y="2"/>
                      <a:pt x="1879" y="1"/>
                      <a:pt x="18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5"/>
              <p:cNvSpPr/>
              <p:nvPr/>
            </p:nvSpPr>
            <p:spPr>
              <a:xfrm>
                <a:off x="1798440" y="4295072"/>
                <a:ext cx="39754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52" extrusionOk="0">
                    <a:moveTo>
                      <a:pt x="140" y="1"/>
                    </a:moveTo>
                    <a:cubicBezTo>
                      <a:pt x="139" y="1"/>
                      <a:pt x="137" y="1"/>
                      <a:pt x="135" y="1"/>
                    </a:cubicBezTo>
                    <a:cubicBezTo>
                      <a:pt x="58" y="4"/>
                      <a:pt x="0" y="85"/>
                      <a:pt x="4" y="181"/>
                    </a:cubicBezTo>
                    <a:cubicBezTo>
                      <a:pt x="7" y="277"/>
                      <a:pt x="69" y="352"/>
                      <a:pt x="144" y="352"/>
                    </a:cubicBezTo>
                    <a:cubicBezTo>
                      <a:pt x="146" y="352"/>
                      <a:pt x="148" y="352"/>
                      <a:pt x="149" y="351"/>
                    </a:cubicBezTo>
                    <a:cubicBezTo>
                      <a:pt x="227" y="348"/>
                      <a:pt x="284" y="267"/>
                      <a:pt x="281" y="171"/>
                    </a:cubicBezTo>
                    <a:cubicBezTo>
                      <a:pt x="276" y="76"/>
                      <a:pt x="214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5"/>
              <p:cNvSpPr/>
              <p:nvPr/>
            </p:nvSpPr>
            <p:spPr>
              <a:xfrm>
                <a:off x="1924398" y="4289911"/>
                <a:ext cx="39754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52" extrusionOk="0">
                    <a:moveTo>
                      <a:pt x="141" y="1"/>
                    </a:moveTo>
                    <a:cubicBezTo>
                      <a:pt x="139" y="1"/>
                      <a:pt x="137" y="1"/>
                      <a:pt x="136" y="1"/>
                    </a:cubicBezTo>
                    <a:cubicBezTo>
                      <a:pt x="60" y="4"/>
                      <a:pt x="1" y="85"/>
                      <a:pt x="6" y="181"/>
                    </a:cubicBezTo>
                    <a:cubicBezTo>
                      <a:pt x="9" y="277"/>
                      <a:pt x="73" y="352"/>
                      <a:pt x="147" y="352"/>
                    </a:cubicBezTo>
                    <a:cubicBezTo>
                      <a:pt x="148" y="352"/>
                      <a:pt x="149" y="352"/>
                      <a:pt x="150" y="352"/>
                    </a:cubicBezTo>
                    <a:cubicBezTo>
                      <a:pt x="227" y="348"/>
                      <a:pt x="285" y="267"/>
                      <a:pt x="281" y="171"/>
                    </a:cubicBezTo>
                    <a:cubicBezTo>
                      <a:pt x="278" y="75"/>
                      <a:pt x="216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5"/>
              <p:cNvSpPr/>
              <p:nvPr/>
            </p:nvSpPr>
            <p:spPr>
              <a:xfrm>
                <a:off x="1804996" y="4364677"/>
                <a:ext cx="181473" cy="102523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735" extrusionOk="0">
                    <a:moveTo>
                      <a:pt x="669" y="1"/>
                    </a:moveTo>
                    <a:cubicBezTo>
                      <a:pt x="658" y="1"/>
                      <a:pt x="647" y="1"/>
                      <a:pt x="636" y="2"/>
                    </a:cubicBezTo>
                    <a:cubicBezTo>
                      <a:pt x="279" y="16"/>
                      <a:pt x="1" y="282"/>
                      <a:pt x="8" y="440"/>
                    </a:cubicBezTo>
                    <a:cubicBezTo>
                      <a:pt x="9" y="476"/>
                      <a:pt x="29" y="486"/>
                      <a:pt x="61" y="486"/>
                    </a:cubicBezTo>
                    <a:cubicBezTo>
                      <a:pt x="103" y="486"/>
                      <a:pt x="166" y="469"/>
                      <a:pt x="238" y="469"/>
                    </a:cubicBezTo>
                    <a:cubicBezTo>
                      <a:pt x="297" y="469"/>
                      <a:pt x="362" y="480"/>
                      <a:pt x="427" y="523"/>
                    </a:cubicBezTo>
                    <a:cubicBezTo>
                      <a:pt x="511" y="579"/>
                      <a:pt x="555" y="735"/>
                      <a:pt x="660" y="735"/>
                    </a:cubicBezTo>
                    <a:cubicBezTo>
                      <a:pt x="662" y="735"/>
                      <a:pt x="664" y="735"/>
                      <a:pt x="665" y="735"/>
                    </a:cubicBezTo>
                    <a:cubicBezTo>
                      <a:pt x="776" y="731"/>
                      <a:pt x="806" y="568"/>
                      <a:pt x="888" y="505"/>
                    </a:cubicBezTo>
                    <a:cubicBezTo>
                      <a:pt x="964" y="445"/>
                      <a:pt x="1045" y="433"/>
                      <a:pt x="1115" y="433"/>
                    </a:cubicBezTo>
                    <a:cubicBezTo>
                      <a:pt x="1161" y="433"/>
                      <a:pt x="1201" y="438"/>
                      <a:pt x="1233" y="438"/>
                    </a:cubicBezTo>
                    <a:cubicBezTo>
                      <a:pt x="1275" y="438"/>
                      <a:pt x="1300" y="429"/>
                      <a:pt x="1299" y="387"/>
                    </a:cubicBezTo>
                    <a:cubicBezTo>
                      <a:pt x="1292" y="234"/>
                      <a:pt x="1010" y="1"/>
                      <a:pt x="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5"/>
              <p:cNvSpPr/>
              <p:nvPr/>
            </p:nvSpPr>
            <p:spPr>
              <a:xfrm>
                <a:off x="1804996" y="4654255"/>
                <a:ext cx="132513" cy="165990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190" extrusionOk="0">
                    <a:moveTo>
                      <a:pt x="1" y="1"/>
                    </a:moveTo>
                    <a:cubicBezTo>
                      <a:pt x="1" y="1"/>
                      <a:pt x="2" y="23"/>
                      <a:pt x="6" y="34"/>
                    </a:cubicBezTo>
                    <a:cubicBezTo>
                      <a:pt x="220" y="606"/>
                      <a:pt x="138" y="1189"/>
                      <a:pt x="525" y="1189"/>
                    </a:cubicBezTo>
                    <a:cubicBezTo>
                      <a:pt x="534" y="1189"/>
                      <a:pt x="542" y="1189"/>
                      <a:pt x="551" y="1188"/>
                    </a:cubicBezTo>
                    <a:cubicBezTo>
                      <a:pt x="809" y="1172"/>
                      <a:pt x="950" y="648"/>
                      <a:pt x="876" y="34"/>
                    </a:cubicBezTo>
                    <a:lnTo>
                      <a:pt x="876" y="34"/>
                    </a:lnTo>
                    <a:cubicBezTo>
                      <a:pt x="837" y="43"/>
                      <a:pt x="800" y="50"/>
                      <a:pt x="762" y="57"/>
                    </a:cubicBezTo>
                    <a:cubicBezTo>
                      <a:pt x="677" y="70"/>
                      <a:pt x="591" y="77"/>
                      <a:pt x="505" y="77"/>
                    </a:cubicBezTo>
                    <a:cubicBezTo>
                      <a:pt x="337" y="77"/>
                      <a:pt x="167" y="5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5"/>
              <p:cNvSpPr/>
              <p:nvPr/>
            </p:nvSpPr>
            <p:spPr>
              <a:xfrm>
                <a:off x="1675830" y="4531505"/>
                <a:ext cx="281765" cy="144928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039" extrusionOk="0">
                    <a:moveTo>
                      <a:pt x="57" y="0"/>
                    </a:moveTo>
                    <a:cubicBezTo>
                      <a:pt x="53" y="0"/>
                      <a:pt x="48" y="1"/>
                      <a:pt x="44" y="2"/>
                    </a:cubicBezTo>
                    <a:cubicBezTo>
                      <a:pt x="18" y="7"/>
                      <a:pt x="0" y="33"/>
                      <a:pt x="6" y="62"/>
                    </a:cubicBezTo>
                    <a:cubicBezTo>
                      <a:pt x="65" y="344"/>
                      <a:pt x="302" y="625"/>
                      <a:pt x="639" y="816"/>
                    </a:cubicBezTo>
                    <a:cubicBezTo>
                      <a:pt x="900" y="963"/>
                      <a:pt x="1188" y="1039"/>
                      <a:pt x="1472" y="1039"/>
                    </a:cubicBezTo>
                    <a:cubicBezTo>
                      <a:pt x="1644" y="1039"/>
                      <a:pt x="1816" y="1010"/>
                      <a:pt x="1979" y="954"/>
                    </a:cubicBezTo>
                    <a:cubicBezTo>
                      <a:pt x="2005" y="944"/>
                      <a:pt x="2019" y="916"/>
                      <a:pt x="2011" y="889"/>
                    </a:cubicBezTo>
                    <a:cubicBezTo>
                      <a:pt x="2002" y="869"/>
                      <a:pt x="1983" y="857"/>
                      <a:pt x="1963" y="857"/>
                    </a:cubicBezTo>
                    <a:cubicBezTo>
                      <a:pt x="1957" y="857"/>
                      <a:pt x="1951" y="858"/>
                      <a:pt x="1946" y="860"/>
                    </a:cubicBezTo>
                    <a:cubicBezTo>
                      <a:pt x="1793" y="913"/>
                      <a:pt x="1633" y="939"/>
                      <a:pt x="1471" y="939"/>
                    </a:cubicBezTo>
                    <a:cubicBezTo>
                      <a:pt x="1204" y="939"/>
                      <a:pt x="934" y="868"/>
                      <a:pt x="688" y="728"/>
                    </a:cubicBezTo>
                    <a:cubicBezTo>
                      <a:pt x="376" y="551"/>
                      <a:pt x="157" y="295"/>
                      <a:pt x="104" y="40"/>
                    </a:cubicBezTo>
                    <a:cubicBezTo>
                      <a:pt x="99" y="17"/>
                      <a:pt x="80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5"/>
              <p:cNvSpPr/>
              <p:nvPr/>
            </p:nvSpPr>
            <p:spPr>
              <a:xfrm>
                <a:off x="1660904" y="4526344"/>
                <a:ext cx="45333" cy="25108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80" extrusionOk="0">
                    <a:moveTo>
                      <a:pt x="190" y="0"/>
                    </a:moveTo>
                    <a:cubicBezTo>
                      <a:pt x="165" y="0"/>
                      <a:pt x="138" y="5"/>
                      <a:pt x="113" y="14"/>
                    </a:cubicBezTo>
                    <a:cubicBezTo>
                      <a:pt x="60" y="34"/>
                      <a:pt x="21" y="72"/>
                      <a:pt x="9" y="114"/>
                    </a:cubicBezTo>
                    <a:cubicBezTo>
                      <a:pt x="0" y="141"/>
                      <a:pt x="16" y="169"/>
                      <a:pt x="43" y="177"/>
                    </a:cubicBezTo>
                    <a:cubicBezTo>
                      <a:pt x="48" y="179"/>
                      <a:pt x="51" y="179"/>
                      <a:pt x="57" y="179"/>
                    </a:cubicBezTo>
                    <a:cubicBezTo>
                      <a:pt x="78" y="179"/>
                      <a:pt x="99" y="165"/>
                      <a:pt x="104" y="142"/>
                    </a:cubicBezTo>
                    <a:cubicBezTo>
                      <a:pt x="107" y="132"/>
                      <a:pt x="123" y="116"/>
                      <a:pt x="150" y="107"/>
                    </a:cubicBezTo>
                    <a:cubicBezTo>
                      <a:pt x="162" y="102"/>
                      <a:pt x="176" y="100"/>
                      <a:pt x="189" y="100"/>
                    </a:cubicBezTo>
                    <a:cubicBezTo>
                      <a:pt x="208" y="100"/>
                      <a:pt x="227" y="105"/>
                      <a:pt x="242" y="114"/>
                    </a:cubicBezTo>
                    <a:cubicBezTo>
                      <a:pt x="250" y="119"/>
                      <a:pt x="259" y="122"/>
                      <a:pt x="268" y="122"/>
                    </a:cubicBezTo>
                    <a:cubicBezTo>
                      <a:pt x="284" y="122"/>
                      <a:pt x="301" y="113"/>
                      <a:pt x="311" y="99"/>
                    </a:cubicBezTo>
                    <a:cubicBezTo>
                      <a:pt x="325" y="76"/>
                      <a:pt x="318" y="44"/>
                      <a:pt x="295" y="30"/>
                    </a:cubicBezTo>
                    <a:cubicBezTo>
                      <a:pt x="264" y="10"/>
                      <a:pt x="228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35"/>
            <p:cNvGrpSpPr/>
            <p:nvPr/>
          </p:nvGrpSpPr>
          <p:grpSpPr>
            <a:xfrm>
              <a:off x="1820556" y="4631330"/>
              <a:ext cx="1620152" cy="778342"/>
              <a:chOff x="2480818" y="4635005"/>
              <a:chExt cx="1620152" cy="778342"/>
            </a:xfrm>
          </p:grpSpPr>
          <p:sp>
            <p:nvSpPr>
              <p:cNvPr id="1435" name="Google Shape;1435;p35"/>
              <p:cNvSpPr/>
              <p:nvPr/>
            </p:nvSpPr>
            <p:spPr>
              <a:xfrm>
                <a:off x="3252467" y="4889711"/>
                <a:ext cx="808609" cy="473002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3391" extrusionOk="0">
                    <a:moveTo>
                      <a:pt x="1556" y="3135"/>
                    </a:moveTo>
                    <a:cubicBezTo>
                      <a:pt x="1556" y="3135"/>
                      <a:pt x="1556" y="3135"/>
                      <a:pt x="1556" y="3135"/>
                    </a:cubicBezTo>
                    <a:cubicBezTo>
                      <a:pt x="1556" y="3135"/>
                      <a:pt x="1556" y="3135"/>
                      <a:pt x="1556" y="3135"/>
                    </a:cubicBezTo>
                    <a:close/>
                    <a:moveTo>
                      <a:pt x="2128" y="0"/>
                    </a:moveTo>
                    <a:cubicBezTo>
                      <a:pt x="2116" y="277"/>
                      <a:pt x="1977" y="611"/>
                      <a:pt x="1881" y="916"/>
                    </a:cubicBezTo>
                    <a:cubicBezTo>
                      <a:pt x="1837" y="1044"/>
                      <a:pt x="1800" y="1165"/>
                      <a:pt x="1773" y="1273"/>
                    </a:cubicBezTo>
                    <a:lnTo>
                      <a:pt x="1773" y="1273"/>
                    </a:lnTo>
                    <a:cubicBezTo>
                      <a:pt x="1772" y="1261"/>
                      <a:pt x="1770" y="1249"/>
                      <a:pt x="1769" y="1237"/>
                    </a:cubicBezTo>
                    <a:cubicBezTo>
                      <a:pt x="1753" y="1103"/>
                      <a:pt x="1702" y="967"/>
                      <a:pt x="1620" y="844"/>
                    </a:cubicBezTo>
                    <a:cubicBezTo>
                      <a:pt x="1537" y="719"/>
                      <a:pt x="1421" y="611"/>
                      <a:pt x="1279" y="532"/>
                    </a:cubicBezTo>
                    <a:cubicBezTo>
                      <a:pt x="1143" y="454"/>
                      <a:pt x="979" y="412"/>
                      <a:pt x="801" y="412"/>
                    </a:cubicBezTo>
                    <a:cubicBezTo>
                      <a:pt x="794" y="412"/>
                      <a:pt x="787" y="412"/>
                      <a:pt x="779" y="412"/>
                    </a:cubicBezTo>
                    <a:cubicBezTo>
                      <a:pt x="906" y="553"/>
                      <a:pt x="978" y="819"/>
                      <a:pt x="993" y="1111"/>
                    </a:cubicBezTo>
                    <a:cubicBezTo>
                      <a:pt x="997" y="1182"/>
                      <a:pt x="997" y="1256"/>
                      <a:pt x="995" y="1332"/>
                    </a:cubicBezTo>
                    <a:cubicBezTo>
                      <a:pt x="992" y="1407"/>
                      <a:pt x="986" y="1484"/>
                      <a:pt x="976" y="1558"/>
                    </a:cubicBezTo>
                    <a:cubicBezTo>
                      <a:pt x="972" y="1596"/>
                      <a:pt x="967" y="1633"/>
                      <a:pt x="960" y="1670"/>
                    </a:cubicBezTo>
                    <a:cubicBezTo>
                      <a:pt x="953" y="1707"/>
                      <a:pt x="946" y="1744"/>
                      <a:pt x="939" y="1781"/>
                    </a:cubicBezTo>
                    <a:cubicBezTo>
                      <a:pt x="923" y="1856"/>
                      <a:pt x="902" y="1924"/>
                      <a:pt x="879" y="1996"/>
                    </a:cubicBezTo>
                    <a:cubicBezTo>
                      <a:pt x="865" y="1954"/>
                      <a:pt x="843" y="1886"/>
                      <a:pt x="807" y="1807"/>
                    </a:cubicBezTo>
                    <a:cubicBezTo>
                      <a:pt x="774" y="1730"/>
                      <a:pt x="729" y="1642"/>
                      <a:pt x="667" y="1560"/>
                    </a:cubicBezTo>
                    <a:cubicBezTo>
                      <a:pt x="604" y="1479"/>
                      <a:pt x="525" y="1402"/>
                      <a:pt x="418" y="1358"/>
                    </a:cubicBezTo>
                    <a:cubicBezTo>
                      <a:pt x="364" y="1335"/>
                      <a:pt x="302" y="1319"/>
                      <a:pt x="234" y="1316"/>
                    </a:cubicBezTo>
                    <a:cubicBezTo>
                      <a:pt x="219" y="1315"/>
                      <a:pt x="204" y="1315"/>
                      <a:pt x="189" y="1315"/>
                    </a:cubicBezTo>
                    <a:cubicBezTo>
                      <a:pt x="168" y="1315"/>
                      <a:pt x="146" y="1315"/>
                      <a:pt x="123" y="1318"/>
                    </a:cubicBezTo>
                    <a:cubicBezTo>
                      <a:pt x="85" y="1323"/>
                      <a:pt x="43" y="1333"/>
                      <a:pt x="1" y="1346"/>
                    </a:cubicBezTo>
                    <a:lnTo>
                      <a:pt x="2" y="1346"/>
                    </a:lnTo>
                    <a:cubicBezTo>
                      <a:pt x="141" y="1430"/>
                      <a:pt x="206" y="1798"/>
                      <a:pt x="292" y="2156"/>
                    </a:cubicBezTo>
                    <a:cubicBezTo>
                      <a:pt x="316" y="2244"/>
                      <a:pt x="341" y="2331"/>
                      <a:pt x="365" y="2416"/>
                    </a:cubicBezTo>
                    <a:cubicBezTo>
                      <a:pt x="392" y="2500"/>
                      <a:pt x="416" y="2580"/>
                      <a:pt x="439" y="2654"/>
                    </a:cubicBezTo>
                    <a:cubicBezTo>
                      <a:pt x="464" y="2730"/>
                      <a:pt x="488" y="2798"/>
                      <a:pt x="502" y="2858"/>
                    </a:cubicBezTo>
                    <a:cubicBezTo>
                      <a:pt x="522" y="2921"/>
                      <a:pt x="534" y="2975"/>
                      <a:pt x="536" y="3021"/>
                    </a:cubicBezTo>
                    <a:cubicBezTo>
                      <a:pt x="558" y="3015"/>
                      <a:pt x="634" y="2991"/>
                      <a:pt x="732" y="2973"/>
                    </a:cubicBezTo>
                    <a:cubicBezTo>
                      <a:pt x="801" y="2963"/>
                      <a:pt x="877" y="2955"/>
                      <a:pt x="957" y="2955"/>
                    </a:cubicBezTo>
                    <a:cubicBezTo>
                      <a:pt x="1000" y="2955"/>
                      <a:pt x="1044" y="2957"/>
                      <a:pt x="1088" y="2963"/>
                    </a:cubicBezTo>
                    <a:cubicBezTo>
                      <a:pt x="1150" y="2970"/>
                      <a:pt x="1211" y="2980"/>
                      <a:pt x="1267" y="2996"/>
                    </a:cubicBezTo>
                    <a:cubicBezTo>
                      <a:pt x="1323" y="3010"/>
                      <a:pt x="1374" y="3028"/>
                      <a:pt x="1416" y="3045"/>
                    </a:cubicBezTo>
                    <a:cubicBezTo>
                      <a:pt x="1500" y="3082"/>
                      <a:pt x="1552" y="3120"/>
                      <a:pt x="1556" y="3135"/>
                    </a:cubicBezTo>
                    <a:lnTo>
                      <a:pt x="1556" y="3135"/>
                    </a:lnTo>
                    <a:cubicBezTo>
                      <a:pt x="1548" y="3101"/>
                      <a:pt x="1523" y="3061"/>
                      <a:pt x="1492" y="3015"/>
                    </a:cubicBezTo>
                    <a:cubicBezTo>
                      <a:pt x="1462" y="2972"/>
                      <a:pt x="1425" y="2926"/>
                      <a:pt x="1381" y="2880"/>
                    </a:cubicBezTo>
                    <a:cubicBezTo>
                      <a:pt x="1295" y="2791"/>
                      <a:pt x="1186" y="2709"/>
                      <a:pt x="1111" y="2659"/>
                    </a:cubicBezTo>
                    <a:cubicBezTo>
                      <a:pt x="1116" y="2659"/>
                      <a:pt x="1122" y="2658"/>
                      <a:pt x="1128" y="2658"/>
                    </a:cubicBezTo>
                    <a:cubicBezTo>
                      <a:pt x="1170" y="2658"/>
                      <a:pt x="1229" y="2678"/>
                      <a:pt x="1292" y="2710"/>
                    </a:cubicBezTo>
                    <a:cubicBezTo>
                      <a:pt x="1362" y="2745"/>
                      <a:pt x="1446" y="2800"/>
                      <a:pt x="1521" y="2856"/>
                    </a:cubicBezTo>
                    <a:cubicBezTo>
                      <a:pt x="1674" y="2966"/>
                      <a:pt x="1813" y="3094"/>
                      <a:pt x="1862" y="3103"/>
                    </a:cubicBezTo>
                    <a:cubicBezTo>
                      <a:pt x="1874" y="2991"/>
                      <a:pt x="1825" y="2858"/>
                      <a:pt x="1749" y="2745"/>
                    </a:cubicBezTo>
                    <a:cubicBezTo>
                      <a:pt x="1676" y="2633"/>
                      <a:pt x="1572" y="2544"/>
                      <a:pt x="1509" y="2505"/>
                    </a:cubicBezTo>
                    <a:lnTo>
                      <a:pt x="1509" y="2505"/>
                    </a:lnTo>
                    <a:cubicBezTo>
                      <a:pt x="1586" y="2516"/>
                      <a:pt x="1648" y="2538"/>
                      <a:pt x="1707" y="2577"/>
                    </a:cubicBezTo>
                    <a:cubicBezTo>
                      <a:pt x="1767" y="2616"/>
                      <a:pt x="1821" y="2666"/>
                      <a:pt x="1879" y="2728"/>
                    </a:cubicBezTo>
                    <a:cubicBezTo>
                      <a:pt x="1935" y="2787"/>
                      <a:pt x="1995" y="2861"/>
                      <a:pt x="2062" y="2945"/>
                    </a:cubicBezTo>
                    <a:cubicBezTo>
                      <a:pt x="2130" y="3030"/>
                      <a:pt x="2200" y="3121"/>
                      <a:pt x="2284" y="3231"/>
                    </a:cubicBezTo>
                    <a:cubicBezTo>
                      <a:pt x="2311" y="3054"/>
                      <a:pt x="2314" y="2870"/>
                      <a:pt x="2270" y="2705"/>
                    </a:cubicBezTo>
                    <a:cubicBezTo>
                      <a:pt x="2230" y="2542"/>
                      <a:pt x="2142" y="2402"/>
                      <a:pt x="2018" y="2326"/>
                    </a:cubicBezTo>
                    <a:lnTo>
                      <a:pt x="2018" y="2326"/>
                    </a:lnTo>
                    <a:cubicBezTo>
                      <a:pt x="2225" y="2361"/>
                      <a:pt x="2376" y="2498"/>
                      <a:pt x="2483" y="2675"/>
                    </a:cubicBezTo>
                    <a:cubicBezTo>
                      <a:pt x="2590" y="2854"/>
                      <a:pt x="2655" y="3066"/>
                      <a:pt x="2704" y="3275"/>
                    </a:cubicBezTo>
                    <a:cubicBezTo>
                      <a:pt x="2728" y="3251"/>
                      <a:pt x="2749" y="3215"/>
                      <a:pt x="2767" y="3175"/>
                    </a:cubicBezTo>
                    <a:cubicBezTo>
                      <a:pt x="2783" y="3137"/>
                      <a:pt x="2797" y="3089"/>
                      <a:pt x="2805" y="3038"/>
                    </a:cubicBezTo>
                    <a:cubicBezTo>
                      <a:pt x="2825" y="2937"/>
                      <a:pt x="2832" y="2816"/>
                      <a:pt x="2819" y="2694"/>
                    </a:cubicBezTo>
                    <a:cubicBezTo>
                      <a:pt x="2809" y="2575"/>
                      <a:pt x="2779" y="2456"/>
                      <a:pt x="2730" y="2358"/>
                    </a:cubicBezTo>
                    <a:cubicBezTo>
                      <a:pt x="2681" y="2258"/>
                      <a:pt x="2612" y="2186"/>
                      <a:pt x="2532" y="2151"/>
                    </a:cubicBezTo>
                    <a:lnTo>
                      <a:pt x="2532" y="2151"/>
                    </a:lnTo>
                    <a:cubicBezTo>
                      <a:pt x="2644" y="2156"/>
                      <a:pt x="2763" y="2238"/>
                      <a:pt x="2862" y="2361"/>
                    </a:cubicBezTo>
                    <a:cubicBezTo>
                      <a:pt x="2911" y="2424"/>
                      <a:pt x="2955" y="2493"/>
                      <a:pt x="2991" y="2568"/>
                    </a:cubicBezTo>
                    <a:cubicBezTo>
                      <a:pt x="3030" y="2645"/>
                      <a:pt x="3060" y="2724"/>
                      <a:pt x="3084" y="2801"/>
                    </a:cubicBezTo>
                    <a:cubicBezTo>
                      <a:pt x="3178" y="3107"/>
                      <a:pt x="3163" y="3391"/>
                      <a:pt x="3171" y="3391"/>
                    </a:cubicBezTo>
                    <a:cubicBezTo>
                      <a:pt x="3171" y="3391"/>
                      <a:pt x="3172" y="3390"/>
                      <a:pt x="3172" y="3389"/>
                    </a:cubicBezTo>
                    <a:cubicBezTo>
                      <a:pt x="3230" y="3224"/>
                      <a:pt x="3274" y="3077"/>
                      <a:pt x="3295" y="2935"/>
                    </a:cubicBezTo>
                    <a:cubicBezTo>
                      <a:pt x="3316" y="2794"/>
                      <a:pt x="3309" y="2668"/>
                      <a:pt x="3284" y="2554"/>
                    </a:cubicBezTo>
                    <a:cubicBezTo>
                      <a:pt x="3263" y="2438"/>
                      <a:pt x="3219" y="2345"/>
                      <a:pt x="3181" y="2272"/>
                    </a:cubicBezTo>
                    <a:cubicBezTo>
                      <a:pt x="3144" y="2196"/>
                      <a:pt x="3111" y="2145"/>
                      <a:pt x="3109" y="2119"/>
                    </a:cubicBezTo>
                    <a:cubicBezTo>
                      <a:pt x="3111" y="2119"/>
                      <a:pt x="3113" y="2119"/>
                      <a:pt x="3115" y="2119"/>
                    </a:cubicBezTo>
                    <a:cubicBezTo>
                      <a:pt x="3145" y="2119"/>
                      <a:pt x="3178" y="2131"/>
                      <a:pt x="3209" y="2151"/>
                    </a:cubicBezTo>
                    <a:cubicBezTo>
                      <a:pt x="3242" y="2172"/>
                      <a:pt x="3277" y="2198"/>
                      <a:pt x="3309" y="2237"/>
                    </a:cubicBezTo>
                    <a:cubicBezTo>
                      <a:pt x="3340" y="2275"/>
                      <a:pt x="3368" y="2319"/>
                      <a:pt x="3393" y="2370"/>
                    </a:cubicBezTo>
                    <a:cubicBezTo>
                      <a:pt x="3419" y="2419"/>
                      <a:pt x="3439" y="2479"/>
                      <a:pt x="3453" y="2538"/>
                    </a:cubicBezTo>
                    <a:cubicBezTo>
                      <a:pt x="3460" y="2568"/>
                      <a:pt x="3467" y="2600"/>
                      <a:pt x="3472" y="2631"/>
                    </a:cubicBezTo>
                    <a:cubicBezTo>
                      <a:pt x="3475" y="2663"/>
                      <a:pt x="3477" y="2696"/>
                      <a:pt x="3479" y="2730"/>
                    </a:cubicBezTo>
                    <a:cubicBezTo>
                      <a:pt x="3481" y="2796"/>
                      <a:pt x="3479" y="2865"/>
                      <a:pt x="3470" y="2931"/>
                    </a:cubicBezTo>
                    <a:cubicBezTo>
                      <a:pt x="3453" y="3068"/>
                      <a:pt x="3409" y="3205"/>
                      <a:pt x="3358" y="3331"/>
                    </a:cubicBezTo>
                    <a:cubicBezTo>
                      <a:pt x="3521" y="3110"/>
                      <a:pt x="3679" y="2923"/>
                      <a:pt x="3742" y="2731"/>
                    </a:cubicBezTo>
                    <a:cubicBezTo>
                      <a:pt x="3758" y="2686"/>
                      <a:pt x="3768" y="2638"/>
                      <a:pt x="3775" y="2591"/>
                    </a:cubicBezTo>
                    <a:cubicBezTo>
                      <a:pt x="3781" y="2545"/>
                      <a:pt x="3782" y="2500"/>
                      <a:pt x="3775" y="2458"/>
                    </a:cubicBezTo>
                    <a:cubicBezTo>
                      <a:pt x="3765" y="2373"/>
                      <a:pt x="3739" y="2291"/>
                      <a:pt x="3697" y="2231"/>
                    </a:cubicBezTo>
                    <a:lnTo>
                      <a:pt x="3697" y="2231"/>
                    </a:lnTo>
                    <a:cubicBezTo>
                      <a:pt x="3874" y="2337"/>
                      <a:pt x="3937" y="2524"/>
                      <a:pt x="3939" y="2700"/>
                    </a:cubicBezTo>
                    <a:cubicBezTo>
                      <a:pt x="3939" y="2745"/>
                      <a:pt x="3933" y="2793"/>
                      <a:pt x="3928" y="2835"/>
                    </a:cubicBezTo>
                    <a:lnTo>
                      <a:pt x="3919" y="2898"/>
                    </a:lnTo>
                    <a:lnTo>
                      <a:pt x="3905" y="2963"/>
                    </a:lnTo>
                    <a:cubicBezTo>
                      <a:pt x="3895" y="3005"/>
                      <a:pt x="3886" y="3044"/>
                      <a:pt x="3875" y="3080"/>
                    </a:cubicBezTo>
                    <a:cubicBezTo>
                      <a:pt x="3863" y="3119"/>
                      <a:pt x="3853" y="3156"/>
                      <a:pt x="3844" y="3187"/>
                    </a:cubicBezTo>
                    <a:cubicBezTo>
                      <a:pt x="3902" y="3161"/>
                      <a:pt x="3956" y="3133"/>
                      <a:pt x="4010" y="3098"/>
                    </a:cubicBezTo>
                    <a:cubicBezTo>
                      <a:pt x="4061" y="3063"/>
                      <a:pt x="4112" y="3019"/>
                      <a:pt x="4153" y="2970"/>
                    </a:cubicBezTo>
                    <a:cubicBezTo>
                      <a:pt x="4195" y="2923"/>
                      <a:pt x="4228" y="2866"/>
                      <a:pt x="4254" y="2803"/>
                    </a:cubicBezTo>
                    <a:cubicBezTo>
                      <a:pt x="4267" y="2773"/>
                      <a:pt x="4277" y="2740"/>
                      <a:pt x="4286" y="2705"/>
                    </a:cubicBezTo>
                    <a:cubicBezTo>
                      <a:pt x="4293" y="2672"/>
                      <a:pt x="4296" y="2638"/>
                      <a:pt x="4298" y="2603"/>
                    </a:cubicBezTo>
                    <a:cubicBezTo>
                      <a:pt x="4300" y="2568"/>
                      <a:pt x="4298" y="2531"/>
                      <a:pt x="4295" y="2495"/>
                    </a:cubicBezTo>
                    <a:cubicBezTo>
                      <a:pt x="4291" y="2458"/>
                      <a:pt x="4282" y="2424"/>
                      <a:pt x="4272" y="2388"/>
                    </a:cubicBezTo>
                    <a:cubicBezTo>
                      <a:pt x="4260" y="2354"/>
                      <a:pt x="4249" y="2316"/>
                      <a:pt x="4232" y="2284"/>
                    </a:cubicBezTo>
                    <a:cubicBezTo>
                      <a:pt x="4214" y="2252"/>
                      <a:pt x="4195" y="2219"/>
                      <a:pt x="4174" y="2189"/>
                    </a:cubicBezTo>
                    <a:cubicBezTo>
                      <a:pt x="4163" y="2174"/>
                      <a:pt x="4153" y="2158"/>
                      <a:pt x="4142" y="2144"/>
                    </a:cubicBezTo>
                    <a:cubicBezTo>
                      <a:pt x="4130" y="2131"/>
                      <a:pt x="4116" y="2119"/>
                      <a:pt x="4103" y="2107"/>
                    </a:cubicBezTo>
                    <a:cubicBezTo>
                      <a:pt x="4077" y="2081"/>
                      <a:pt x="4051" y="2058"/>
                      <a:pt x="4023" y="2037"/>
                    </a:cubicBezTo>
                    <a:cubicBezTo>
                      <a:pt x="3987" y="2014"/>
                      <a:pt x="3950" y="1995"/>
                      <a:pt x="3913" y="1981"/>
                    </a:cubicBezTo>
                    <a:lnTo>
                      <a:pt x="3913" y="1981"/>
                    </a:lnTo>
                    <a:cubicBezTo>
                      <a:pt x="3941" y="1991"/>
                      <a:pt x="3972" y="2003"/>
                      <a:pt x="4005" y="2016"/>
                    </a:cubicBezTo>
                    <a:cubicBezTo>
                      <a:pt x="4037" y="2028"/>
                      <a:pt x="4067" y="2045"/>
                      <a:pt x="4100" y="2063"/>
                    </a:cubicBezTo>
                    <a:cubicBezTo>
                      <a:pt x="4132" y="2081"/>
                      <a:pt x="4168" y="2095"/>
                      <a:pt x="4200" y="2117"/>
                    </a:cubicBezTo>
                    <a:cubicBezTo>
                      <a:pt x="4340" y="2196"/>
                      <a:pt x="4481" y="2305"/>
                      <a:pt x="4624" y="2412"/>
                    </a:cubicBezTo>
                    <a:cubicBezTo>
                      <a:pt x="4691" y="2470"/>
                      <a:pt x="4768" y="2521"/>
                      <a:pt x="4838" y="2577"/>
                    </a:cubicBezTo>
                    <a:cubicBezTo>
                      <a:pt x="4874" y="2605"/>
                      <a:pt x="4912" y="2630"/>
                      <a:pt x="4951" y="2654"/>
                    </a:cubicBezTo>
                    <a:cubicBezTo>
                      <a:pt x="4986" y="2680"/>
                      <a:pt x="5023" y="2705"/>
                      <a:pt x="5063" y="2728"/>
                    </a:cubicBezTo>
                    <a:cubicBezTo>
                      <a:pt x="5102" y="2751"/>
                      <a:pt x="5144" y="2770"/>
                      <a:pt x="5184" y="2789"/>
                    </a:cubicBezTo>
                    <a:cubicBezTo>
                      <a:pt x="5224" y="2809"/>
                      <a:pt x="5266" y="2826"/>
                      <a:pt x="5310" y="2838"/>
                    </a:cubicBezTo>
                    <a:cubicBezTo>
                      <a:pt x="5391" y="2864"/>
                      <a:pt x="5477" y="2877"/>
                      <a:pt x="5569" y="2877"/>
                    </a:cubicBezTo>
                    <a:cubicBezTo>
                      <a:pt x="5579" y="2877"/>
                      <a:pt x="5589" y="2877"/>
                      <a:pt x="5600" y="2877"/>
                    </a:cubicBezTo>
                    <a:cubicBezTo>
                      <a:pt x="5537" y="2821"/>
                      <a:pt x="5473" y="2759"/>
                      <a:pt x="5412" y="2694"/>
                    </a:cubicBezTo>
                    <a:cubicBezTo>
                      <a:pt x="5347" y="2628"/>
                      <a:pt x="5279" y="2563"/>
                      <a:pt x="5216" y="2493"/>
                    </a:cubicBezTo>
                    <a:cubicBezTo>
                      <a:pt x="5181" y="2459"/>
                      <a:pt x="5145" y="2426"/>
                      <a:pt x="5110" y="2393"/>
                    </a:cubicBezTo>
                    <a:cubicBezTo>
                      <a:pt x="5075" y="2359"/>
                      <a:pt x="5044" y="2324"/>
                      <a:pt x="5005" y="2295"/>
                    </a:cubicBezTo>
                    <a:cubicBezTo>
                      <a:pt x="4933" y="2231"/>
                      <a:pt x="4865" y="2167"/>
                      <a:pt x="4789" y="2110"/>
                    </a:cubicBezTo>
                    <a:cubicBezTo>
                      <a:pt x="4645" y="1993"/>
                      <a:pt x="4496" y="1902"/>
                      <a:pt x="4372" y="1823"/>
                    </a:cubicBezTo>
                    <a:cubicBezTo>
                      <a:pt x="4309" y="1784"/>
                      <a:pt x="4247" y="1754"/>
                      <a:pt x="4198" y="1723"/>
                    </a:cubicBezTo>
                    <a:cubicBezTo>
                      <a:pt x="4146" y="1691"/>
                      <a:pt x="4100" y="1670"/>
                      <a:pt x="4067" y="1647"/>
                    </a:cubicBezTo>
                    <a:lnTo>
                      <a:pt x="4067" y="1647"/>
                    </a:lnTo>
                    <a:cubicBezTo>
                      <a:pt x="4324" y="1654"/>
                      <a:pt x="4588" y="1749"/>
                      <a:pt x="4861" y="1863"/>
                    </a:cubicBezTo>
                    <a:cubicBezTo>
                      <a:pt x="5135" y="1979"/>
                      <a:pt x="5417" y="2110"/>
                      <a:pt x="5796" y="2207"/>
                    </a:cubicBezTo>
                    <a:cubicBezTo>
                      <a:pt x="5779" y="2140"/>
                      <a:pt x="5747" y="2079"/>
                      <a:pt x="5717" y="2016"/>
                    </a:cubicBezTo>
                    <a:cubicBezTo>
                      <a:pt x="5701" y="1986"/>
                      <a:pt x="5686" y="1954"/>
                      <a:pt x="5668" y="1924"/>
                    </a:cubicBezTo>
                    <a:lnTo>
                      <a:pt x="5642" y="1879"/>
                    </a:lnTo>
                    <a:lnTo>
                      <a:pt x="5612" y="1837"/>
                    </a:lnTo>
                    <a:cubicBezTo>
                      <a:pt x="5572" y="1781"/>
                      <a:pt x="5526" y="1726"/>
                      <a:pt x="5480" y="1674"/>
                    </a:cubicBezTo>
                    <a:cubicBezTo>
                      <a:pt x="5433" y="1621"/>
                      <a:pt x="5379" y="1575"/>
                      <a:pt x="5326" y="1530"/>
                    </a:cubicBezTo>
                    <a:cubicBezTo>
                      <a:pt x="5221" y="1437"/>
                      <a:pt x="5096" y="1372"/>
                      <a:pt x="4977" y="1309"/>
                    </a:cubicBezTo>
                    <a:cubicBezTo>
                      <a:pt x="4851" y="1256"/>
                      <a:pt x="4728" y="1209"/>
                      <a:pt x="4602" y="1186"/>
                    </a:cubicBezTo>
                    <a:cubicBezTo>
                      <a:pt x="4472" y="1156"/>
                      <a:pt x="4344" y="1145"/>
                      <a:pt x="4223" y="1145"/>
                    </a:cubicBezTo>
                    <a:cubicBezTo>
                      <a:pt x="4111" y="1145"/>
                      <a:pt x="4004" y="1154"/>
                      <a:pt x="3905" y="1167"/>
                    </a:cubicBezTo>
                    <a:cubicBezTo>
                      <a:pt x="3802" y="1186"/>
                      <a:pt x="3705" y="1203"/>
                      <a:pt x="3618" y="1230"/>
                    </a:cubicBezTo>
                    <a:cubicBezTo>
                      <a:pt x="3530" y="1256"/>
                      <a:pt x="3449" y="1277"/>
                      <a:pt x="3377" y="1305"/>
                    </a:cubicBezTo>
                    <a:cubicBezTo>
                      <a:pt x="3491" y="1210"/>
                      <a:pt x="3595" y="1128"/>
                      <a:pt x="3682" y="1046"/>
                    </a:cubicBezTo>
                    <a:cubicBezTo>
                      <a:pt x="3770" y="965"/>
                      <a:pt x="3842" y="891"/>
                      <a:pt x="3898" y="819"/>
                    </a:cubicBezTo>
                    <a:cubicBezTo>
                      <a:pt x="4009" y="675"/>
                      <a:pt x="4053" y="542"/>
                      <a:pt x="4051" y="425"/>
                    </a:cubicBezTo>
                    <a:cubicBezTo>
                      <a:pt x="4049" y="307"/>
                      <a:pt x="4000" y="205"/>
                      <a:pt x="3951" y="133"/>
                    </a:cubicBezTo>
                    <a:cubicBezTo>
                      <a:pt x="3926" y="97"/>
                      <a:pt x="3902" y="69"/>
                      <a:pt x="3884" y="51"/>
                    </a:cubicBezTo>
                    <a:cubicBezTo>
                      <a:pt x="3865" y="32"/>
                      <a:pt x="3854" y="23"/>
                      <a:pt x="3854" y="23"/>
                    </a:cubicBezTo>
                    <a:cubicBezTo>
                      <a:pt x="3854" y="23"/>
                      <a:pt x="3812" y="77"/>
                      <a:pt x="3739" y="162"/>
                    </a:cubicBezTo>
                    <a:cubicBezTo>
                      <a:pt x="3665" y="246"/>
                      <a:pt x="3561" y="356"/>
                      <a:pt x="3442" y="479"/>
                    </a:cubicBezTo>
                    <a:cubicBezTo>
                      <a:pt x="3384" y="540"/>
                      <a:pt x="3319" y="602"/>
                      <a:pt x="3253" y="663"/>
                    </a:cubicBezTo>
                    <a:cubicBezTo>
                      <a:pt x="3188" y="726"/>
                      <a:pt x="3119" y="790"/>
                      <a:pt x="3047" y="846"/>
                    </a:cubicBezTo>
                    <a:cubicBezTo>
                      <a:pt x="2905" y="961"/>
                      <a:pt x="2755" y="1061"/>
                      <a:pt x="2588" y="1125"/>
                    </a:cubicBezTo>
                    <a:cubicBezTo>
                      <a:pt x="2688" y="986"/>
                      <a:pt x="2681" y="768"/>
                      <a:pt x="2593" y="553"/>
                    </a:cubicBezTo>
                    <a:cubicBezTo>
                      <a:pt x="2505" y="335"/>
                      <a:pt x="2330" y="126"/>
                      <a:pt x="2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5"/>
              <p:cNvSpPr/>
              <p:nvPr/>
            </p:nvSpPr>
            <p:spPr>
              <a:xfrm>
                <a:off x="3326117" y="5105778"/>
                <a:ext cx="707481" cy="256936"/>
              </a:xfrm>
              <a:custGeom>
                <a:avLst/>
                <a:gdLst/>
                <a:ahLst/>
                <a:cxnLst/>
                <a:rect l="l" t="t" r="r" b="b"/>
                <a:pathLst>
                  <a:path w="5072" h="1842" extrusionOk="0">
                    <a:moveTo>
                      <a:pt x="1027" y="1586"/>
                    </a:moveTo>
                    <a:cubicBezTo>
                      <a:pt x="1027" y="1586"/>
                      <a:pt x="1027" y="1586"/>
                      <a:pt x="1027" y="1586"/>
                    </a:cubicBezTo>
                    <a:cubicBezTo>
                      <a:pt x="1027" y="1586"/>
                      <a:pt x="1027" y="1586"/>
                      <a:pt x="1027" y="1586"/>
                    </a:cubicBezTo>
                    <a:close/>
                    <a:moveTo>
                      <a:pt x="2263" y="1"/>
                    </a:moveTo>
                    <a:cubicBezTo>
                      <a:pt x="1817" y="1"/>
                      <a:pt x="1359" y="87"/>
                      <a:pt x="955" y="268"/>
                    </a:cubicBezTo>
                    <a:cubicBezTo>
                      <a:pt x="697" y="388"/>
                      <a:pt x="462" y="549"/>
                      <a:pt x="283" y="751"/>
                    </a:cubicBezTo>
                    <a:cubicBezTo>
                      <a:pt x="102" y="951"/>
                      <a:pt x="1" y="1193"/>
                      <a:pt x="1" y="1424"/>
                    </a:cubicBezTo>
                    <a:cubicBezTo>
                      <a:pt x="2" y="1440"/>
                      <a:pt x="6" y="1456"/>
                      <a:pt x="6" y="1472"/>
                    </a:cubicBezTo>
                    <a:cubicBezTo>
                      <a:pt x="29" y="1466"/>
                      <a:pt x="104" y="1442"/>
                      <a:pt x="202" y="1424"/>
                    </a:cubicBezTo>
                    <a:cubicBezTo>
                      <a:pt x="269" y="1413"/>
                      <a:pt x="344" y="1406"/>
                      <a:pt x="422" y="1406"/>
                    </a:cubicBezTo>
                    <a:cubicBezTo>
                      <a:pt x="467" y="1406"/>
                      <a:pt x="512" y="1408"/>
                      <a:pt x="558" y="1414"/>
                    </a:cubicBezTo>
                    <a:cubicBezTo>
                      <a:pt x="620" y="1419"/>
                      <a:pt x="681" y="1431"/>
                      <a:pt x="737" y="1447"/>
                    </a:cubicBezTo>
                    <a:cubicBezTo>
                      <a:pt x="793" y="1461"/>
                      <a:pt x="844" y="1479"/>
                      <a:pt x="886" y="1496"/>
                    </a:cubicBezTo>
                    <a:cubicBezTo>
                      <a:pt x="970" y="1533"/>
                      <a:pt x="1023" y="1571"/>
                      <a:pt x="1027" y="1586"/>
                    </a:cubicBezTo>
                    <a:lnTo>
                      <a:pt x="1027" y="1586"/>
                    </a:lnTo>
                    <a:cubicBezTo>
                      <a:pt x="1018" y="1552"/>
                      <a:pt x="993" y="1512"/>
                      <a:pt x="962" y="1466"/>
                    </a:cubicBezTo>
                    <a:cubicBezTo>
                      <a:pt x="932" y="1423"/>
                      <a:pt x="895" y="1375"/>
                      <a:pt x="851" y="1331"/>
                    </a:cubicBezTo>
                    <a:cubicBezTo>
                      <a:pt x="765" y="1240"/>
                      <a:pt x="657" y="1160"/>
                      <a:pt x="581" y="1110"/>
                    </a:cubicBezTo>
                    <a:cubicBezTo>
                      <a:pt x="587" y="1110"/>
                      <a:pt x="592" y="1109"/>
                      <a:pt x="599" y="1109"/>
                    </a:cubicBezTo>
                    <a:cubicBezTo>
                      <a:pt x="641" y="1109"/>
                      <a:pt x="699" y="1129"/>
                      <a:pt x="762" y="1160"/>
                    </a:cubicBezTo>
                    <a:cubicBezTo>
                      <a:pt x="832" y="1196"/>
                      <a:pt x="916" y="1251"/>
                      <a:pt x="992" y="1307"/>
                    </a:cubicBezTo>
                    <a:cubicBezTo>
                      <a:pt x="1144" y="1417"/>
                      <a:pt x="1283" y="1545"/>
                      <a:pt x="1332" y="1554"/>
                    </a:cubicBezTo>
                    <a:cubicBezTo>
                      <a:pt x="1344" y="1442"/>
                      <a:pt x="1295" y="1309"/>
                      <a:pt x="1220" y="1196"/>
                    </a:cubicBezTo>
                    <a:cubicBezTo>
                      <a:pt x="1146" y="1084"/>
                      <a:pt x="1042" y="995"/>
                      <a:pt x="979" y="956"/>
                    </a:cubicBezTo>
                    <a:lnTo>
                      <a:pt x="979" y="956"/>
                    </a:lnTo>
                    <a:cubicBezTo>
                      <a:pt x="1057" y="967"/>
                      <a:pt x="1118" y="989"/>
                      <a:pt x="1178" y="1028"/>
                    </a:cubicBezTo>
                    <a:cubicBezTo>
                      <a:pt x="1237" y="1067"/>
                      <a:pt x="1292" y="1117"/>
                      <a:pt x="1349" y="1179"/>
                    </a:cubicBezTo>
                    <a:cubicBezTo>
                      <a:pt x="1406" y="1238"/>
                      <a:pt x="1465" y="1312"/>
                      <a:pt x="1532" y="1396"/>
                    </a:cubicBezTo>
                    <a:cubicBezTo>
                      <a:pt x="1600" y="1481"/>
                      <a:pt x="1672" y="1572"/>
                      <a:pt x="1755" y="1682"/>
                    </a:cubicBezTo>
                    <a:cubicBezTo>
                      <a:pt x="1781" y="1505"/>
                      <a:pt x="1784" y="1321"/>
                      <a:pt x="1741" y="1156"/>
                    </a:cubicBezTo>
                    <a:cubicBezTo>
                      <a:pt x="1700" y="993"/>
                      <a:pt x="1613" y="853"/>
                      <a:pt x="1488" y="777"/>
                    </a:cubicBezTo>
                    <a:lnTo>
                      <a:pt x="1488" y="777"/>
                    </a:lnTo>
                    <a:cubicBezTo>
                      <a:pt x="1695" y="812"/>
                      <a:pt x="1846" y="949"/>
                      <a:pt x="1953" y="1126"/>
                    </a:cubicBezTo>
                    <a:cubicBezTo>
                      <a:pt x="2060" y="1305"/>
                      <a:pt x="2125" y="1517"/>
                      <a:pt x="2174" y="1726"/>
                    </a:cubicBezTo>
                    <a:cubicBezTo>
                      <a:pt x="2198" y="1702"/>
                      <a:pt x="2220" y="1666"/>
                      <a:pt x="2237" y="1626"/>
                    </a:cubicBezTo>
                    <a:cubicBezTo>
                      <a:pt x="2253" y="1588"/>
                      <a:pt x="2267" y="1540"/>
                      <a:pt x="2276" y="1489"/>
                    </a:cubicBezTo>
                    <a:cubicBezTo>
                      <a:pt x="2295" y="1388"/>
                      <a:pt x="2302" y="1267"/>
                      <a:pt x="2290" y="1145"/>
                    </a:cubicBezTo>
                    <a:cubicBezTo>
                      <a:pt x="2279" y="1026"/>
                      <a:pt x="2249" y="907"/>
                      <a:pt x="2200" y="809"/>
                    </a:cubicBezTo>
                    <a:cubicBezTo>
                      <a:pt x="2151" y="709"/>
                      <a:pt x="2083" y="637"/>
                      <a:pt x="2002" y="602"/>
                    </a:cubicBezTo>
                    <a:lnTo>
                      <a:pt x="2002" y="602"/>
                    </a:lnTo>
                    <a:cubicBezTo>
                      <a:pt x="2114" y="607"/>
                      <a:pt x="2234" y="689"/>
                      <a:pt x="2332" y="812"/>
                    </a:cubicBezTo>
                    <a:cubicBezTo>
                      <a:pt x="2379" y="875"/>
                      <a:pt x="2425" y="944"/>
                      <a:pt x="2462" y="1019"/>
                    </a:cubicBezTo>
                    <a:cubicBezTo>
                      <a:pt x="2500" y="1096"/>
                      <a:pt x="2530" y="1175"/>
                      <a:pt x="2555" y="1252"/>
                    </a:cubicBezTo>
                    <a:cubicBezTo>
                      <a:pt x="2649" y="1558"/>
                      <a:pt x="2633" y="1842"/>
                      <a:pt x="2641" y="1842"/>
                    </a:cubicBezTo>
                    <a:cubicBezTo>
                      <a:pt x="2641" y="1842"/>
                      <a:pt x="2642" y="1841"/>
                      <a:pt x="2642" y="1840"/>
                    </a:cubicBezTo>
                    <a:cubicBezTo>
                      <a:pt x="2700" y="1675"/>
                      <a:pt x="2744" y="1528"/>
                      <a:pt x="2765" y="1386"/>
                    </a:cubicBezTo>
                    <a:cubicBezTo>
                      <a:pt x="2786" y="1245"/>
                      <a:pt x="2779" y="1119"/>
                      <a:pt x="2755" y="1005"/>
                    </a:cubicBezTo>
                    <a:cubicBezTo>
                      <a:pt x="2732" y="889"/>
                      <a:pt x="2688" y="796"/>
                      <a:pt x="2651" y="723"/>
                    </a:cubicBezTo>
                    <a:cubicBezTo>
                      <a:pt x="2614" y="647"/>
                      <a:pt x="2581" y="596"/>
                      <a:pt x="2579" y="570"/>
                    </a:cubicBezTo>
                    <a:cubicBezTo>
                      <a:pt x="2581" y="570"/>
                      <a:pt x="2583" y="570"/>
                      <a:pt x="2585" y="570"/>
                    </a:cubicBezTo>
                    <a:cubicBezTo>
                      <a:pt x="2615" y="570"/>
                      <a:pt x="2646" y="582"/>
                      <a:pt x="2679" y="602"/>
                    </a:cubicBezTo>
                    <a:cubicBezTo>
                      <a:pt x="2712" y="623"/>
                      <a:pt x="2748" y="649"/>
                      <a:pt x="2779" y="688"/>
                    </a:cubicBezTo>
                    <a:cubicBezTo>
                      <a:pt x="2809" y="726"/>
                      <a:pt x="2839" y="770"/>
                      <a:pt x="2863" y="821"/>
                    </a:cubicBezTo>
                    <a:cubicBezTo>
                      <a:pt x="2890" y="870"/>
                      <a:pt x="2907" y="930"/>
                      <a:pt x="2923" y="989"/>
                    </a:cubicBezTo>
                    <a:cubicBezTo>
                      <a:pt x="2930" y="1019"/>
                      <a:pt x="2937" y="1051"/>
                      <a:pt x="2940" y="1082"/>
                    </a:cubicBezTo>
                    <a:cubicBezTo>
                      <a:pt x="2946" y="1114"/>
                      <a:pt x="2947" y="1147"/>
                      <a:pt x="2949" y="1181"/>
                    </a:cubicBezTo>
                    <a:cubicBezTo>
                      <a:pt x="2951" y="1247"/>
                      <a:pt x="2947" y="1316"/>
                      <a:pt x="2940" y="1382"/>
                    </a:cubicBezTo>
                    <a:cubicBezTo>
                      <a:pt x="2921" y="1519"/>
                      <a:pt x="2879" y="1656"/>
                      <a:pt x="2828" y="1782"/>
                    </a:cubicBezTo>
                    <a:cubicBezTo>
                      <a:pt x="2991" y="1561"/>
                      <a:pt x="3149" y="1374"/>
                      <a:pt x="3212" y="1182"/>
                    </a:cubicBezTo>
                    <a:cubicBezTo>
                      <a:pt x="3228" y="1135"/>
                      <a:pt x="3239" y="1089"/>
                      <a:pt x="3246" y="1042"/>
                    </a:cubicBezTo>
                    <a:cubicBezTo>
                      <a:pt x="3251" y="996"/>
                      <a:pt x="3253" y="951"/>
                      <a:pt x="3246" y="909"/>
                    </a:cubicBezTo>
                    <a:cubicBezTo>
                      <a:pt x="3235" y="824"/>
                      <a:pt x="3209" y="742"/>
                      <a:pt x="3167" y="682"/>
                    </a:cubicBezTo>
                    <a:lnTo>
                      <a:pt x="3167" y="682"/>
                    </a:lnTo>
                    <a:cubicBezTo>
                      <a:pt x="3344" y="788"/>
                      <a:pt x="3407" y="974"/>
                      <a:pt x="3409" y="1151"/>
                    </a:cubicBezTo>
                    <a:cubicBezTo>
                      <a:pt x="3409" y="1196"/>
                      <a:pt x="3404" y="1244"/>
                      <a:pt x="3398" y="1286"/>
                    </a:cubicBezTo>
                    <a:lnTo>
                      <a:pt x="3390" y="1349"/>
                    </a:lnTo>
                    <a:lnTo>
                      <a:pt x="3375" y="1414"/>
                    </a:lnTo>
                    <a:cubicBezTo>
                      <a:pt x="3365" y="1456"/>
                      <a:pt x="3356" y="1495"/>
                      <a:pt x="3346" y="1531"/>
                    </a:cubicBezTo>
                    <a:cubicBezTo>
                      <a:pt x="3333" y="1570"/>
                      <a:pt x="3321" y="1605"/>
                      <a:pt x="3314" y="1638"/>
                    </a:cubicBezTo>
                    <a:cubicBezTo>
                      <a:pt x="3425" y="1589"/>
                      <a:pt x="3528" y="1528"/>
                      <a:pt x="3612" y="1433"/>
                    </a:cubicBezTo>
                    <a:cubicBezTo>
                      <a:pt x="3653" y="1389"/>
                      <a:pt x="3688" y="1337"/>
                      <a:pt x="3714" y="1279"/>
                    </a:cubicBezTo>
                    <a:cubicBezTo>
                      <a:pt x="3739" y="1221"/>
                      <a:pt x="3761" y="1154"/>
                      <a:pt x="3765" y="1089"/>
                    </a:cubicBezTo>
                    <a:cubicBezTo>
                      <a:pt x="3779" y="958"/>
                      <a:pt x="3749" y="810"/>
                      <a:pt x="3675" y="689"/>
                    </a:cubicBezTo>
                    <a:cubicBezTo>
                      <a:pt x="3658" y="660"/>
                      <a:pt x="3637" y="630"/>
                      <a:pt x="3616" y="602"/>
                    </a:cubicBezTo>
                    <a:cubicBezTo>
                      <a:pt x="3593" y="575"/>
                      <a:pt x="3568" y="551"/>
                      <a:pt x="3542" y="530"/>
                    </a:cubicBezTo>
                    <a:cubicBezTo>
                      <a:pt x="3493" y="482"/>
                      <a:pt x="3433" y="451"/>
                      <a:pt x="3375" y="430"/>
                    </a:cubicBezTo>
                    <a:lnTo>
                      <a:pt x="3375" y="430"/>
                    </a:lnTo>
                    <a:cubicBezTo>
                      <a:pt x="3425" y="447"/>
                      <a:pt x="3484" y="467"/>
                      <a:pt x="3544" y="500"/>
                    </a:cubicBezTo>
                    <a:cubicBezTo>
                      <a:pt x="3575" y="516"/>
                      <a:pt x="3607" y="532"/>
                      <a:pt x="3639" y="549"/>
                    </a:cubicBezTo>
                    <a:cubicBezTo>
                      <a:pt x="3670" y="568"/>
                      <a:pt x="3704" y="588"/>
                      <a:pt x="3737" y="609"/>
                    </a:cubicBezTo>
                    <a:cubicBezTo>
                      <a:pt x="3753" y="619"/>
                      <a:pt x="3770" y="628"/>
                      <a:pt x="3788" y="639"/>
                    </a:cubicBezTo>
                    <a:cubicBezTo>
                      <a:pt x="3804" y="649"/>
                      <a:pt x="3819" y="661"/>
                      <a:pt x="3837" y="674"/>
                    </a:cubicBezTo>
                    <a:cubicBezTo>
                      <a:pt x="3870" y="696"/>
                      <a:pt x="3903" y="721"/>
                      <a:pt x="3939" y="744"/>
                    </a:cubicBezTo>
                    <a:cubicBezTo>
                      <a:pt x="3970" y="770"/>
                      <a:pt x="4003" y="795"/>
                      <a:pt x="4039" y="821"/>
                    </a:cubicBezTo>
                    <a:lnTo>
                      <a:pt x="4089" y="858"/>
                    </a:lnTo>
                    <a:lnTo>
                      <a:pt x="4139" y="898"/>
                    </a:lnTo>
                    <a:cubicBezTo>
                      <a:pt x="4172" y="924"/>
                      <a:pt x="4207" y="951"/>
                      <a:pt x="4242" y="975"/>
                    </a:cubicBezTo>
                    <a:cubicBezTo>
                      <a:pt x="4274" y="1003"/>
                      <a:pt x="4307" y="1028"/>
                      <a:pt x="4342" y="1054"/>
                    </a:cubicBezTo>
                    <a:cubicBezTo>
                      <a:pt x="4416" y="1102"/>
                      <a:pt x="4481" y="1153"/>
                      <a:pt x="4558" y="1193"/>
                    </a:cubicBezTo>
                    <a:cubicBezTo>
                      <a:pt x="4637" y="1233"/>
                      <a:pt x="4710" y="1270"/>
                      <a:pt x="4795" y="1295"/>
                    </a:cubicBezTo>
                    <a:cubicBezTo>
                      <a:pt x="4869" y="1316"/>
                      <a:pt x="4951" y="1329"/>
                      <a:pt x="5038" y="1329"/>
                    </a:cubicBezTo>
                    <a:cubicBezTo>
                      <a:pt x="5049" y="1329"/>
                      <a:pt x="5060" y="1328"/>
                      <a:pt x="5072" y="1328"/>
                    </a:cubicBezTo>
                    <a:cubicBezTo>
                      <a:pt x="4989" y="1282"/>
                      <a:pt x="4912" y="1228"/>
                      <a:pt x="4838" y="1168"/>
                    </a:cubicBezTo>
                    <a:cubicBezTo>
                      <a:pt x="4763" y="1110"/>
                      <a:pt x="4682" y="1047"/>
                      <a:pt x="4607" y="979"/>
                    </a:cubicBezTo>
                    <a:cubicBezTo>
                      <a:pt x="4446" y="846"/>
                      <a:pt x="4279" y="700"/>
                      <a:pt x="4086" y="565"/>
                    </a:cubicBezTo>
                    <a:cubicBezTo>
                      <a:pt x="3893" y="430"/>
                      <a:pt x="3672" y="309"/>
                      <a:pt x="3428" y="214"/>
                    </a:cubicBezTo>
                    <a:cubicBezTo>
                      <a:pt x="3184" y="119"/>
                      <a:pt x="2918" y="51"/>
                      <a:pt x="2637" y="21"/>
                    </a:cubicBezTo>
                    <a:cubicBezTo>
                      <a:pt x="2514" y="8"/>
                      <a:pt x="2389" y="1"/>
                      <a:pt x="2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5"/>
              <p:cNvSpPr/>
              <p:nvPr/>
            </p:nvSpPr>
            <p:spPr>
              <a:xfrm>
                <a:off x="2676939" y="4933510"/>
                <a:ext cx="719058" cy="479837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440" extrusionOk="0">
                    <a:moveTo>
                      <a:pt x="3676" y="3313"/>
                    </a:moveTo>
                    <a:cubicBezTo>
                      <a:pt x="3676" y="3313"/>
                      <a:pt x="3676" y="3313"/>
                      <a:pt x="3676" y="3314"/>
                    </a:cubicBezTo>
                    <a:lnTo>
                      <a:pt x="3676" y="3315"/>
                    </a:lnTo>
                    <a:cubicBezTo>
                      <a:pt x="3676" y="3314"/>
                      <a:pt x="3676" y="3314"/>
                      <a:pt x="3676" y="3313"/>
                    </a:cubicBezTo>
                    <a:close/>
                    <a:moveTo>
                      <a:pt x="2226" y="0"/>
                    </a:moveTo>
                    <a:cubicBezTo>
                      <a:pt x="2225" y="0"/>
                      <a:pt x="2224" y="1"/>
                      <a:pt x="2223" y="2"/>
                    </a:cubicBezTo>
                    <a:cubicBezTo>
                      <a:pt x="2043" y="288"/>
                      <a:pt x="2104" y="558"/>
                      <a:pt x="2197" y="768"/>
                    </a:cubicBezTo>
                    <a:cubicBezTo>
                      <a:pt x="2292" y="979"/>
                      <a:pt x="2423" y="1132"/>
                      <a:pt x="2423" y="1182"/>
                    </a:cubicBezTo>
                    <a:cubicBezTo>
                      <a:pt x="2279" y="1163"/>
                      <a:pt x="2108" y="1002"/>
                      <a:pt x="1958" y="782"/>
                    </a:cubicBezTo>
                    <a:cubicBezTo>
                      <a:pt x="1811" y="563"/>
                      <a:pt x="1688" y="286"/>
                      <a:pt x="1667" y="37"/>
                    </a:cubicBezTo>
                    <a:cubicBezTo>
                      <a:pt x="1425" y="256"/>
                      <a:pt x="1385" y="476"/>
                      <a:pt x="1429" y="658"/>
                    </a:cubicBezTo>
                    <a:cubicBezTo>
                      <a:pt x="1474" y="840"/>
                      <a:pt x="1606" y="993"/>
                      <a:pt x="1734" y="1088"/>
                    </a:cubicBezTo>
                    <a:cubicBezTo>
                      <a:pt x="1502" y="1028"/>
                      <a:pt x="1336" y="898"/>
                      <a:pt x="1174" y="756"/>
                    </a:cubicBezTo>
                    <a:cubicBezTo>
                      <a:pt x="1013" y="614"/>
                      <a:pt x="859" y="456"/>
                      <a:pt x="655" y="349"/>
                    </a:cubicBezTo>
                    <a:lnTo>
                      <a:pt x="655" y="349"/>
                    </a:lnTo>
                    <a:cubicBezTo>
                      <a:pt x="499" y="563"/>
                      <a:pt x="638" y="819"/>
                      <a:pt x="866" y="1019"/>
                    </a:cubicBezTo>
                    <a:cubicBezTo>
                      <a:pt x="1071" y="1199"/>
                      <a:pt x="1348" y="1339"/>
                      <a:pt x="1581" y="1357"/>
                    </a:cubicBezTo>
                    <a:lnTo>
                      <a:pt x="1581" y="1357"/>
                    </a:lnTo>
                    <a:cubicBezTo>
                      <a:pt x="1443" y="1351"/>
                      <a:pt x="1250" y="1331"/>
                      <a:pt x="1044" y="1331"/>
                    </a:cubicBezTo>
                    <a:cubicBezTo>
                      <a:pt x="950" y="1331"/>
                      <a:pt x="853" y="1335"/>
                      <a:pt x="757" y="1347"/>
                    </a:cubicBezTo>
                    <a:cubicBezTo>
                      <a:pt x="411" y="1389"/>
                      <a:pt x="90" y="1533"/>
                      <a:pt x="1" y="1891"/>
                    </a:cubicBezTo>
                    <a:cubicBezTo>
                      <a:pt x="215" y="1749"/>
                      <a:pt x="536" y="1674"/>
                      <a:pt x="834" y="1649"/>
                    </a:cubicBezTo>
                    <a:cubicBezTo>
                      <a:pt x="918" y="1642"/>
                      <a:pt x="1000" y="1639"/>
                      <a:pt x="1077" y="1639"/>
                    </a:cubicBezTo>
                    <a:cubicBezTo>
                      <a:pt x="1276" y="1639"/>
                      <a:pt x="1445" y="1659"/>
                      <a:pt x="1537" y="1686"/>
                    </a:cubicBezTo>
                    <a:cubicBezTo>
                      <a:pt x="1334" y="1751"/>
                      <a:pt x="1122" y="1782"/>
                      <a:pt x="915" y="1860"/>
                    </a:cubicBezTo>
                    <a:cubicBezTo>
                      <a:pt x="708" y="1938"/>
                      <a:pt x="510" y="2061"/>
                      <a:pt x="343" y="2310"/>
                    </a:cubicBezTo>
                    <a:cubicBezTo>
                      <a:pt x="461" y="2353"/>
                      <a:pt x="580" y="2371"/>
                      <a:pt x="699" y="2371"/>
                    </a:cubicBezTo>
                    <a:cubicBezTo>
                      <a:pt x="896" y="2371"/>
                      <a:pt x="1093" y="2322"/>
                      <a:pt x="1287" y="2254"/>
                    </a:cubicBezTo>
                    <a:cubicBezTo>
                      <a:pt x="1595" y="2147"/>
                      <a:pt x="1892" y="1991"/>
                      <a:pt x="2127" y="1902"/>
                    </a:cubicBezTo>
                    <a:lnTo>
                      <a:pt x="2127" y="1902"/>
                    </a:lnTo>
                    <a:cubicBezTo>
                      <a:pt x="1748" y="2245"/>
                      <a:pt x="1681" y="2547"/>
                      <a:pt x="1688" y="2754"/>
                    </a:cubicBezTo>
                    <a:cubicBezTo>
                      <a:pt x="1699" y="2963"/>
                      <a:pt x="1790" y="3084"/>
                      <a:pt x="1790" y="3084"/>
                    </a:cubicBezTo>
                    <a:cubicBezTo>
                      <a:pt x="1790" y="3084"/>
                      <a:pt x="1878" y="2870"/>
                      <a:pt x="2036" y="2647"/>
                    </a:cubicBezTo>
                    <a:cubicBezTo>
                      <a:pt x="2192" y="2424"/>
                      <a:pt x="2425" y="2193"/>
                      <a:pt x="2697" y="2165"/>
                    </a:cubicBezTo>
                    <a:lnTo>
                      <a:pt x="2697" y="2165"/>
                    </a:lnTo>
                    <a:cubicBezTo>
                      <a:pt x="2590" y="2263"/>
                      <a:pt x="2551" y="2454"/>
                      <a:pt x="2551" y="2661"/>
                    </a:cubicBezTo>
                    <a:cubicBezTo>
                      <a:pt x="2551" y="2763"/>
                      <a:pt x="2562" y="2870"/>
                      <a:pt x="2578" y="2970"/>
                    </a:cubicBezTo>
                    <a:cubicBezTo>
                      <a:pt x="2592" y="3070"/>
                      <a:pt x="2613" y="3165"/>
                      <a:pt x="2639" y="3244"/>
                    </a:cubicBezTo>
                    <a:cubicBezTo>
                      <a:pt x="2683" y="3128"/>
                      <a:pt x="2746" y="3008"/>
                      <a:pt x="2821" y="2894"/>
                    </a:cubicBezTo>
                    <a:cubicBezTo>
                      <a:pt x="2897" y="2779"/>
                      <a:pt x="2985" y="2668"/>
                      <a:pt x="3072" y="2568"/>
                    </a:cubicBezTo>
                    <a:cubicBezTo>
                      <a:pt x="3146" y="2483"/>
                      <a:pt x="3220" y="2405"/>
                      <a:pt x="3286" y="2337"/>
                    </a:cubicBezTo>
                    <a:lnTo>
                      <a:pt x="3286" y="2337"/>
                    </a:lnTo>
                    <a:cubicBezTo>
                      <a:pt x="3226" y="2452"/>
                      <a:pt x="3189" y="2589"/>
                      <a:pt x="3172" y="2731"/>
                    </a:cubicBezTo>
                    <a:cubicBezTo>
                      <a:pt x="3141" y="2993"/>
                      <a:pt x="3174" y="3265"/>
                      <a:pt x="3239" y="3440"/>
                    </a:cubicBezTo>
                    <a:cubicBezTo>
                      <a:pt x="3283" y="3279"/>
                      <a:pt x="3386" y="3054"/>
                      <a:pt x="3537" y="2858"/>
                    </a:cubicBezTo>
                    <a:cubicBezTo>
                      <a:pt x="3613" y="2759"/>
                      <a:pt x="3702" y="2666"/>
                      <a:pt x="3799" y="2596"/>
                    </a:cubicBezTo>
                    <a:cubicBezTo>
                      <a:pt x="3849" y="2559"/>
                      <a:pt x="3900" y="2528"/>
                      <a:pt x="3953" y="2503"/>
                    </a:cubicBezTo>
                    <a:cubicBezTo>
                      <a:pt x="4007" y="2479"/>
                      <a:pt x="4063" y="2461"/>
                      <a:pt x="4120" y="2452"/>
                    </a:cubicBezTo>
                    <a:lnTo>
                      <a:pt x="4120" y="2452"/>
                    </a:lnTo>
                    <a:cubicBezTo>
                      <a:pt x="4060" y="2505"/>
                      <a:pt x="3946" y="2633"/>
                      <a:pt x="3856" y="2798"/>
                    </a:cubicBezTo>
                    <a:cubicBezTo>
                      <a:pt x="3813" y="2879"/>
                      <a:pt x="3774" y="2970"/>
                      <a:pt x="3744" y="3059"/>
                    </a:cubicBezTo>
                    <a:cubicBezTo>
                      <a:pt x="3730" y="3105"/>
                      <a:pt x="3716" y="3149"/>
                      <a:pt x="3707" y="3193"/>
                    </a:cubicBezTo>
                    <a:cubicBezTo>
                      <a:pt x="3697" y="3235"/>
                      <a:pt x="3685" y="3275"/>
                      <a:pt x="3676" y="3313"/>
                    </a:cubicBezTo>
                    <a:lnTo>
                      <a:pt x="3676" y="3313"/>
                    </a:lnTo>
                    <a:cubicBezTo>
                      <a:pt x="3712" y="3253"/>
                      <a:pt x="3783" y="3169"/>
                      <a:pt x="3867" y="3080"/>
                    </a:cubicBezTo>
                    <a:cubicBezTo>
                      <a:pt x="3909" y="3037"/>
                      <a:pt x="3958" y="2993"/>
                      <a:pt x="4014" y="2951"/>
                    </a:cubicBezTo>
                    <a:cubicBezTo>
                      <a:pt x="4065" y="2908"/>
                      <a:pt x="4121" y="2868"/>
                      <a:pt x="4184" y="2835"/>
                    </a:cubicBezTo>
                    <a:cubicBezTo>
                      <a:pt x="4293" y="2782"/>
                      <a:pt x="4418" y="2747"/>
                      <a:pt x="4525" y="2747"/>
                    </a:cubicBezTo>
                    <a:cubicBezTo>
                      <a:pt x="4539" y="2747"/>
                      <a:pt x="4552" y="2748"/>
                      <a:pt x="4565" y="2749"/>
                    </a:cubicBezTo>
                    <a:cubicBezTo>
                      <a:pt x="4679" y="2758"/>
                      <a:pt x="4763" y="2809"/>
                      <a:pt x="4783" y="2879"/>
                    </a:cubicBezTo>
                    <a:cubicBezTo>
                      <a:pt x="4790" y="2868"/>
                      <a:pt x="4807" y="2844"/>
                      <a:pt x="4832" y="2810"/>
                    </a:cubicBezTo>
                    <a:cubicBezTo>
                      <a:pt x="4842" y="2793"/>
                      <a:pt x="4856" y="2772"/>
                      <a:pt x="4870" y="2751"/>
                    </a:cubicBezTo>
                    <a:cubicBezTo>
                      <a:pt x="4884" y="2728"/>
                      <a:pt x="4897" y="2703"/>
                      <a:pt x="4911" y="2677"/>
                    </a:cubicBezTo>
                    <a:cubicBezTo>
                      <a:pt x="4969" y="2570"/>
                      <a:pt x="5012" y="2433"/>
                      <a:pt x="5044" y="2293"/>
                    </a:cubicBezTo>
                    <a:cubicBezTo>
                      <a:pt x="5056" y="2224"/>
                      <a:pt x="5070" y="2154"/>
                      <a:pt x="5077" y="2089"/>
                    </a:cubicBezTo>
                    <a:cubicBezTo>
                      <a:pt x="5086" y="2024"/>
                      <a:pt x="5093" y="1965"/>
                      <a:pt x="5098" y="1914"/>
                    </a:cubicBezTo>
                    <a:cubicBezTo>
                      <a:pt x="5106" y="1822"/>
                      <a:pt x="5115" y="1758"/>
                      <a:pt x="5143" y="1758"/>
                    </a:cubicBezTo>
                    <a:cubicBezTo>
                      <a:pt x="5147" y="1758"/>
                      <a:pt x="5151" y="1759"/>
                      <a:pt x="5154" y="1761"/>
                    </a:cubicBezTo>
                    <a:cubicBezTo>
                      <a:pt x="5114" y="1742"/>
                      <a:pt x="5077" y="1731"/>
                      <a:pt x="5044" y="1728"/>
                    </a:cubicBezTo>
                    <a:cubicBezTo>
                      <a:pt x="5037" y="1727"/>
                      <a:pt x="5030" y="1727"/>
                      <a:pt x="5023" y="1727"/>
                    </a:cubicBezTo>
                    <a:cubicBezTo>
                      <a:pt x="4998" y="1727"/>
                      <a:pt x="4975" y="1732"/>
                      <a:pt x="4953" y="1738"/>
                    </a:cubicBezTo>
                    <a:cubicBezTo>
                      <a:pt x="4898" y="1756"/>
                      <a:pt x="4856" y="1793"/>
                      <a:pt x="4819" y="1835"/>
                    </a:cubicBezTo>
                    <a:cubicBezTo>
                      <a:pt x="4746" y="1923"/>
                      <a:pt x="4700" y="2037"/>
                      <a:pt x="4665" y="2114"/>
                    </a:cubicBezTo>
                    <a:cubicBezTo>
                      <a:pt x="4623" y="2021"/>
                      <a:pt x="4648" y="1833"/>
                      <a:pt x="4655" y="1640"/>
                    </a:cubicBezTo>
                    <a:cubicBezTo>
                      <a:pt x="4660" y="1547"/>
                      <a:pt x="4660" y="1451"/>
                      <a:pt x="4651" y="1370"/>
                    </a:cubicBezTo>
                    <a:cubicBezTo>
                      <a:pt x="4644" y="1289"/>
                      <a:pt x="4625" y="1225"/>
                      <a:pt x="4590" y="1186"/>
                    </a:cubicBezTo>
                    <a:cubicBezTo>
                      <a:pt x="4407" y="1188"/>
                      <a:pt x="4327" y="1293"/>
                      <a:pt x="4290" y="1409"/>
                    </a:cubicBezTo>
                    <a:cubicBezTo>
                      <a:pt x="4253" y="1526"/>
                      <a:pt x="4258" y="1658"/>
                      <a:pt x="4267" y="1728"/>
                    </a:cubicBezTo>
                    <a:cubicBezTo>
                      <a:pt x="4169" y="1584"/>
                      <a:pt x="4144" y="1460"/>
                      <a:pt x="4130" y="1295"/>
                    </a:cubicBezTo>
                    <a:cubicBezTo>
                      <a:pt x="4118" y="1135"/>
                      <a:pt x="4114" y="933"/>
                      <a:pt x="4041" y="658"/>
                    </a:cubicBezTo>
                    <a:cubicBezTo>
                      <a:pt x="3816" y="730"/>
                      <a:pt x="3693" y="863"/>
                      <a:pt x="3639" y="1005"/>
                    </a:cubicBezTo>
                    <a:cubicBezTo>
                      <a:pt x="3586" y="1149"/>
                      <a:pt x="3604" y="1305"/>
                      <a:pt x="3676" y="1435"/>
                    </a:cubicBezTo>
                    <a:cubicBezTo>
                      <a:pt x="3499" y="1282"/>
                      <a:pt x="3400" y="1100"/>
                      <a:pt x="3348" y="904"/>
                    </a:cubicBezTo>
                    <a:cubicBezTo>
                      <a:pt x="3293" y="705"/>
                      <a:pt x="3286" y="498"/>
                      <a:pt x="3295" y="304"/>
                    </a:cubicBezTo>
                    <a:lnTo>
                      <a:pt x="3295" y="304"/>
                    </a:lnTo>
                    <a:cubicBezTo>
                      <a:pt x="3046" y="323"/>
                      <a:pt x="2916" y="521"/>
                      <a:pt x="2886" y="737"/>
                    </a:cubicBezTo>
                    <a:cubicBezTo>
                      <a:pt x="2857" y="954"/>
                      <a:pt x="2920" y="1188"/>
                      <a:pt x="3064" y="1307"/>
                    </a:cubicBezTo>
                    <a:cubicBezTo>
                      <a:pt x="2836" y="1210"/>
                      <a:pt x="2648" y="874"/>
                      <a:pt x="2495" y="565"/>
                    </a:cubicBezTo>
                    <a:cubicBezTo>
                      <a:pt x="2351" y="271"/>
                      <a:pt x="2246" y="0"/>
                      <a:pt x="2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5"/>
              <p:cNvSpPr/>
              <p:nvPr/>
            </p:nvSpPr>
            <p:spPr>
              <a:xfrm>
                <a:off x="2676939" y="4933510"/>
                <a:ext cx="719058" cy="40158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2879" extrusionOk="0">
                    <a:moveTo>
                      <a:pt x="2226" y="0"/>
                    </a:moveTo>
                    <a:cubicBezTo>
                      <a:pt x="2225" y="0"/>
                      <a:pt x="2224" y="1"/>
                      <a:pt x="2223" y="2"/>
                    </a:cubicBezTo>
                    <a:cubicBezTo>
                      <a:pt x="2043" y="290"/>
                      <a:pt x="2104" y="560"/>
                      <a:pt x="2197" y="768"/>
                    </a:cubicBezTo>
                    <a:cubicBezTo>
                      <a:pt x="2293" y="979"/>
                      <a:pt x="2423" y="1132"/>
                      <a:pt x="2423" y="1182"/>
                    </a:cubicBezTo>
                    <a:cubicBezTo>
                      <a:pt x="2279" y="1163"/>
                      <a:pt x="2108" y="1002"/>
                      <a:pt x="1958" y="782"/>
                    </a:cubicBezTo>
                    <a:cubicBezTo>
                      <a:pt x="1811" y="563"/>
                      <a:pt x="1688" y="288"/>
                      <a:pt x="1667" y="37"/>
                    </a:cubicBezTo>
                    <a:cubicBezTo>
                      <a:pt x="1427" y="258"/>
                      <a:pt x="1385" y="476"/>
                      <a:pt x="1429" y="658"/>
                    </a:cubicBezTo>
                    <a:cubicBezTo>
                      <a:pt x="1474" y="840"/>
                      <a:pt x="1606" y="993"/>
                      <a:pt x="1734" y="1089"/>
                    </a:cubicBezTo>
                    <a:cubicBezTo>
                      <a:pt x="1502" y="1028"/>
                      <a:pt x="1336" y="898"/>
                      <a:pt x="1174" y="756"/>
                    </a:cubicBezTo>
                    <a:cubicBezTo>
                      <a:pt x="1013" y="614"/>
                      <a:pt x="859" y="458"/>
                      <a:pt x="655" y="349"/>
                    </a:cubicBezTo>
                    <a:lnTo>
                      <a:pt x="655" y="349"/>
                    </a:lnTo>
                    <a:cubicBezTo>
                      <a:pt x="506" y="553"/>
                      <a:pt x="627" y="797"/>
                      <a:pt x="836" y="993"/>
                    </a:cubicBezTo>
                    <a:cubicBezTo>
                      <a:pt x="1046" y="1189"/>
                      <a:pt x="1344" y="1342"/>
                      <a:pt x="1592" y="1358"/>
                    </a:cubicBezTo>
                    <a:cubicBezTo>
                      <a:pt x="1455" y="1352"/>
                      <a:pt x="1259" y="1331"/>
                      <a:pt x="1050" y="1331"/>
                    </a:cubicBezTo>
                    <a:cubicBezTo>
                      <a:pt x="936" y="1331"/>
                      <a:pt x="817" y="1337"/>
                      <a:pt x="702" y="1356"/>
                    </a:cubicBezTo>
                    <a:cubicBezTo>
                      <a:pt x="378" y="1405"/>
                      <a:pt x="85" y="1553"/>
                      <a:pt x="1" y="1893"/>
                    </a:cubicBezTo>
                    <a:cubicBezTo>
                      <a:pt x="241" y="1640"/>
                      <a:pt x="667" y="1536"/>
                      <a:pt x="1177" y="1536"/>
                    </a:cubicBezTo>
                    <a:cubicBezTo>
                      <a:pt x="1528" y="1536"/>
                      <a:pt x="1920" y="1586"/>
                      <a:pt x="2318" y="1670"/>
                    </a:cubicBezTo>
                    <a:cubicBezTo>
                      <a:pt x="2806" y="1774"/>
                      <a:pt x="3306" y="1928"/>
                      <a:pt x="3753" y="2112"/>
                    </a:cubicBezTo>
                    <a:cubicBezTo>
                      <a:pt x="3976" y="2203"/>
                      <a:pt x="4184" y="2303"/>
                      <a:pt x="4365" y="2417"/>
                    </a:cubicBezTo>
                    <a:cubicBezTo>
                      <a:pt x="4388" y="2431"/>
                      <a:pt x="4411" y="2445"/>
                      <a:pt x="4432" y="2459"/>
                    </a:cubicBezTo>
                    <a:cubicBezTo>
                      <a:pt x="4453" y="2475"/>
                      <a:pt x="4474" y="2491"/>
                      <a:pt x="4495" y="2505"/>
                    </a:cubicBezTo>
                    <a:cubicBezTo>
                      <a:pt x="4535" y="2537"/>
                      <a:pt x="4576" y="2570"/>
                      <a:pt x="4611" y="2607"/>
                    </a:cubicBezTo>
                    <a:cubicBezTo>
                      <a:pt x="4683" y="2679"/>
                      <a:pt x="4739" y="2761"/>
                      <a:pt x="4767" y="2847"/>
                    </a:cubicBezTo>
                    <a:cubicBezTo>
                      <a:pt x="4772" y="2858"/>
                      <a:pt x="4779" y="2868"/>
                      <a:pt x="4783" y="2879"/>
                    </a:cubicBezTo>
                    <a:cubicBezTo>
                      <a:pt x="4790" y="2870"/>
                      <a:pt x="4809" y="2845"/>
                      <a:pt x="4832" y="2810"/>
                    </a:cubicBezTo>
                    <a:cubicBezTo>
                      <a:pt x="4844" y="2793"/>
                      <a:pt x="4856" y="2773"/>
                      <a:pt x="4870" y="2751"/>
                    </a:cubicBezTo>
                    <a:cubicBezTo>
                      <a:pt x="4884" y="2730"/>
                      <a:pt x="4897" y="2705"/>
                      <a:pt x="4911" y="2679"/>
                    </a:cubicBezTo>
                    <a:cubicBezTo>
                      <a:pt x="4969" y="2572"/>
                      <a:pt x="5012" y="2433"/>
                      <a:pt x="5044" y="2295"/>
                    </a:cubicBezTo>
                    <a:cubicBezTo>
                      <a:pt x="5056" y="2226"/>
                      <a:pt x="5070" y="2154"/>
                      <a:pt x="5077" y="2091"/>
                    </a:cubicBezTo>
                    <a:cubicBezTo>
                      <a:pt x="5086" y="2026"/>
                      <a:pt x="5093" y="1967"/>
                      <a:pt x="5098" y="1914"/>
                    </a:cubicBezTo>
                    <a:cubicBezTo>
                      <a:pt x="5106" y="1822"/>
                      <a:pt x="5115" y="1758"/>
                      <a:pt x="5143" y="1758"/>
                    </a:cubicBezTo>
                    <a:cubicBezTo>
                      <a:pt x="5147" y="1758"/>
                      <a:pt x="5151" y="1759"/>
                      <a:pt x="5154" y="1761"/>
                    </a:cubicBezTo>
                    <a:cubicBezTo>
                      <a:pt x="5114" y="1742"/>
                      <a:pt x="5077" y="1733"/>
                      <a:pt x="5044" y="1728"/>
                    </a:cubicBezTo>
                    <a:cubicBezTo>
                      <a:pt x="5040" y="1728"/>
                      <a:pt x="5035" y="1728"/>
                      <a:pt x="5031" y="1728"/>
                    </a:cubicBezTo>
                    <a:cubicBezTo>
                      <a:pt x="5003" y="1728"/>
                      <a:pt x="4977" y="1733"/>
                      <a:pt x="4953" y="1740"/>
                    </a:cubicBezTo>
                    <a:cubicBezTo>
                      <a:pt x="4898" y="1758"/>
                      <a:pt x="4856" y="1793"/>
                      <a:pt x="4819" y="1837"/>
                    </a:cubicBezTo>
                    <a:cubicBezTo>
                      <a:pt x="4746" y="1923"/>
                      <a:pt x="4700" y="2038"/>
                      <a:pt x="4665" y="2114"/>
                    </a:cubicBezTo>
                    <a:cubicBezTo>
                      <a:pt x="4623" y="2021"/>
                      <a:pt x="4648" y="1833"/>
                      <a:pt x="4655" y="1642"/>
                    </a:cubicBezTo>
                    <a:cubicBezTo>
                      <a:pt x="4660" y="1547"/>
                      <a:pt x="4660" y="1451"/>
                      <a:pt x="4651" y="1370"/>
                    </a:cubicBezTo>
                    <a:cubicBezTo>
                      <a:pt x="4644" y="1291"/>
                      <a:pt x="4625" y="1225"/>
                      <a:pt x="4590" y="1188"/>
                    </a:cubicBezTo>
                    <a:cubicBezTo>
                      <a:pt x="4407" y="1188"/>
                      <a:pt x="4327" y="1293"/>
                      <a:pt x="4290" y="1410"/>
                    </a:cubicBezTo>
                    <a:cubicBezTo>
                      <a:pt x="4253" y="1528"/>
                      <a:pt x="4258" y="1658"/>
                      <a:pt x="4267" y="1730"/>
                    </a:cubicBezTo>
                    <a:cubicBezTo>
                      <a:pt x="4169" y="1586"/>
                      <a:pt x="4144" y="1461"/>
                      <a:pt x="4130" y="1296"/>
                    </a:cubicBezTo>
                    <a:cubicBezTo>
                      <a:pt x="4118" y="1135"/>
                      <a:pt x="4114" y="935"/>
                      <a:pt x="4041" y="658"/>
                    </a:cubicBezTo>
                    <a:cubicBezTo>
                      <a:pt x="3818" y="730"/>
                      <a:pt x="3693" y="865"/>
                      <a:pt x="3639" y="1007"/>
                    </a:cubicBezTo>
                    <a:cubicBezTo>
                      <a:pt x="3586" y="1149"/>
                      <a:pt x="3604" y="1305"/>
                      <a:pt x="3676" y="1437"/>
                    </a:cubicBezTo>
                    <a:cubicBezTo>
                      <a:pt x="3499" y="1282"/>
                      <a:pt x="3400" y="1100"/>
                      <a:pt x="3348" y="904"/>
                    </a:cubicBezTo>
                    <a:cubicBezTo>
                      <a:pt x="3293" y="707"/>
                      <a:pt x="3286" y="498"/>
                      <a:pt x="3295" y="304"/>
                    </a:cubicBezTo>
                    <a:lnTo>
                      <a:pt x="3295" y="304"/>
                    </a:lnTo>
                    <a:cubicBezTo>
                      <a:pt x="3046" y="323"/>
                      <a:pt x="2916" y="521"/>
                      <a:pt x="2886" y="737"/>
                    </a:cubicBezTo>
                    <a:cubicBezTo>
                      <a:pt x="2857" y="954"/>
                      <a:pt x="2920" y="1189"/>
                      <a:pt x="3064" y="1307"/>
                    </a:cubicBezTo>
                    <a:cubicBezTo>
                      <a:pt x="2836" y="1210"/>
                      <a:pt x="2648" y="874"/>
                      <a:pt x="2495" y="567"/>
                    </a:cubicBezTo>
                    <a:cubicBezTo>
                      <a:pt x="2351" y="271"/>
                      <a:pt x="2246" y="0"/>
                      <a:pt x="2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5"/>
              <p:cNvSpPr/>
              <p:nvPr/>
            </p:nvSpPr>
            <p:spPr>
              <a:xfrm>
                <a:off x="2480818" y="4684105"/>
                <a:ext cx="917828" cy="650291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4662" extrusionOk="0">
                    <a:moveTo>
                      <a:pt x="6579" y="3519"/>
                    </a:moveTo>
                    <a:lnTo>
                      <a:pt x="6579" y="3519"/>
                    </a:lnTo>
                    <a:cubicBezTo>
                      <a:pt x="6580" y="3519"/>
                      <a:pt x="6580" y="3519"/>
                      <a:pt x="6580" y="3519"/>
                    </a:cubicBezTo>
                    <a:cubicBezTo>
                      <a:pt x="6580" y="3519"/>
                      <a:pt x="6580" y="3519"/>
                      <a:pt x="6579" y="3519"/>
                    </a:cubicBezTo>
                    <a:close/>
                    <a:moveTo>
                      <a:pt x="2496" y="1"/>
                    </a:moveTo>
                    <a:lnTo>
                      <a:pt x="2496" y="1"/>
                    </a:lnTo>
                    <a:cubicBezTo>
                      <a:pt x="2107" y="134"/>
                      <a:pt x="2016" y="341"/>
                      <a:pt x="2052" y="536"/>
                    </a:cubicBezTo>
                    <a:cubicBezTo>
                      <a:pt x="2093" y="732"/>
                      <a:pt x="2256" y="927"/>
                      <a:pt x="2419" y="1071"/>
                    </a:cubicBezTo>
                    <a:cubicBezTo>
                      <a:pt x="2105" y="925"/>
                      <a:pt x="1887" y="744"/>
                      <a:pt x="1666" y="557"/>
                    </a:cubicBezTo>
                    <a:cubicBezTo>
                      <a:pt x="1447" y="371"/>
                      <a:pt x="1228" y="174"/>
                      <a:pt x="898" y="38"/>
                    </a:cubicBezTo>
                    <a:cubicBezTo>
                      <a:pt x="763" y="132"/>
                      <a:pt x="756" y="250"/>
                      <a:pt x="821" y="373"/>
                    </a:cubicBezTo>
                    <a:cubicBezTo>
                      <a:pt x="888" y="492"/>
                      <a:pt x="1021" y="620"/>
                      <a:pt x="1181" y="743"/>
                    </a:cubicBezTo>
                    <a:cubicBezTo>
                      <a:pt x="1340" y="867"/>
                      <a:pt x="1526" y="987"/>
                      <a:pt x="1714" y="1088"/>
                    </a:cubicBezTo>
                    <a:cubicBezTo>
                      <a:pt x="1871" y="1174"/>
                      <a:pt x="2031" y="1244"/>
                      <a:pt x="2181" y="1288"/>
                    </a:cubicBezTo>
                    <a:lnTo>
                      <a:pt x="2181" y="1288"/>
                    </a:lnTo>
                    <a:cubicBezTo>
                      <a:pt x="2057" y="1254"/>
                      <a:pt x="1898" y="1205"/>
                      <a:pt x="1721" y="1160"/>
                    </a:cubicBezTo>
                    <a:cubicBezTo>
                      <a:pt x="1498" y="1106"/>
                      <a:pt x="1244" y="1058"/>
                      <a:pt x="993" y="1051"/>
                    </a:cubicBezTo>
                    <a:cubicBezTo>
                      <a:pt x="968" y="1051"/>
                      <a:pt x="944" y="1050"/>
                      <a:pt x="919" y="1050"/>
                    </a:cubicBezTo>
                    <a:cubicBezTo>
                      <a:pt x="696" y="1050"/>
                      <a:pt x="480" y="1087"/>
                      <a:pt x="312" y="1171"/>
                    </a:cubicBezTo>
                    <a:cubicBezTo>
                      <a:pt x="126" y="1262"/>
                      <a:pt x="12" y="1411"/>
                      <a:pt x="0" y="1595"/>
                    </a:cubicBezTo>
                    <a:cubicBezTo>
                      <a:pt x="102" y="1502"/>
                      <a:pt x="268" y="1430"/>
                      <a:pt x="460" y="1393"/>
                    </a:cubicBezTo>
                    <a:cubicBezTo>
                      <a:pt x="587" y="1368"/>
                      <a:pt x="724" y="1356"/>
                      <a:pt x="863" y="1356"/>
                    </a:cubicBezTo>
                    <a:cubicBezTo>
                      <a:pt x="934" y="1356"/>
                      <a:pt x="1006" y="1359"/>
                      <a:pt x="1077" y="1365"/>
                    </a:cubicBezTo>
                    <a:cubicBezTo>
                      <a:pt x="1495" y="1395"/>
                      <a:pt x="1873" y="1514"/>
                      <a:pt x="2045" y="1593"/>
                    </a:cubicBezTo>
                    <a:cubicBezTo>
                      <a:pt x="1852" y="1590"/>
                      <a:pt x="1655" y="1575"/>
                      <a:pt x="1459" y="1575"/>
                    </a:cubicBezTo>
                    <a:cubicBezTo>
                      <a:pt x="1361" y="1575"/>
                      <a:pt x="1262" y="1579"/>
                      <a:pt x="1165" y="1590"/>
                    </a:cubicBezTo>
                    <a:cubicBezTo>
                      <a:pt x="877" y="1623"/>
                      <a:pt x="595" y="1727"/>
                      <a:pt x="412" y="1978"/>
                    </a:cubicBezTo>
                    <a:cubicBezTo>
                      <a:pt x="669" y="2060"/>
                      <a:pt x="966" y="2083"/>
                      <a:pt x="1278" y="2083"/>
                    </a:cubicBezTo>
                    <a:cubicBezTo>
                      <a:pt x="1387" y="2083"/>
                      <a:pt x="1497" y="2080"/>
                      <a:pt x="1609" y="2076"/>
                    </a:cubicBezTo>
                    <a:cubicBezTo>
                      <a:pt x="1994" y="2062"/>
                      <a:pt x="2384" y="2031"/>
                      <a:pt x="2701" y="2031"/>
                    </a:cubicBezTo>
                    <a:cubicBezTo>
                      <a:pt x="2738" y="2031"/>
                      <a:pt x="2774" y="2031"/>
                      <a:pt x="2808" y="2032"/>
                    </a:cubicBezTo>
                    <a:cubicBezTo>
                      <a:pt x="2517" y="2121"/>
                      <a:pt x="2338" y="2242"/>
                      <a:pt x="2226" y="2360"/>
                    </a:cubicBezTo>
                    <a:cubicBezTo>
                      <a:pt x="2114" y="2479"/>
                      <a:pt x="2070" y="2599"/>
                      <a:pt x="2056" y="2704"/>
                    </a:cubicBezTo>
                    <a:cubicBezTo>
                      <a:pt x="2031" y="2914"/>
                      <a:pt x="2128" y="3069"/>
                      <a:pt x="2128" y="3069"/>
                    </a:cubicBezTo>
                    <a:cubicBezTo>
                      <a:pt x="2128" y="3069"/>
                      <a:pt x="2168" y="3025"/>
                      <a:pt x="2238" y="2960"/>
                    </a:cubicBezTo>
                    <a:cubicBezTo>
                      <a:pt x="2308" y="2895"/>
                      <a:pt x="2410" y="2813"/>
                      <a:pt x="2538" y="2735"/>
                    </a:cubicBezTo>
                    <a:cubicBezTo>
                      <a:pt x="2728" y="2619"/>
                      <a:pt x="2978" y="2519"/>
                      <a:pt x="3245" y="2519"/>
                    </a:cubicBezTo>
                    <a:cubicBezTo>
                      <a:pt x="3335" y="2519"/>
                      <a:pt x="3428" y="2530"/>
                      <a:pt x="3521" y="2556"/>
                    </a:cubicBezTo>
                    <a:cubicBezTo>
                      <a:pt x="3359" y="2602"/>
                      <a:pt x="3268" y="2777"/>
                      <a:pt x="3226" y="2983"/>
                    </a:cubicBezTo>
                    <a:cubicBezTo>
                      <a:pt x="3184" y="3190"/>
                      <a:pt x="3189" y="3428"/>
                      <a:pt x="3224" y="3614"/>
                    </a:cubicBezTo>
                    <a:cubicBezTo>
                      <a:pt x="3384" y="3423"/>
                      <a:pt x="3663" y="3269"/>
                      <a:pt x="3935" y="3160"/>
                    </a:cubicBezTo>
                    <a:cubicBezTo>
                      <a:pt x="4049" y="3113"/>
                      <a:pt x="4161" y="3075"/>
                      <a:pt x="4261" y="3042"/>
                    </a:cubicBezTo>
                    <a:lnTo>
                      <a:pt x="4261" y="3042"/>
                    </a:lnTo>
                    <a:cubicBezTo>
                      <a:pt x="4159" y="3126"/>
                      <a:pt x="4083" y="3248"/>
                      <a:pt x="4033" y="3384"/>
                    </a:cubicBezTo>
                    <a:cubicBezTo>
                      <a:pt x="3940" y="3635"/>
                      <a:pt x="3928" y="3937"/>
                      <a:pt x="3985" y="4170"/>
                    </a:cubicBezTo>
                    <a:cubicBezTo>
                      <a:pt x="4073" y="4026"/>
                      <a:pt x="4249" y="3853"/>
                      <a:pt x="4482" y="3739"/>
                    </a:cubicBezTo>
                    <a:cubicBezTo>
                      <a:pt x="4625" y="3668"/>
                      <a:pt x="4792" y="3620"/>
                      <a:pt x="4965" y="3620"/>
                    </a:cubicBezTo>
                    <a:cubicBezTo>
                      <a:pt x="5070" y="3620"/>
                      <a:pt x="5178" y="3638"/>
                      <a:pt x="5283" y="3679"/>
                    </a:cubicBezTo>
                    <a:cubicBezTo>
                      <a:pt x="5203" y="3700"/>
                      <a:pt x="5038" y="3765"/>
                      <a:pt x="4899" y="3891"/>
                    </a:cubicBezTo>
                    <a:cubicBezTo>
                      <a:pt x="4829" y="3953"/>
                      <a:pt x="4766" y="4028"/>
                      <a:pt x="4717" y="4112"/>
                    </a:cubicBezTo>
                    <a:cubicBezTo>
                      <a:pt x="4666" y="4197"/>
                      <a:pt x="4631" y="4293"/>
                      <a:pt x="4605" y="4384"/>
                    </a:cubicBezTo>
                    <a:cubicBezTo>
                      <a:pt x="4701" y="4299"/>
                      <a:pt x="4950" y="4201"/>
                      <a:pt x="5224" y="4201"/>
                    </a:cubicBezTo>
                    <a:cubicBezTo>
                      <a:pt x="5249" y="4201"/>
                      <a:pt x="5275" y="4202"/>
                      <a:pt x="5301" y="4204"/>
                    </a:cubicBezTo>
                    <a:cubicBezTo>
                      <a:pt x="5452" y="4212"/>
                      <a:pt x="5604" y="4254"/>
                      <a:pt x="5722" y="4340"/>
                    </a:cubicBezTo>
                    <a:cubicBezTo>
                      <a:pt x="5841" y="4426"/>
                      <a:pt x="5918" y="4549"/>
                      <a:pt x="5924" y="4661"/>
                    </a:cubicBezTo>
                    <a:cubicBezTo>
                      <a:pt x="5945" y="4646"/>
                      <a:pt x="6017" y="4584"/>
                      <a:pt x="6099" y="4484"/>
                    </a:cubicBezTo>
                    <a:cubicBezTo>
                      <a:pt x="6180" y="4384"/>
                      <a:pt x="6268" y="4244"/>
                      <a:pt x="6332" y="4090"/>
                    </a:cubicBezTo>
                    <a:cubicBezTo>
                      <a:pt x="6366" y="4011"/>
                      <a:pt x="6392" y="3933"/>
                      <a:pt x="6417" y="3858"/>
                    </a:cubicBezTo>
                    <a:cubicBezTo>
                      <a:pt x="6441" y="3784"/>
                      <a:pt x="6462" y="3716"/>
                      <a:pt x="6480" y="3660"/>
                    </a:cubicBezTo>
                    <a:cubicBezTo>
                      <a:pt x="6508" y="3569"/>
                      <a:pt x="6534" y="3509"/>
                      <a:pt x="6561" y="3509"/>
                    </a:cubicBezTo>
                    <a:cubicBezTo>
                      <a:pt x="6567" y="3509"/>
                      <a:pt x="6573" y="3512"/>
                      <a:pt x="6579" y="3519"/>
                    </a:cubicBezTo>
                    <a:lnTo>
                      <a:pt x="6579" y="3519"/>
                    </a:lnTo>
                    <a:cubicBezTo>
                      <a:pt x="6492" y="3424"/>
                      <a:pt x="6412" y="3390"/>
                      <a:pt x="6340" y="3390"/>
                    </a:cubicBezTo>
                    <a:cubicBezTo>
                      <a:pt x="6293" y="3390"/>
                      <a:pt x="6250" y="3404"/>
                      <a:pt x="6211" y="3425"/>
                    </a:cubicBezTo>
                    <a:cubicBezTo>
                      <a:pt x="6111" y="3477"/>
                      <a:pt x="6032" y="3579"/>
                      <a:pt x="5978" y="3644"/>
                    </a:cubicBezTo>
                    <a:cubicBezTo>
                      <a:pt x="5954" y="3514"/>
                      <a:pt x="6025" y="3321"/>
                      <a:pt x="6080" y="3120"/>
                    </a:cubicBezTo>
                    <a:cubicBezTo>
                      <a:pt x="6134" y="2918"/>
                      <a:pt x="6175" y="2714"/>
                      <a:pt x="6111" y="2597"/>
                    </a:cubicBezTo>
                    <a:cubicBezTo>
                      <a:pt x="6036" y="2558"/>
                      <a:pt x="5972" y="2542"/>
                      <a:pt x="5918" y="2542"/>
                    </a:cubicBezTo>
                    <a:cubicBezTo>
                      <a:pt x="5896" y="2542"/>
                      <a:pt x="5876" y="2545"/>
                      <a:pt x="5857" y="2549"/>
                    </a:cubicBezTo>
                    <a:cubicBezTo>
                      <a:pt x="5790" y="2565"/>
                      <a:pt x="5743" y="2606"/>
                      <a:pt x="5708" y="2656"/>
                    </a:cubicBezTo>
                    <a:cubicBezTo>
                      <a:pt x="5638" y="2760"/>
                      <a:pt x="5615" y="2900"/>
                      <a:pt x="5611" y="2983"/>
                    </a:cubicBezTo>
                    <a:cubicBezTo>
                      <a:pt x="5526" y="2770"/>
                      <a:pt x="5522" y="2625"/>
                      <a:pt x="5541" y="2446"/>
                    </a:cubicBezTo>
                    <a:cubicBezTo>
                      <a:pt x="5561" y="2269"/>
                      <a:pt x="5603" y="2062"/>
                      <a:pt x="5569" y="1736"/>
                    </a:cubicBezTo>
                    <a:cubicBezTo>
                      <a:pt x="5506" y="1725"/>
                      <a:pt x="5448" y="1721"/>
                      <a:pt x="5395" y="1721"/>
                    </a:cubicBezTo>
                    <a:cubicBezTo>
                      <a:pt x="5200" y="1721"/>
                      <a:pt x="5068" y="1784"/>
                      <a:pt x="4991" y="1876"/>
                    </a:cubicBezTo>
                    <a:cubicBezTo>
                      <a:pt x="4892" y="1993"/>
                      <a:pt x="4884" y="2160"/>
                      <a:pt x="4947" y="2334"/>
                    </a:cubicBezTo>
                    <a:cubicBezTo>
                      <a:pt x="4755" y="2078"/>
                      <a:pt x="4664" y="1843"/>
                      <a:pt x="4636" y="1616"/>
                    </a:cubicBezTo>
                    <a:cubicBezTo>
                      <a:pt x="4608" y="1390"/>
                      <a:pt x="4643" y="1176"/>
                      <a:pt x="4694" y="983"/>
                    </a:cubicBezTo>
                    <a:cubicBezTo>
                      <a:pt x="4616" y="959"/>
                      <a:pt x="4544" y="948"/>
                      <a:pt x="4479" y="948"/>
                    </a:cubicBezTo>
                    <a:cubicBezTo>
                      <a:pt x="4269" y="948"/>
                      <a:pt x="4129" y="1064"/>
                      <a:pt x="4064" y="1218"/>
                    </a:cubicBezTo>
                    <a:cubicBezTo>
                      <a:pt x="3978" y="1422"/>
                      <a:pt x="4017" y="1686"/>
                      <a:pt x="4182" y="1878"/>
                    </a:cubicBezTo>
                    <a:cubicBezTo>
                      <a:pt x="4042" y="1771"/>
                      <a:pt x="3926" y="1613"/>
                      <a:pt x="3828" y="1432"/>
                    </a:cubicBezTo>
                    <a:cubicBezTo>
                      <a:pt x="3728" y="1253"/>
                      <a:pt x="3643" y="1053"/>
                      <a:pt x="3570" y="865"/>
                    </a:cubicBezTo>
                    <a:cubicBezTo>
                      <a:pt x="3428" y="499"/>
                      <a:pt x="3329" y="184"/>
                      <a:pt x="3301" y="184"/>
                    </a:cubicBezTo>
                    <a:cubicBezTo>
                      <a:pt x="3301" y="184"/>
                      <a:pt x="3300" y="184"/>
                      <a:pt x="3300" y="185"/>
                    </a:cubicBezTo>
                    <a:cubicBezTo>
                      <a:pt x="2993" y="395"/>
                      <a:pt x="3033" y="688"/>
                      <a:pt x="3122" y="937"/>
                    </a:cubicBezTo>
                    <a:cubicBezTo>
                      <a:pt x="3214" y="1186"/>
                      <a:pt x="3363" y="1399"/>
                      <a:pt x="3350" y="1446"/>
                    </a:cubicBezTo>
                    <a:cubicBezTo>
                      <a:pt x="3159" y="1365"/>
                      <a:pt x="2956" y="1129"/>
                      <a:pt x="2787" y="853"/>
                    </a:cubicBezTo>
                    <a:cubicBezTo>
                      <a:pt x="2621" y="576"/>
                      <a:pt x="2487" y="259"/>
                      <a:pt x="2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5"/>
              <p:cNvSpPr/>
              <p:nvPr/>
            </p:nvSpPr>
            <p:spPr>
              <a:xfrm>
                <a:off x="2480818" y="4684105"/>
                <a:ext cx="917549" cy="650291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4662" extrusionOk="0">
                    <a:moveTo>
                      <a:pt x="6576" y="3517"/>
                    </a:moveTo>
                    <a:cubicBezTo>
                      <a:pt x="6577" y="3518"/>
                      <a:pt x="6577" y="3519"/>
                      <a:pt x="6578" y="3519"/>
                    </a:cubicBezTo>
                    <a:cubicBezTo>
                      <a:pt x="6577" y="3519"/>
                      <a:pt x="6577" y="3518"/>
                      <a:pt x="6576" y="3517"/>
                    </a:cubicBezTo>
                    <a:close/>
                    <a:moveTo>
                      <a:pt x="2496" y="1"/>
                    </a:moveTo>
                    <a:lnTo>
                      <a:pt x="2496" y="1"/>
                    </a:lnTo>
                    <a:cubicBezTo>
                      <a:pt x="2107" y="134"/>
                      <a:pt x="2016" y="341"/>
                      <a:pt x="2052" y="536"/>
                    </a:cubicBezTo>
                    <a:cubicBezTo>
                      <a:pt x="2091" y="732"/>
                      <a:pt x="2256" y="927"/>
                      <a:pt x="2419" y="1071"/>
                    </a:cubicBezTo>
                    <a:cubicBezTo>
                      <a:pt x="2105" y="925"/>
                      <a:pt x="1887" y="744"/>
                      <a:pt x="1666" y="557"/>
                    </a:cubicBezTo>
                    <a:cubicBezTo>
                      <a:pt x="1447" y="371"/>
                      <a:pt x="1228" y="174"/>
                      <a:pt x="898" y="38"/>
                    </a:cubicBezTo>
                    <a:cubicBezTo>
                      <a:pt x="770" y="129"/>
                      <a:pt x="758" y="241"/>
                      <a:pt x="814" y="357"/>
                    </a:cubicBezTo>
                    <a:cubicBezTo>
                      <a:pt x="870" y="471"/>
                      <a:pt x="991" y="592"/>
                      <a:pt x="1140" y="711"/>
                    </a:cubicBezTo>
                    <a:cubicBezTo>
                      <a:pt x="1437" y="946"/>
                      <a:pt x="1833" y="1183"/>
                      <a:pt x="2173" y="1285"/>
                    </a:cubicBezTo>
                    <a:cubicBezTo>
                      <a:pt x="2026" y="1244"/>
                      <a:pt x="1831" y="1185"/>
                      <a:pt x="1612" y="1136"/>
                    </a:cubicBezTo>
                    <a:cubicBezTo>
                      <a:pt x="1398" y="1086"/>
                      <a:pt x="1160" y="1050"/>
                      <a:pt x="930" y="1050"/>
                    </a:cubicBezTo>
                    <a:cubicBezTo>
                      <a:pt x="925" y="1050"/>
                      <a:pt x="919" y="1050"/>
                      <a:pt x="914" y="1050"/>
                    </a:cubicBezTo>
                    <a:cubicBezTo>
                      <a:pt x="679" y="1050"/>
                      <a:pt x="453" y="1092"/>
                      <a:pt x="284" y="1185"/>
                    </a:cubicBezTo>
                    <a:cubicBezTo>
                      <a:pt x="114" y="1278"/>
                      <a:pt x="12" y="1420"/>
                      <a:pt x="0" y="1595"/>
                    </a:cubicBezTo>
                    <a:cubicBezTo>
                      <a:pt x="88" y="1469"/>
                      <a:pt x="256" y="1369"/>
                      <a:pt x="474" y="1316"/>
                    </a:cubicBezTo>
                    <a:cubicBezTo>
                      <a:pt x="610" y="1282"/>
                      <a:pt x="765" y="1265"/>
                      <a:pt x="932" y="1265"/>
                    </a:cubicBezTo>
                    <a:cubicBezTo>
                      <a:pt x="1031" y="1265"/>
                      <a:pt x="1134" y="1271"/>
                      <a:pt x="1240" y="1283"/>
                    </a:cubicBezTo>
                    <a:cubicBezTo>
                      <a:pt x="1816" y="1344"/>
                      <a:pt x="2473" y="1567"/>
                      <a:pt x="3112" y="1886"/>
                    </a:cubicBezTo>
                    <a:cubicBezTo>
                      <a:pt x="3750" y="2206"/>
                      <a:pt x="4378" y="2620"/>
                      <a:pt x="4901" y="3079"/>
                    </a:cubicBezTo>
                    <a:cubicBezTo>
                      <a:pt x="5162" y="3309"/>
                      <a:pt x="5396" y="3551"/>
                      <a:pt x="5580" y="3805"/>
                    </a:cubicBezTo>
                    <a:cubicBezTo>
                      <a:pt x="5669" y="3932"/>
                      <a:pt x="5747" y="4061"/>
                      <a:pt x="5804" y="4195"/>
                    </a:cubicBezTo>
                    <a:cubicBezTo>
                      <a:pt x="5861" y="4328"/>
                      <a:pt x="5903" y="4468"/>
                      <a:pt x="5913" y="4607"/>
                    </a:cubicBezTo>
                    <a:cubicBezTo>
                      <a:pt x="5918" y="4625"/>
                      <a:pt x="5922" y="4644"/>
                      <a:pt x="5924" y="4661"/>
                    </a:cubicBezTo>
                    <a:cubicBezTo>
                      <a:pt x="5943" y="4646"/>
                      <a:pt x="6017" y="4584"/>
                      <a:pt x="6099" y="4484"/>
                    </a:cubicBezTo>
                    <a:cubicBezTo>
                      <a:pt x="6178" y="4384"/>
                      <a:pt x="6266" y="4246"/>
                      <a:pt x="6332" y="4090"/>
                    </a:cubicBezTo>
                    <a:cubicBezTo>
                      <a:pt x="6366" y="4011"/>
                      <a:pt x="6392" y="3933"/>
                      <a:pt x="6417" y="3858"/>
                    </a:cubicBezTo>
                    <a:cubicBezTo>
                      <a:pt x="6439" y="3784"/>
                      <a:pt x="6460" y="3718"/>
                      <a:pt x="6478" y="3660"/>
                    </a:cubicBezTo>
                    <a:cubicBezTo>
                      <a:pt x="6508" y="3570"/>
                      <a:pt x="6534" y="3509"/>
                      <a:pt x="6560" y="3509"/>
                    </a:cubicBezTo>
                    <a:cubicBezTo>
                      <a:pt x="6565" y="3509"/>
                      <a:pt x="6571" y="3512"/>
                      <a:pt x="6576" y="3517"/>
                    </a:cubicBezTo>
                    <a:lnTo>
                      <a:pt x="6576" y="3517"/>
                    </a:lnTo>
                    <a:cubicBezTo>
                      <a:pt x="6489" y="3423"/>
                      <a:pt x="6409" y="3390"/>
                      <a:pt x="6338" y="3390"/>
                    </a:cubicBezTo>
                    <a:cubicBezTo>
                      <a:pt x="6291" y="3390"/>
                      <a:pt x="6248" y="3404"/>
                      <a:pt x="6210" y="3425"/>
                    </a:cubicBezTo>
                    <a:cubicBezTo>
                      <a:pt x="6111" y="3479"/>
                      <a:pt x="6032" y="3579"/>
                      <a:pt x="5976" y="3646"/>
                    </a:cubicBezTo>
                    <a:cubicBezTo>
                      <a:pt x="5954" y="3514"/>
                      <a:pt x="6024" y="3321"/>
                      <a:pt x="6078" y="3120"/>
                    </a:cubicBezTo>
                    <a:cubicBezTo>
                      <a:pt x="6134" y="2918"/>
                      <a:pt x="6173" y="2714"/>
                      <a:pt x="6111" y="2597"/>
                    </a:cubicBezTo>
                    <a:cubicBezTo>
                      <a:pt x="6035" y="2558"/>
                      <a:pt x="5971" y="2542"/>
                      <a:pt x="5917" y="2542"/>
                    </a:cubicBezTo>
                    <a:cubicBezTo>
                      <a:pt x="5895" y="2542"/>
                      <a:pt x="5874" y="2545"/>
                      <a:pt x="5855" y="2549"/>
                    </a:cubicBezTo>
                    <a:cubicBezTo>
                      <a:pt x="5790" y="2565"/>
                      <a:pt x="5743" y="2606"/>
                      <a:pt x="5708" y="2656"/>
                    </a:cubicBezTo>
                    <a:cubicBezTo>
                      <a:pt x="5638" y="2760"/>
                      <a:pt x="5615" y="2900"/>
                      <a:pt x="5610" y="2983"/>
                    </a:cubicBezTo>
                    <a:cubicBezTo>
                      <a:pt x="5524" y="2770"/>
                      <a:pt x="5520" y="2625"/>
                      <a:pt x="5541" y="2448"/>
                    </a:cubicBezTo>
                    <a:cubicBezTo>
                      <a:pt x="5559" y="2271"/>
                      <a:pt x="5601" y="2062"/>
                      <a:pt x="5569" y="1736"/>
                    </a:cubicBezTo>
                    <a:cubicBezTo>
                      <a:pt x="5506" y="1725"/>
                      <a:pt x="5448" y="1721"/>
                      <a:pt x="5395" y="1721"/>
                    </a:cubicBezTo>
                    <a:cubicBezTo>
                      <a:pt x="5200" y="1721"/>
                      <a:pt x="5068" y="1784"/>
                      <a:pt x="4991" y="1876"/>
                    </a:cubicBezTo>
                    <a:cubicBezTo>
                      <a:pt x="4892" y="1993"/>
                      <a:pt x="4884" y="2160"/>
                      <a:pt x="4947" y="2334"/>
                    </a:cubicBezTo>
                    <a:cubicBezTo>
                      <a:pt x="4755" y="2078"/>
                      <a:pt x="4664" y="1843"/>
                      <a:pt x="4636" y="1616"/>
                    </a:cubicBezTo>
                    <a:cubicBezTo>
                      <a:pt x="4608" y="1390"/>
                      <a:pt x="4641" y="1176"/>
                      <a:pt x="4694" y="983"/>
                    </a:cubicBezTo>
                    <a:cubicBezTo>
                      <a:pt x="4616" y="959"/>
                      <a:pt x="4545" y="948"/>
                      <a:pt x="4480" y="948"/>
                    </a:cubicBezTo>
                    <a:cubicBezTo>
                      <a:pt x="4268" y="948"/>
                      <a:pt x="4129" y="1065"/>
                      <a:pt x="4064" y="1218"/>
                    </a:cubicBezTo>
                    <a:cubicBezTo>
                      <a:pt x="3978" y="1422"/>
                      <a:pt x="4015" y="1686"/>
                      <a:pt x="4182" y="1878"/>
                    </a:cubicBezTo>
                    <a:cubicBezTo>
                      <a:pt x="4040" y="1771"/>
                      <a:pt x="3926" y="1613"/>
                      <a:pt x="3826" y="1432"/>
                    </a:cubicBezTo>
                    <a:cubicBezTo>
                      <a:pt x="3728" y="1253"/>
                      <a:pt x="3643" y="1053"/>
                      <a:pt x="3570" y="865"/>
                    </a:cubicBezTo>
                    <a:cubicBezTo>
                      <a:pt x="3428" y="499"/>
                      <a:pt x="3329" y="184"/>
                      <a:pt x="3301" y="184"/>
                    </a:cubicBezTo>
                    <a:cubicBezTo>
                      <a:pt x="3301" y="184"/>
                      <a:pt x="3300" y="184"/>
                      <a:pt x="3300" y="185"/>
                    </a:cubicBezTo>
                    <a:cubicBezTo>
                      <a:pt x="2993" y="395"/>
                      <a:pt x="3031" y="688"/>
                      <a:pt x="3122" y="937"/>
                    </a:cubicBezTo>
                    <a:cubicBezTo>
                      <a:pt x="3214" y="1186"/>
                      <a:pt x="3363" y="1399"/>
                      <a:pt x="3350" y="1446"/>
                    </a:cubicBezTo>
                    <a:cubicBezTo>
                      <a:pt x="3159" y="1364"/>
                      <a:pt x="2956" y="1129"/>
                      <a:pt x="2787" y="853"/>
                    </a:cubicBezTo>
                    <a:cubicBezTo>
                      <a:pt x="2621" y="576"/>
                      <a:pt x="2487" y="259"/>
                      <a:pt x="2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5"/>
              <p:cNvSpPr/>
              <p:nvPr/>
            </p:nvSpPr>
            <p:spPr>
              <a:xfrm>
                <a:off x="3223872" y="4635005"/>
                <a:ext cx="877097" cy="69939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5014" extrusionOk="0">
                    <a:moveTo>
                      <a:pt x="1991" y="4362"/>
                    </a:moveTo>
                    <a:cubicBezTo>
                      <a:pt x="1991" y="4362"/>
                      <a:pt x="1991" y="4362"/>
                      <a:pt x="1991" y="4363"/>
                    </a:cubicBezTo>
                    <a:cubicBezTo>
                      <a:pt x="1991" y="4362"/>
                      <a:pt x="1991" y="4362"/>
                      <a:pt x="1991" y="4362"/>
                    </a:cubicBezTo>
                    <a:close/>
                    <a:moveTo>
                      <a:pt x="2974" y="0"/>
                    </a:moveTo>
                    <a:cubicBezTo>
                      <a:pt x="2974" y="0"/>
                      <a:pt x="2956" y="60"/>
                      <a:pt x="2917" y="158"/>
                    </a:cubicBezTo>
                    <a:cubicBezTo>
                      <a:pt x="2881" y="258"/>
                      <a:pt x="2824" y="390"/>
                      <a:pt x="2749" y="546"/>
                    </a:cubicBezTo>
                    <a:cubicBezTo>
                      <a:pt x="2712" y="623"/>
                      <a:pt x="2670" y="700"/>
                      <a:pt x="2623" y="784"/>
                    </a:cubicBezTo>
                    <a:cubicBezTo>
                      <a:pt x="2577" y="868"/>
                      <a:pt x="2526" y="954"/>
                      <a:pt x="2470" y="1039"/>
                    </a:cubicBezTo>
                    <a:cubicBezTo>
                      <a:pt x="2360" y="1212"/>
                      <a:pt x="2230" y="1381"/>
                      <a:pt x="2075" y="1551"/>
                    </a:cubicBezTo>
                    <a:cubicBezTo>
                      <a:pt x="2125" y="1374"/>
                      <a:pt x="2028" y="1210"/>
                      <a:pt x="1840" y="1109"/>
                    </a:cubicBezTo>
                    <a:cubicBezTo>
                      <a:pt x="1747" y="1056"/>
                      <a:pt x="1632" y="1021"/>
                      <a:pt x="1502" y="1005"/>
                    </a:cubicBezTo>
                    <a:cubicBezTo>
                      <a:pt x="1463" y="1001"/>
                      <a:pt x="1424" y="1000"/>
                      <a:pt x="1383" y="1000"/>
                    </a:cubicBezTo>
                    <a:cubicBezTo>
                      <a:pt x="1291" y="1000"/>
                      <a:pt x="1196" y="1010"/>
                      <a:pt x="1104" y="1032"/>
                    </a:cubicBezTo>
                    <a:cubicBezTo>
                      <a:pt x="1156" y="1144"/>
                      <a:pt x="1183" y="1295"/>
                      <a:pt x="1198" y="1454"/>
                    </a:cubicBezTo>
                    <a:cubicBezTo>
                      <a:pt x="1207" y="1537"/>
                      <a:pt x="1216" y="1621"/>
                      <a:pt x="1225" y="1703"/>
                    </a:cubicBezTo>
                    <a:cubicBezTo>
                      <a:pt x="1233" y="1788"/>
                      <a:pt x="1239" y="1870"/>
                      <a:pt x="1251" y="1952"/>
                    </a:cubicBezTo>
                    <a:cubicBezTo>
                      <a:pt x="1262" y="2035"/>
                      <a:pt x="1274" y="2112"/>
                      <a:pt x="1286" y="2186"/>
                    </a:cubicBezTo>
                    <a:cubicBezTo>
                      <a:pt x="1293" y="2234"/>
                      <a:pt x="1303" y="2281"/>
                      <a:pt x="1314" y="2325"/>
                    </a:cubicBezTo>
                    <a:lnTo>
                      <a:pt x="1314" y="2325"/>
                    </a:lnTo>
                    <a:cubicBezTo>
                      <a:pt x="1308" y="2317"/>
                      <a:pt x="1302" y="2309"/>
                      <a:pt x="1295" y="2302"/>
                    </a:cubicBezTo>
                    <a:cubicBezTo>
                      <a:pt x="1216" y="2212"/>
                      <a:pt x="1107" y="2149"/>
                      <a:pt x="976" y="2124"/>
                    </a:cubicBezTo>
                    <a:cubicBezTo>
                      <a:pt x="936" y="2117"/>
                      <a:pt x="893" y="2113"/>
                      <a:pt x="849" y="2113"/>
                    </a:cubicBezTo>
                    <a:cubicBezTo>
                      <a:pt x="747" y="2113"/>
                      <a:pt x="637" y="2134"/>
                      <a:pt x="527" y="2179"/>
                    </a:cubicBezTo>
                    <a:cubicBezTo>
                      <a:pt x="365" y="2242"/>
                      <a:pt x="204" y="2354"/>
                      <a:pt x="63" y="2512"/>
                    </a:cubicBezTo>
                    <a:cubicBezTo>
                      <a:pt x="234" y="2519"/>
                      <a:pt x="427" y="2665"/>
                      <a:pt x="588" y="2882"/>
                    </a:cubicBezTo>
                    <a:cubicBezTo>
                      <a:pt x="665" y="2991"/>
                      <a:pt x="746" y="3119"/>
                      <a:pt x="807" y="3256"/>
                    </a:cubicBezTo>
                    <a:cubicBezTo>
                      <a:pt x="839" y="3326"/>
                      <a:pt x="870" y="3398"/>
                      <a:pt x="895" y="3473"/>
                    </a:cubicBezTo>
                    <a:cubicBezTo>
                      <a:pt x="918" y="3547"/>
                      <a:pt x="942" y="3626"/>
                      <a:pt x="960" y="3707"/>
                    </a:cubicBezTo>
                    <a:cubicBezTo>
                      <a:pt x="898" y="3652"/>
                      <a:pt x="758" y="3545"/>
                      <a:pt x="583" y="3505"/>
                    </a:cubicBezTo>
                    <a:cubicBezTo>
                      <a:pt x="546" y="3497"/>
                      <a:pt x="507" y="3492"/>
                      <a:pt x="467" y="3492"/>
                    </a:cubicBezTo>
                    <a:cubicBezTo>
                      <a:pt x="413" y="3492"/>
                      <a:pt x="357" y="3500"/>
                      <a:pt x="300" y="3522"/>
                    </a:cubicBezTo>
                    <a:cubicBezTo>
                      <a:pt x="200" y="3559"/>
                      <a:pt x="95" y="3638"/>
                      <a:pt x="0" y="3773"/>
                    </a:cubicBezTo>
                    <a:lnTo>
                      <a:pt x="2" y="3773"/>
                    </a:lnTo>
                    <a:cubicBezTo>
                      <a:pt x="7" y="3773"/>
                      <a:pt x="12" y="3772"/>
                      <a:pt x="17" y="3772"/>
                    </a:cubicBezTo>
                    <a:cubicBezTo>
                      <a:pt x="86" y="3772"/>
                      <a:pt x="174" y="3825"/>
                      <a:pt x="270" y="3907"/>
                    </a:cubicBezTo>
                    <a:cubicBezTo>
                      <a:pt x="376" y="3994"/>
                      <a:pt x="493" y="4115"/>
                      <a:pt x="604" y="4243"/>
                    </a:cubicBezTo>
                    <a:cubicBezTo>
                      <a:pt x="830" y="4505"/>
                      <a:pt x="1048" y="4791"/>
                      <a:pt x="1088" y="5013"/>
                    </a:cubicBezTo>
                    <a:cubicBezTo>
                      <a:pt x="1126" y="4982"/>
                      <a:pt x="1332" y="4761"/>
                      <a:pt x="1546" y="4594"/>
                    </a:cubicBezTo>
                    <a:cubicBezTo>
                      <a:pt x="1653" y="4510"/>
                      <a:pt x="1761" y="4438"/>
                      <a:pt x="1842" y="4394"/>
                    </a:cubicBezTo>
                    <a:cubicBezTo>
                      <a:pt x="1896" y="4365"/>
                      <a:pt x="1941" y="4349"/>
                      <a:pt x="1967" y="4349"/>
                    </a:cubicBezTo>
                    <a:cubicBezTo>
                      <a:pt x="1980" y="4349"/>
                      <a:pt x="1988" y="4353"/>
                      <a:pt x="1991" y="4362"/>
                    </a:cubicBezTo>
                    <a:lnTo>
                      <a:pt x="1991" y="4362"/>
                    </a:lnTo>
                    <a:cubicBezTo>
                      <a:pt x="1942" y="4192"/>
                      <a:pt x="1775" y="4150"/>
                      <a:pt x="1624" y="4150"/>
                    </a:cubicBezTo>
                    <a:cubicBezTo>
                      <a:pt x="1559" y="4150"/>
                      <a:pt x="1498" y="4158"/>
                      <a:pt x="1449" y="4166"/>
                    </a:cubicBezTo>
                    <a:cubicBezTo>
                      <a:pt x="1477" y="4117"/>
                      <a:pt x="1539" y="4078"/>
                      <a:pt x="1612" y="4043"/>
                    </a:cubicBezTo>
                    <a:cubicBezTo>
                      <a:pt x="1686" y="4008"/>
                      <a:pt x="1772" y="3980"/>
                      <a:pt x="1861" y="3956"/>
                    </a:cubicBezTo>
                    <a:cubicBezTo>
                      <a:pt x="1949" y="3931"/>
                      <a:pt x="2035" y="3910"/>
                      <a:pt x="2105" y="3887"/>
                    </a:cubicBezTo>
                    <a:cubicBezTo>
                      <a:pt x="2175" y="3864"/>
                      <a:pt x="2233" y="3843"/>
                      <a:pt x="2258" y="3812"/>
                    </a:cubicBezTo>
                    <a:cubicBezTo>
                      <a:pt x="2237" y="3736"/>
                      <a:pt x="2204" y="3686"/>
                      <a:pt x="2160" y="3645"/>
                    </a:cubicBezTo>
                    <a:cubicBezTo>
                      <a:pt x="2114" y="3607"/>
                      <a:pt x="2060" y="3582"/>
                      <a:pt x="2002" y="3570"/>
                    </a:cubicBezTo>
                    <a:cubicBezTo>
                      <a:pt x="1968" y="3562"/>
                      <a:pt x="1932" y="3559"/>
                      <a:pt x="1897" y="3559"/>
                    </a:cubicBezTo>
                    <a:cubicBezTo>
                      <a:pt x="1816" y="3559"/>
                      <a:pt x="1738" y="3576"/>
                      <a:pt x="1691" y="3596"/>
                    </a:cubicBezTo>
                    <a:cubicBezTo>
                      <a:pt x="1756" y="3528"/>
                      <a:pt x="1821" y="3486"/>
                      <a:pt x="1888" y="3457"/>
                    </a:cubicBezTo>
                    <a:cubicBezTo>
                      <a:pt x="1954" y="3431"/>
                      <a:pt x="2026" y="3421"/>
                      <a:pt x="2104" y="3415"/>
                    </a:cubicBezTo>
                    <a:cubicBezTo>
                      <a:pt x="2146" y="3412"/>
                      <a:pt x="2191" y="3411"/>
                      <a:pt x="2239" y="3411"/>
                    </a:cubicBezTo>
                    <a:cubicBezTo>
                      <a:pt x="2278" y="3411"/>
                      <a:pt x="2320" y="3412"/>
                      <a:pt x="2365" y="3414"/>
                    </a:cubicBezTo>
                    <a:cubicBezTo>
                      <a:pt x="2463" y="3417"/>
                      <a:pt x="2572" y="3419"/>
                      <a:pt x="2700" y="3429"/>
                    </a:cubicBezTo>
                    <a:cubicBezTo>
                      <a:pt x="2670" y="3340"/>
                      <a:pt x="2635" y="3263"/>
                      <a:pt x="2591" y="3193"/>
                    </a:cubicBezTo>
                    <a:cubicBezTo>
                      <a:pt x="2547" y="3124"/>
                      <a:pt x="2496" y="3063"/>
                      <a:pt x="2440" y="3019"/>
                    </a:cubicBezTo>
                    <a:cubicBezTo>
                      <a:pt x="2362" y="2955"/>
                      <a:pt x="2271" y="2919"/>
                      <a:pt x="2173" y="2919"/>
                    </a:cubicBezTo>
                    <a:cubicBezTo>
                      <a:pt x="2127" y="2919"/>
                      <a:pt x="2080" y="2927"/>
                      <a:pt x="2032" y="2944"/>
                    </a:cubicBezTo>
                    <a:cubicBezTo>
                      <a:pt x="2165" y="2836"/>
                      <a:pt x="2305" y="2795"/>
                      <a:pt x="2437" y="2795"/>
                    </a:cubicBezTo>
                    <a:cubicBezTo>
                      <a:pt x="2503" y="2795"/>
                      <a:pt x="2567" y="2806"/>
                      <a:pt x="2626" y="2822"/>
                    </a:cubicBezTo>
                    <a:cubicBezTo>
                      <a:pt x="2719" y="2851"/>
                      <a:pt x="2805" y="2893"/>
                      <a:pt x="2884" y="2944"/>
                    </a:cubicBezTo>
                    <a:cubicBezTo>
                      <a:pt x="2963" y="2994"/>
                      <a:pt x="3038" y="3058"/>
                      <a:pt x="3109" y="3119"/>
                    </a:cubicBezTo>
                    <a:cubicBezTo>
                      <a:pt x="3133" y="3044"/>
                      <a:pt x="3135" y="2961"/>
                      <a:pt x="3112" y="2866"/>
                    </a:cubicBezTo>
                    <a:cubicBezTo>
                      <a:pt x="3089" y="2775"/>
                      <a:pt x="3047" y="2680"/>
                      <a:pt x="2984" y="2594"/>
                    </a:cubicBezTo>
                    <a:cubicBezTo>
                      <a:pt x="2923" y="2512"/>
                      <a:pt x="2839" y="2438"/>
                      <a:pt x="2746" y="2398"/>
                    </a:cubicBezTo>
                    <a:cubicBezTo>
                      <a:pt x="2698" y="2379"/>
                      <a:pt x="2649" y="2365"/>
                      <a:pt x="2598" y="2361"/>
                    </a:cubicBezTo>
                    <a:cubicBezTo>
                      <a:pt x="2591" y="2361"/>
                      <a:pt x="2583" y="2360"/>
                      <a:pt x="2576" y="2360"/>
                    </a:cubicBezTo>
                    <a:cubicBezTo>
                      <a:pt x="2532" y="2360"/>
                      <a:pt x="2489" y="2369"/>
                      <a:pt x="2447" y="2382"/>
                    </a:cubicBezTo>
                    <a:cubicBezTo>
                      <a:pt x="2477" y="2363"/>
                      <a:pt x="2509" y="2347"/>
                      <a:pt x="2544" y="2333"/>
                    </a:cubicBezTo>
                    <a:cubicBezTo>
                      <a:pt x="2577" y="2321"/>
                      <a:pt x="2616" y="2314"/>
                      <a:pt x="2653" y="2307"/>
                    </a:cubicBezTo>
                    <a:cubicBezTo>
                      <a:pt x="2683" y="2302"/>
                      <a:pt x="2714" y="2300"/>
                      <a:pt x="2746" y="2300"/>
                    </a:cubicBezTo>
                    <a:cubicBezTo>
                      <a:pt x="2794" y="2300"/>
                      <a:pt x="2844" y="2305"/>
                      <a:pt x="2891" y="2312"/>
                    </a:cubicBezTo>
                    <a:cubicBezTo>
                      <a:pt x="2972" y="2324"/>
                      <a:pt x="3056" y="2354"/>
                      <a:pt x="3131" y="2386"/>
                    </a:cubicBezTo>
                    <a:cubicBezTo>
                      <a:pt x="3209" y="2419"/>
                      <a:pt x="3284" y="2461"/>
                      <a:pt x="3351" y="2503"/>
                    </a:cubicBezTo>
                    <a:cubicBezTo>
                      <a:pt x="3605" y="2670"/>
                      <a:pt x="3768" y="2876"/>
                      <a:pt x="3787" y="2876"/>
                    </a:cubicBezTo>
                    <a:cubicBezTo>
                      <a:pt x="3788" y="2876"/>
                      <a:pt x="3789" y="2875"/>
                      <a:pt x="3789" y="2873"/>
                    </a:cubicBezTo>
                    <a:cubicBezTo>
                      <a:pt x="3802" y="2717"/>
                      <a:pt x="3782" y="2582"/>
                      <a:pt x="3730" y="2468"/>
                    </a:cubicBezTo>
                    <a:cubicBezTo>
                      <a:pt x="3679" y="2352"/>
                      <a:pt x="3600" y="2263"/>
                      <a:pt x="3509" y="2195"/>
                    </a:cubicBezTo>
                    <a:cubicBezTo>
                      <a:pt x="3417" y="2123"/>
                      <a:pt x="3319" y="2077"/>
                      <a:pt x="3238" y="2044"/>
                    </a:cubicBezTo>
                    <a:cubicBezTo>
                      <a:pt x="3156" y="2009"/>
                      <a:pt x="3096" y="1993"/>
                      <a:pt x="3082" y="1972"/>
                    </a:cubicBezTo>
                    <a:cubicBezTo>
                      <a:pt x="3133" y="1947"/>
                      <a:pt x="3197" y="1935"/>
                      <a:pt x="3267" y="1935"/>
                    </a:cubicBezTo>
                    <a:cubicBezTo>
                      <a:pt x="3411" y="1935"/>
                      <a:pt x="3585" y="1987"/>
                      <a:pt x="3740" y="2086"/>
                    </a:cubicBezTo>
                    <a:cubicBezTo>
                      <a:pt x="3796" y="2119"/>
                      <a:pt x="3854" y="2163"/>
                      <a:pt x="3905" y="2209"/>
                    </a:cubicBezTo>
                    <a:cubicBezTo>
                      <a:pt x="3956" y="2254"/>
                      <a:pt x="4001" y="2302"/>
                      <a:pt x="4044" y="2356"/>
                    </a:cubicBezTo>
                    <a:cubicBezTo>
                      <a:pt x="4130" y="2461"/>
                      <a:pt x="4191" y="2577"/>
                      <a:pt x="4226" y="2691"/>
                    </a:cubicBezTo>
                    <a:cubicBezTo>
                      <a:pt x="4312" y="2563"/>
                      <a:pt x="4368" y="2451"/>
                      <a:pt x="4387" y="2344"/>
                    </a:cubicBezTo>
                    <a:cubicBezTo>
                      <a:pt x="4407" y="2238"/>
                      <a:pt x="4393" y="2145"/>
                      <a:pt x="4351" y="2061"/>
                    </a:cubicBezTo>
                    <a:cubicBezTo>
                      <a:pt x="4310" y="1981"/>
                      <a:pt x="4242" y="1909"/>
                      <a:pt x="4161" y="1851"/>
                    </a:cubicBezTo>
                    <a:cubicBezTo>
                      <a:pt x="4080" y="1798"/>
                      <a:pt x="3986" y="1754"/>
                      <a:pt x="3893" y="1731"/>
                    </a:cubicBezTo>
                    <a:cubicBezTo>
                      <a:pt x="3914" y="1730"/>
                      <a:pt x="3935" y="1730"/>
                      <a:pt x="3955" y="1730"/>
                    </a:cubicBezTo>
                    <a:cubicBezTo>
                      <a:pt x="4226" y="1730"/>
                      <a:pt x="4442" y="1824"/>
                      <a:pt x="4635" y="1935"/>
                    </a:cubicBezTo>
                    <a:cubicBezTo>
                      <a:pt x="4740" y="1996"/>
                      <a:pt x="4838" y="2065"/>
                      <a:pt x="4940" y="2130"/>
                    </a:cubicBezTo>
                    <a:cubicBezTo>
                      <a:pt x="5042" y="2200"/>
                      <a:pt x="5145" y="2259"/>
                      <a:pt x="5261" y="2321"/>
                    </a:cubicBezTo>
                    <a:cubicBezTo>
                      <a:pt x="5356" y="2224"/>
                      <a:pt x="5370" y="2112"/>
                      <a:pt x="5319" y="1996"/>
                    </a:cubicBezTo>
                    <a:cubicBezTo>
                      <a:pt x="5294" y="1940"/>
                      <a:pt x="5254" y="1882"/>
                      <a:pt x="5200" y="1826"/>
                    </a:cubicBezTo>
                    <a:cubicBezTo>
                      <a:pt x="5147" y="1772"/>
                      <a:pt x="5080" y="1719"/>
                      <a:pt x="5005" y="1670"/>
                    </a:cubicBezTo>
                    <a:cubicBezTo>
                      <a:pt x="4929" y="1619"/>
                      <a:pt x="4845" y="1579"/>
                      <a:pt x="4754" y="1542"/>
                    </a:cubicBezTo>
                    <a:cubicBezTo>
                      <a:pt x="4663" y="1502"/>
                      <a:pt x="4566" y="1477"/>
                      <a:pt x="4468" y="1456"/>
                    </a:cubicBezTo>
                    <a:cubicBezTo>
                      <a:pt x="4373" y="1437"/>
                      <a:pt x="4277" y="1427"/>
                      <a:pt x="4186" y="1427"/>
                    </a:cubicBezTo>
                    <a:cubicBezTo>
                      <a:pt x="4129" y="1427"/>
                      <a:pt x="4074" y="1431"/>
                      <a:pt x="4021" y="1438"/>
                    </a:cubicBezTo>
                    <a:lnTo>
                      <a:pt x="4021" y="1438"/>
                    </a:lnTo>
                    <a:cubicBezTo>
                      <a:pt x="4059" y="1431"/>
                      <a:pt x="4099" y="1425"/>
                      <a:pt x="4142" y="1419"/>
                    </a:cubicBezTo>
                    <a:cubicBezTo>
                      <a:pt x="4231" y="1410"/>
                      <a:pt x="4333" y="1398"/>
                      <a:pt x="4442" y="1391"/>
                    </a:cubicBezTo>
                    <a:cubicBezTo>
                      <a:pt x="4551" y="1386"/>
                      <a:pt x="4666" y="1377"/>
                      <a:pt x="4786" y="1374"/>
                    </a:cubicBezTo>
                    <a:cubicBezTo>
                      <a:pt x="4843" y="1372"/>
                      <a:pt x="4903" y="1367"/>
                      <a:pt x="4965" y="1365"/>
                    </a:cubicBezTo>
                    <a:cubicBezTo>
                      <a:pt x="5024" y="1363"/>
                      <a:pt x="5086" y="1360"/>
                      <a:pt x="5145" y="1356"/>
                    </a:cubicBezTo>
                    <a:cubicBezTo>
                      <a:pt x="5626" y="1323"/>
                      <a:pt x="6089" y="1268"/>
                      <a:pt x="6287" y="949"/>
                    </a:cubicBezTo>
                    <a:lnTo>
                      <a:pt x="6287" y="949"/>
                    </a:lnTo>
                    <a:cubicBezTo>
                      <a:pt x="5940" y="1028"/>
                      <a:pt x="5464" y="1042"/>
                      <a:pt x="5024" y="1065"/>
                    </a:cubicBezTo>
                    <a:cubicBezTo>
                      <a:pt x="4805" y="1075"/>
                      <a:pt x="4594" y="1086"/>
                      <a:pt x="4414" y="1096"/>
                    </a:cubicBezTo>
                    <a:cubicBezTo>
                      <a:pt x="4233" y="1110"/>
                      <a:pt x="4082" y="1117"/>
                      <a:pt x="3982" y="1121"/>
                    </a:cubicBezTo>
                    <a:cubicBezTo>
                      <a:pt x="4263" y="1003"/>
                      <a:pt x="4582" y="940"/>
                      <a:pt x="4893" y="863"/>
                    </a:cubicBezTo>
                    <a:cubicBezTo>
                      <a:pt x="5205" y="786"/>
                      <a:pt x="5514" y="682"/>
                      <a:pt x="5803" y="475"/>
                    </a:cubicBezTo>
                    <a:cubicBezTo>
                      <a:pt x="5588" y="405"/>
                      <a:pt x="5361" y="373"/>
                      <a:pt x="5132" y="373"/>
                    </a:cubicBezTo>
                    <a:cubicBezTo>
                      <a:pt x="4828" y="373"/>
                      <a:pt x="4522" y="429"/>
                      <a:pt x="4238" y="526"/>
                    </a:cubicBezTo>
                    <a:cubicBezTo>
                      <a:pt x="4175" y="547"/>
                      <a:pt x="4116" y="570"/>
                      <a:pt x="4056" y="593"/>
                    </a:cubicBezTo>
                    <a:cubicBezTo>
                      <a:pt x="3994" y="618"/>
                      <a:pt x="3937" y="644"/>
                      <a:pt x="3879" y="670"/>
                    </a:cubicBezTo>
                    <a:cubicBezTo>
                      <a:pt x="3765" y="721"/>
                      <a:pt x="3656" y="784"/>
                      <a:pt x="3556" y="842"/>
                    </a:cubicBezTo>
                    <a:cubicBezTo>
                      <a:pt x="3454" y="902"/>
                      <a:pt x="3361" y="967"/>
                      <a:pt x="3275" y="1025"/>
                    </a:cubicBezTo>
                    <a:cubicBezTo>
                      <a:pt x="3189" y="1091"/>
                      <a:pt x="3110" y="1147"/>
                      <a:pt x="3038" y="1207"/>
                    </a:cubicBezTo>
                    <a:cubicBezTo>
                      <a:pt x="3082" y="1137"/>
                      <a:pt x="3124" y="1081"/>
                      <a:pt x="3161" y="1021"/>
                    </a:cubicBezTo>
                    <a:cubicBezTo>
                      <a:pt x="3198" y="963"/>
                      <a:pt x="3231" y="905"/>
                      <a:pt x="3259" y="856"/>
                    </a:cubicBezTo>
                    <a:cubicBezTo>
                      <a:pt x="3317" y="754"/>
                      <a:pt x="3356" y="665"/>
                      <a:pt x="3379" y="584"/>
                    </a:cubicBezTo>
                    <a:cubicBezTo>
                      <a:pt x="3424" y="423"/>
                      <a:pt x="3403" y="302"/>
                      <a:pt x="3345" y="214"/>
                    </a:cubicBezTo>
                    <a:cubicBezTo>
                      <a:pt x="3289" y="126"/>
                      <a:pt x="3198" y="72"/>
                      <a:pt x="3117" y="40"/>
                    </a:cubicBezTo>
                    <a:cubicBezTo>
                      <a:pt x="3079" y="23"/>
                      <a:pt x="3042" y="14"/>
                      <a:pt x="3016" y="7"/>
                    </a:cubicBezTo>
                    <a:cubicBezTo>
                      <a:pt x="2989" y="0"/>
                      <a:pt x="2974" y="0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5"/>
              <p:cNvSpPr/>
              <p:nvPr/>
            </p:nvSpPr>
            <p:spPr>
              <a:xfrm>
                <a:off x="3366011" y="4767380"/>
                <a:ext cx="734681" cy="567296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4067" extrusionOk="0">
                    <a:moveTo>
                      <a:pt x="970" y="3414"/>
                    </a:moveTo>
                    <a:lnTo>
                      <a:pt x="970" y="3414"/>
                    </a:lnTo>
                    <a:cubicBezTo>
                      <a:pt x="970" y="3414"/>
                      <a:pt x="970" y="3415"/>
                      <a:pt x="971" y="3415"/>
                    </a:cubicBezTo>
                    <a:cubicBezTo>
                      <a:pt x="970" y="3415"/>
                      <a:pt x="970" y="3414"/>
                      <a:pt x="970" y="3414"/>
                    </a:cubicBezTo>
                    <a:close/>
                    <a:moveTo>
                      <a:pt x="5266" y="0"/>
                    </a:moveTo>
                    <a:cubicBezTo>
                      <a:pt x="4924" y="151"/>
                      <a:pt x="4435" y="179"/>
                      <a:pt x="3851" y="218"/>
                    </a:cubicBezTo>
                    <a:cubicBezTo>
                      <a:pt x="3558" y="235"/>
                      <a:pt x="3240" y="261"/>
                      <a:pt x="2909" y="311"/>
                    </a:cubicBezTo>
                    <a:cubicBezTo>
                      <a:pt x="2579" y="361"/>
                      <a:pt x="2232" y="435"/>
                      <a:pt x="1895" y="574"/>
                    </a:cubicBezTo>
                    <a:cubicBezTo>
                      <a:pt x="1558" y="711"/>
                      <a:pt x="1228" y="903"/>
                      <a:pt x="955" y="1167"/>
                    </a:cubicBezTo>
                    <a:cubicBezTo>
                      <a:pt x="885" y="1228"/>
                      <a:pt x="823" y="1300"/>
                      <a:pt x="758" y="1370"/>
                    </a:cubicBezTo>
                    <a:lnTo>
                      <a:pt x="671" y="1479"/>
                    </a:lnTo>
                    <a:cubicBezTo>
                      <a:pt x="657" y="1498"/>
                      <a:pt x="641" y="1516"/>
                      <a:pt x="627" y="1535"/>
                    </a:cubicBezTo>
                    <a:lnTo>
                      <a:pt x="586" y="1593"/>
                    </a:lnTo>
                    <a:cubicBezTo>
                      <a:pt x="476" y="1745"/>
                      <a:pt x="390" y="1910"/>
                      <a:pt x="313" y="2077"/>
                    </a:cubicBezTo>
                    <a:cubicBezTo>
                      <a:pt x="164" y="2412"/>
                      <a:pt x="76" y="2758"/>
                      <a:pt x="37" y="3087"/>
                    </a:cubicBezTo>
                    <a:cubicBezTo>
                      <a:pt x="0" y="3417"/>
                      <a:pt x="9" y="3731"/>
                      <a:pt x="53" y="4010"/>
                    </a:cubicBezTo>
                    <a:cubicBezTo>
                      <a:pt x="58" y="4029"/>
                      <a:pt x="64" y="4047"/>
                      <a:pt x="67" y="4066"/>
                    </a:cubicBezTo>
                    <a:cubicBezTo>
                      <a:pt x="106" y="4033"/>
                      <a:pt x="311" y="3814"/>
                      <a:pt x="525" y="3647"/>
                    </a:cubicBezTo>
                    <a:cubicBezTo>
                      <a:pt x="632" y="3561"/>
                      <a:pt x="741" y="3489"/>
                      <a:pt x="821" y="3445"/>
                    </a:cubicBezTo>
                    <a:cubicBezTo>
                      <a:pt x="876" y="3418"/>
                      <a:pt x="920" y="3401"/>
                      <a:pt x="946" y="3401"/>
                    </a:cubicBezTo>
                    <a:cubicBezTo>
                      <a:pt x="959" y="3401"/>
                      <a:pt x="967" y="3405"/>
                      <a:pt x="970" y="3414"/>
                    </a:cubicBezTo>
                    <a:lnTo>
                      <a:pt x="970" y="3414"/>
                    </a:lnTo>
                    <a:cubicBezTo>
                      <a:pt x="920" y="3243"/>
                      <a:pt x="751" y="3202"/>
                      <a:pt x="600" y="3202"/>
                    </a:cubicBezTo>
                    <a:cubicBezTo>
                      <a:pt x="536" y="3202"/>
                      <a:pt x="476" y="3209"/>
                      <a:pt x="428" y="3217"/>
                    </a:cubicBezTo>
                    <a:cubicBezTo>
                      <a:pt x="457" y="3170"/>
                      <a:pt x="518" y="3129"/>
                      <a:pt x="592" y="3096"/>
                    </a:cubicBezTo>
                    <a:cubicBezTo>
                      <a:pt x="665" y="3061"/>
                      <a:pt x="751" y="3031"/>
                      <a:pt x="841" y="3008"/>
                    </a:cubicBezTo>
                    <a:cubicBezTo>
                      <a:pt x="928" y="2984"/>
                      <a:pt x="1014" y="2963"/>
                      <a:pt x="1085" y="2938"/>
                    </a:cubicBezTo>
                    <a:cubicBezTo>
                      <a:pt x="1155" y="2917"/>
                      <a:pt x="1213" y="2894"/>
                      <a:pt x="1237" y="2863"/>
                    </a:cubicBezTo>
                    <a:cubicBezTo>
                      <a:pt x="1216" y="2789"/>
                      <a:pt x="1183" y="2737"/>
                      <a:pt x="1139" y="2698"/>
                    </a:cubicBezTo>
                    <a:cubicBezTo>
                      <a:pt x="1093" y="2659"/>
                      <a:pt x="1039" y="2635"/>
                      <a:pt x="981" y="2623"/>
                    </a:cubicBezTo>
                    <a:cubicBezTo>
                      <a:pt x="947" y="2615"/>
                      <a:pt x="911" y="2612"/>
                      <a:pt x="877" y="2612"/>
                    </a:cubicBezTo>
                    <a:cubicBezTo>
                      <a:pt x="795" y="2612"/>
                      <a:pt x="717" y="2629"/>
                      <a:pt x="671" y="2649"/>
                    </a:cubicBezTo>
                    <a:cubicBezTo>
                      <a:pt x="735" y="2579"/>
                      <a:pt x="800" y="2538"/>
                      <a:pt x="867" y="2510"/>
                    </a:cubicBezTo>
                    <a:cubicBezTo>
                      <a:pt x="934" y="2484"/>
                      <a:pt x="1006" y="2473"/>
                      <a:pt x="1083" y="2466"/>
                    </a:cubicBezTo>
                    <a:cubicBezTo>
                      <a:pt x="1121" y="2464"/>
                      <a:pt x="1162" y="2462"/>
                      <a:pt x="1205" y="2462"/>
                    </a:cubicBezTo>
                    <a:cubicBezTo>
                      <a:pt x="1248" y="2462"/>
                      <a:pt x="1294" y="2464"/>
                      <a:pt x="1344" y="2466"/>
                    </a:cubicBezTo>
                    <a:cubicBezTo>
                      <a:pt x="1442" y="2470"/>
                      <a:pt x="1551" y="2470"/>
                      <a:pt x="1679" y="2480"/>
                    </a:cubicBezTo>
                    <a:cubicBezTo>
                      <a:pt x="1649" y="2391"/>
                      <a:pt x="1614" y="2314"/>
                      <a:pt x="1572" y="2245"/>
                    </a:cubicBezTo>
                    <a:cubicBezTo>
                      <a:pt x="1528" y="2175"/>
                      <a:pt x="1477" y="2114"/>
                      <a:pt x="1420" y="2070"/>
                    </a:cubicBezTo>
                    <a:cubicBezTo>
                      <a:pt x="1342" y="2006"/>
                      <a:pt x="1250" y="1971"/>
                      <a:pt x="1151" y="1971"/>
                    </a:cubicBezTo>
                    <a:cubicBezTo>
                      <a:pt x="1106" y="1971"/>
                      <a:pt x="1059" y="1978"/>
                      <a:pt x="1011" y="1995"/>
                    </a:cubicBezTo>
                    <a:cubicBezTo>
                      <a:pt x="1144" y="1887"/>
                      <a:pt x="1285" y="1846"/>
                      <a:pt x="1418" y="1846"/>
                    </a:cubicBezTo>
                    <a:cubicBezTo>
                      <a:pt x="1484" y="1846"/>
                      <a:pt x="1548" y="1857"/>
                      <a:pt x="1607" y="1873"/>
                    </a:cubicBezTo>
                    <a:cubicBezTo>
                      <a:pt x="1700" y="1902"/>
                      <a:pt x="1784" y="1944"/>
                      <a:pt x="1865" y="1995"/>
                    </a:cubicBezTo>
                    <a:cubicBezTo>
                      <a:pt x="1942" y="2045"/>
                      <a:pt x="2019" y="2109"/>
                      <a:pt x="2088" y="2170"/>
                    </a:cubicBezTo>
                    <a:cubicBezTo>
                      <a:pt x="2114" y="2096"/>
                      <a:pt x="2116" y="2012"/>
                      <a:pt x="2091" y="1917"/>
                    </a:cubicBezTo>
                    <a:cubicBezTo>
                      <a:pt x="2070" y="1826"/>
                      <a:pt x="2028" y="1731"/>
                      <a:pt x="1965" y="1647"/>
                    </a:cubicBezTo>
                    <a:cubicBezTo>
                      <a:pt x="1902" y="1563"/>
                      <a:pt x="1820" y="1489"/>
                      <a:pt x="1727" y="1449"/>
                    </a:cubicBezTo>
                    <a:cubicBezTo>
                      <a:pt x="1679" y="1430"/>
                      <a:pt x="1628" y="1417"/>
                      <a:pt x="1577" y="1412"/>
                    </a:cubicBezTo>
                    <a:cubicBezTo>
                      <a:pt x="1570" y="1412"/>
                      <a:pt x="1562" y="1411"/>
                      <a:pt x="1555" y="1411"/>
                    </a:cubicBezTo>
                    <a:cubicBezTo>
                      <a:pt x="1512" y="1411"/>
                      <a:pt x="1470" y="1420"/>
                      <a:pt x="1427" y="1433"/>
                    </a:cubicBezTo>
                    <a:cubicBezTo>
                      <a:pt x="1458" y="1414"/>
                      <a:pt x="1490" y="1398"/>
                      <a:pt x="1523" y="1384"/>
                    </a:cubicBezTo>
                    <a:cubicBezTo>
                      <a:pt x="1558" y="1372"/>
                      <a:pt x="1595" y="1365"/>
                      <a:pt x="1634" y="1358"/>
                    </a:cubicBezTo>
                    <a:cubicBezTo>
                      <a:pt x="1663" y="1353"/>
                      <a:pt x="1694" y="1351"/>
                      <a:pt x="1725" y="1351"/>
                    </a:cubicBezTo>
                    <a:cubicBezTo>
                      <a:pt x="1774" y="1351"/>
                      <a:pt x="1823" y="1356"/>
                      <a:pt x="1872" y="1363"/>
                    </a:cubicBezTo>
                    <a:cubicBezTo>
                      <a:pt x="1951" y="1375"/>
                      <a:pt x="2037" y="1405"/>
                      <a:pt x="2112" y="1437"/>
                    </a:cubicBezTo>
                    <a:cubicBezTo>
                      <a:pt x="2190" y="1470"/>
                      <a:pt x="2265" y="1512"/>
                      <a:pt x="2330" y="1554"/>
                    </a:cubicBezTo>
                    <a:cubicBezTo>
                      <a:pt x="2586" y="1723"/>
                      <a:pt x="2749" y="1927"/>
                      <a:pt x="2768" y="1927"/>
                    </a:cubicBezTo>
                    <a:cubicBezTo>
                      <a:pt x="2769" y="1927"/>
                      <a:pt x="2770" y="1926"/>
                      <a:pt x="2770" y="1924"/>
                    </a:cubicBezTo>
                    <a:cubicBezTo>
                      <a:pt x="2783" y="1768"/>
                      <a:pt x="2761" y="1633"/>
                      <a:pt x="2711" y="1519"/>
                    </a:cubicBezTo>
                    <a:cubicBezTo>
                      <a:pt x="2658" y="1405"/>
                      <a:pt x="2579" y="1314"/>
                      <a:pt x="2490" y="1246"/>
                    </a:cubicBezTo>
                    <a:cubicBezTo>
                      <a:pt x="2397" y="1174"/>
                      <a:pt x="2300" y="1130"/>
                      <a:pt x="2218" y="1095"/>
                    </a:cubicBezTo>
                    <a:cubicBezTo>
                      <a:pt x="2135" y="1060"/>
                      <a:pt x="2076" y="1044"/>
                      <a:pt x="2063" y="1024"/>
                    </a:cubicBezTo>
                    <a:cubicBezTo>
                      <a:pt x="2115" y="999"/>
                      <a:pt x="2179" y="987"/>
                      <a:pt x="2250" y="987"/>
                    </a:cubicBezTo>
                    <a:cubicBezTo>
                      <a:pt x="2393" y="987"/>
                      <a:pt x="2566" y="1038"/>
                      <a:pt x="2721" y="1137"/>
                    </a:cubicBezTo>
                    <a:cubicBezTo>
                      <a:pt x="2777" y="1170"/>
                      <a:pt x="2833" y="1216"/>
                      <a:pt x="2884" y="1260"/>
                    </a:cubicBezTo>
                    <a:cubicBezTo>
                      <a:pt x="2937" y="1305"/>
                      <a:pt x="2982" y="1353"/>
                      <a:pt x="3025" y="1407"/>
                    </a:cubicBezTo>
                    <a:cubicBezTo>
                      <a:pt x="3109" y="1512"/>
                      <a:pt x="3172" y="1628"/>
                      <a:pt x="3205" y="1742"/>
                    </a:cubicBezTo>
                    <a:cubicBezTo>
                      <a:pt x="3291" y="1614"/>
                      <a:pt x="3347" y="1502"/>
                      <a:pt x="3367" y="1395"/>
                    </a:cubicBezTo>
                    <a:cubicBezTo>
                      <a:pt x="3388" y="1289"/>
                      <a:pt x="3372" y="1196"/>
                      <a:pt x="3332" y="1112"/>
                    </a:cubicBezTo>
                    <a:cubicBezTo>
                      <a:pt x="3291" y="1032"/>
                      <a:pt x="3223" y="960"/>
                      <a:pt x="3140" y="902"/>
                    </a:cubicBezTo>
                    <a:cubicBezTo>
                      <a:pt x="3061" y="849"/>
                      <a:pt x="2965" y="805"/>
                      <a:pt x="2874" y="782"/>
                    </a:cubicBezTo>
                    <a:cubicBezTo>
                      <a:pt x="2895" y="781"/>
                      <a:pt x="2916" y="781"/>
                      <a:pt x="2936" y="781"/>
                    </a:cubicBezTo>
                    <a:cubicBezTo>
                      <a:pt x="3206" y="781"/>
                      <a:pt x="3422" y="875"/>
                      <a:pt x="3616" y="986"/>
                    </a:cubicBezTo>
                    <a:cubicBezTo>
                      <a:pt x="3719" y="1047"/>
                      <a:pt x="3819" y="1116"/>
                      <a:pt x="3919" y="1181"/>
                    </a:cubicBezTo>
                    <a:cubicBezTo>
                      <a:pt x="4023" y="1251"/>
                      <a:pt x="4124" y="1310"/>
                      <a:pt x="4242" y="1372"/>
                    </a:cubicBezTo>
                    <a:cubicBezTo>
                      <a:pt x="4331" y="1279"/>
                      <a:pt x="4349" y="1172"/>
                      <a:pt x="4305" y="1063"/>
                    </a:cubicBezTo>
                    <a:cubicBezTo>
                      <a:pt x="4284" y="1009"/>
                      <a:pt x="4249" y="953"/>
                      <a:pt x="4200" y="898"/>
                    </a:cubicBezTo>
                    <a:cubicBezTo>
                      <a:pt x="4152" y="844"/>
                      <a:pt x="4093" y="795"/>
                      <a:pt x="4024" y="747"/>
                    </a:cubicBezTo>
                    <a:cubicBezTo>
                      <a:pt x="3989" y="723"/>
                      <a:pt x="3953" y="700"/>
                      <a:pt x="3914" y="677"/>
                    </a:cubicBezTo>
                    <a:cubicBezTo>
                      <a:pt x="3875" y="656"/>
                      <a:pt x="3833" y="637"/>
                      <a:pt x="3791" y="618"/>
                    </a:cubicBezTo>
                    <a:cubicBezTo>
                      <a:pt x="3707" y="579"/>
                      <a:pt x="3616" y="546"/>
                      <a:pt x="3525" y="525"/>
                    </a:cubicBezTo>
                    <a:cubicBezTo>
                      <a:pt x="3477" y="514"/>
                      <a:pt x="3432" y="504"/>
                      <a:pt x="3384" y="495"/>
                    </a:cubicBezTo>
                    <a:cubicBezTo>
                      <a:pt x="3337" y="488"/>
                      <a:pt x="3291" y="484"/>
                      <a:pt x="3244" y="481"/>
                    </a:cubicBezTo>
                    <a:cubicBezTo>
                      <a:pt x="3212" y="479"/>
                      <a:pt x="3179" y="478"/>
                      <a:pt x="3147" y="478"/>
                    </a:cubicBezTo>
                    <a:cubicBezTo>
                      <a:pt x="3134" y="478"/>
                      <a:pt x="3120" y="478"/>
                      <a:pt x="3107" y="479"/>
                    </a:cubicBezTo>
                    <a:cubicBezTo>
                      <a:pt x="3071" y="482"/>
                      <a:pt x="3035" y="485"/>
                      <a:pt x="3002" y="489"/>
                    </a:cubicBezTo>
                    <a:lnTo>
                      <a:pt x="3002" y="489"/>
                    </a:lnTo>
                    <a:cubicBezTo>
                      <a:pt x="3030" y="485"/>
                      <a:pt x="3061" y="479"/>
                      <a:pt x="3093" y="474"/>
                    </a:cubicBezTo>
                    <a:cubicBezTo>
                      <a:pt x="3135" y="468"/>
                      <a:pt x="3179" y="465"/>
                      <a:pt x="3226" y="460"/>
                    </a:cubicBezTo>
                    <a:cubicBezTo>
                      <a:pt x="3272" y="456"/>
                      <a:pt x="3321" y="451"/>
                      <a:pt x="3372" y="446"/>
                    </a:cubicBezTo>
                    <a:cubicBezTo>
                      <a:pt x="3421" y="442"/>
                      <a:pt x="3474" y="440"/>
                      <a:pt x="3526" y="437"/>
                    </a:cubicBezTo>
                    <a:cubicBezTo>
                      <a:pt x="3740" y="423"/>
                      <a:pt x="3974" y="419"/>
                      <a:pt x="4200" y="402"/>
                    </a:cubicBezTo>
                    <a:cubicBezTo>
                      <a:pt x="4652" y="367"/>
                      <a:pt x="5079" y="302"/>
                      <a:pt x="5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6"/>
          <p:cNvSpPr/>
          <p:nvPr/>
        </p:nvSpPr>
        <p:spPr>
          <a:xfrm>
            <a:off x="-91678" y="4813650"/>
            <a:ext cx="6850789" cy="447609"/>
          </a:xfrm>
          <a:custGeom>
            <a:avLst/>
            <a:gdLst/>
            <a:ahLst/>
            <a:cxnLst/>
            <a:rect l="l" t="t" r="r" b="b"/>
            <a:pathLst>
              <a:path w="73461" h="12394" extrusionOk="0">
                <a:moveTo>
                  <a:pt x="18798" y="0"/>
                </a:moveTo>
                <a:cubicBezTo>
                  <a:pt x="18305" y="0"/>
                  <a:pt x="13872" y="656"/>
                  <a:pt x="9277" y="656"/>
                </a:cubicBezTo>
                <a:cubicBezTo>
                  <a:pt x="4681" y="656"/>
                  <a:pt x="166" y="984"/>
                  <a:pt x="166" y="984"/>
                </a:cubicBezTo>
                <a:lnTo>
                  <a:pt x="1" y="7633"/>
                </a:lnTo>
                <a:lnTo>
                  <a:pt x="1479" y="10423"/>
                </a:lnTo>
                <a:lnTo>
                  <a:pt x="73460" y="12393"/>
                </a:lnTo>
                <a:lnTo>
                  <a:pt x="71490" y="9439"/>
                </a:lnTo>
                <a:cubicBezTo>
                  <a:pt x="71490" y="9439"/>
                  <a:pt x="71327" y="8208"/>
                  <a:pt x="62627" y="6731"/>
                </a:cubicBezTo>
                <a:cubicBezTo>
                  <a:pt x="56397" y="5672"/>
                  <a:pt x="54586" y="5203"/>
                  <a:pt x="52282" y="5203"/>
                </a:cubicBezTo>
                <a:cubicBezTo>
                  <a:pt x="51369" y="5203"/>
                  <a:pt x="50377" y="5277"/>
                  <a:pt x="49002" y="5417"/>
                </a:cubicBezTo>
                <a:cubicBezTo>
                  <a:pt x="44579" y="5867"/>
                  <a:pt x="46043" y="6249"/>
                  <a:pt x="43330" y="6249"/>
                </a:cubicBezTo>
                <a:cubicBezTo>
                  <a:pt x="43072" y="6249"/>
                  <a:pt x="42777" y="6245"/>
                  <a:pt x="42435" y="6238"/>
                </a:cubicBezTo>
                <a:cubicBezTo>
                  <a:pt x="38495" y="6156"/>
                  <a:pt x="40137" y="5828"/>
                  <a:pt x="37346" y="5745"/>
                </a:cubicBezTo>
                <a:cubicBezTo>
                  <a:pt x="34555" y="5663"/>
                  <a:pt x="33243" y="5828"/>
                  <a:pt x="30616" y="5089"/>
                </a:cubicBezTo>
                <a:cubicBezTo>
                  <a:pt x="27990" y="4351"/>
                  <a:pt x="28646" y="4679"/>
                  <a:pt x="25364" y="3202"/>
                </a:cubicBezTo>
                <a:cubicBezTo>
                  <a:pt x="22080" y="1723"/>
                  <a:pt x="19289" y="0"/>
                  <a:pt x="187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6"/>
          <p:cNvSpPr/>
          <p:nvPr/>
        </p:nvSpPr>
        <p:spPr>
          <a:xfrm flipH="1">
            <a:off x="179787" y="4765413"/>
            <a:ext cx="9567326" cy="700279"/>
          </a:xfrm>
          <a:custGeom>
            <a:avLst/>
            <a:gdLst/>
            <a:ahLst/>
            <a:cxnLst/>
            <a:rect l="l" t="t" r="r" b="b"/>
            <a:pathLst>
              <a:path w="78107" h="14180" extrusionOk="0">
                <a:moveTo>
                  <a:pt x="11125" y="0"/>
                </a:moveTo>
                <a:cubicBezTo>
                  <a:pt x="10617" y="0"/>
                  <a:pt x="10076" y="138"/>
                  <a:pt x="9602" y="316"/>
                </a:cubicBezTo>
                <a:cubicBezTo>
                  <a:pt x="7015" y="1286"/>
                  <a:pt x="4961" y="2614"/>
                  <a:pt x="3571" y="4976"/>
                </a:cubicBezTo>
                <a:cubicBezTo>
                  <a:pt x="2817" y="6259"/>
                  <a:pt x="2138" y="7585"/>
                  <a:pt x="1542" y="8946"/>
                </a:cubicBezTo>
                <a:cubicBezTo>
                  <a:pt x="1349" y="9386"/>
                  <a:pt x="298" y="13045"/>
                  <a:pt x="0" y="13128"/>
                </a:cubicBezTo>
                <a:cubicBezTo>
                  <a:pt x="3193" y="12236"/>
                  <a:pt x="6472" y="11930"/>
                  <a:pt x="9781" y="11930"/>
                </a:cubicBezTo>
                <a:cubicBezTo>
                  <a:pt x="14124" y="11930"/>
                  <a:pt x="18520" y="12458"/>
                  <a:pt x="22849" y="12886"/>
                </a:cubicBezTo>
                <a:cubicBezTo>
                  <a:pt x="31587" y="13748"/>
                  <a:pt x="40366" y="14180"/>
                  <a:pt x="49146" y="14180"/>
                </a:cubicBezTo>
                <a:cubicBezTo>
                  <a:pt x="56708" y="14180"/>
                  <a:pt x="64269" y="13860"/>
                  <a:pt x="71804" y="13219"/>
                </a:cubicBezTo>
                <a:cubicBezTo>
                  <a:pt x="74054" y="13028"/>
                  <a:pt x="76487" y="12724"/>
                  <a:pt x="78106" y="11153"/>
                </a:cubicBezTo>
                <a:cubicBezTo>
                  <a:pt x="65855" y="9977"/>
                  <a:pt x="53585" y="8799"/>
                  <a:pt x="41278" y="8690"/>
                </a:cubicBezTo>
                <a:cubicBezTo>
                  <a:pt x="39161" y="8672"/>
                  <a:pt x="37021" y="8681"/>
                  <a:pt x="34958" y="8206"/>
                </a:cubicBezTo>
                <a:cubicBezTo>
                  <a:pt x="33757" y="7929"/>
                  <a:pt x="32597" y="7490"/>
                  <a:pt x="31445" y="7052"/>
                </a:cubicBezTo>
                <a:cubicBezTo>
                  <a:pt x="27678" y="5625"/>
                  <a:pt x="23914" y="4198"/>
                  <a:pt x="20148" y="2770"/>
                </a:cubicBezTo>
                <a:cubicBezTo>
                  <a:pt x="18167" y="2018"/>
                  <a:pt x="16127" y="1256"/>
                  <a:pt x="14013" y="1256"/>
                </a:cubicBezTo>
                <a:cubicBezTo>
                  <a:pt x="13948" y="1256"/>
                  <a:pt x="13883" y="1256"/>
                  <a:pt x="13817" y="1258"/>
                </a:cubicBezTo>
                <a:cubicBezTo>
                  <a:pt x="13748" y="1259"/>
                  <a:pt x="13677" y="1261"/>
                  <a:pt x="13606" y="1261"/>
                </a:cubicBezTo>
                <a:cubicBezTo>
                  <a:pt x="13396" y="1261"/>
                  <a:pt x="13187" y="1243"/>
                  <a:pt x="13009" y="1138"/>
                </a:cubicBezTo>
                <a:cubicBezTo>
                  <a:pt x="12768" y="996"/>
                  <a:pt x="12639" y="728"/>
                  <a:pt x="12453" y="519"/>
                </a:cubicBezTo>
                <a:cubicBezTo>
                  <a:pt x="12113" y="140"/>
                  <a:pt x="11636" y="0"/>
                  <a:pt x="11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36"/>
          <p:cNvSpPr/>
          <p:nvPr/>
        </p:nvSpPr>
        <p:spPr>
          <a:xfrm>
            <a:off x="7895326" y="-200200"/>
            <a:ext cx="1070884" cy="5543871"/>
          </a:xfrm>
          <a:custGeom>
            <a:avLst/>
            <a:gdLst/>
            <a:ahLst/>
            <a:cxnLst/>
            <a:rect l="l" t="t" r="r" b="b"/>
            <a:pathLst>
              <a:path w="24679" h="49101" extrusionOk="0">
                <a:moveTo>
                  <a:pt x="16470" y="3535"/>
                </a:moveTo>
                <a:cubicBezTo>
                  <a:pt x="15421" y="6535"/>
                  <a:pt x="14765" y="9671"/>
                  <a:pt x="14523" y="12839"/>
                </a:cubicBezTo>
                <a:cubicBezTo>
                  <a:pt x="14374" y="14797"/>
                  <a:pt x="14381" y="16765"/>
                  <a:pt x="14155" y="18714"/>
                </a:cubicBezTo>
                <a:cubicBezTo>
                  <a:pt x="13431" y="24960"/>
                  <a:pt x="10364" y="30657"/>
                  <a:pt x="7356" y="36181"/>
                </a:cubicBezTo>
                <a:cubicBezTo>
                  <a:pt x="6484" y="37777"/>
                  <a:pt x="5614" y="39375"/>
                  <a:pt x="4744" y="40974"/>
                </a:cubicBezTo>
                <a:cubicBezTo>
                  <a:pt x="3388" y="43463"/>
                  <a:pt x="2004" y="45990"/>
                  <a:pt x="1" y="47997"/>
                </a:cubicBezTo>
                <a:cubicBezTo>
                  <a:pt x="92" y="47769"/>
                  <a:pt x="208" y="48208"/>
                  <a:pt x="453" y="48213"/>
                </a:cubicBezTo>
                <a:cubicBezTo>
                  <a:pt x="4256" y="48301"/>
                  <a:pt x="8056" y="48597"/>
                  <a:pt x="11826" y="49100"/>
                </a:cubicBezTo>
                <a:cubicBezTo>
                  <a:pt x="12511" y="47646"/>
                  <a:pt x="13441" y="45873"/>
                  <a:pt x="13929" y="44341"/>
                </a:cubicBezTo>
                <a:cubicBezTo>
                  <a:pt x="16195" y="37234"/>
                  <a:pt x="18461" y="30124"/>
                  <a:pt x="20531" y="22957"/>
                </a:cubicBezTo>
                <a:cubicBezTo>
                  <a:pt x="21514" y="19559"/>
                  <a:pt x="22450" y="16149"/>
                  <a:pt x="23306" y="12718"/>
                </a:cubicBezTo>
                <a:cubicBezTo>
                  <a:pt x="23941" y="10169"/>
                  <a:pt x="24538" y="7585"/>
                  <a:pt x="24582" y="4958"/>
                </a:cubicBezTo>
                <a:cubicBezTo>
                  <a:pt x="24610" y="3304"/>
                  <a:pt x="24418" y="1635"/>
                  <a:pt x="24678" y="1"/>
                </a:cubicBezTo>
                <a:cubicBezTo>
                  <a:pt x="22357" y="553"/>
                  <a:pt x="19954" y="753"/>
                  <a:pt x="17576" y="590"/>
                </a:cubicBezTo>
                <a:cubicBezTo>
                  <a:pt x="17148" y="1756"/>
                  <a:pt x="16881" y="2362"/>
                  <a:pt x="16470" y="35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7" name="Google Shape;1447;p36"/>
          <p:cNvGrpSpPr/>
          <p:nvPr/>
        </p:nvGrpSpPr>
        <p:grpSpPr>
          <a:xfrm>
            <a:off x="-256550" y="3144054"/>
            <a:ext cx="2374194" cy="2416763"/>
            <a:chOff x="-256550" y="3144054"/>
            <a:chExt cx="2374194" cy="2416763"/>
          </a:xfrm>
        </p:grpSpPr>
        <p:sp>
          <p:nvSpPr>
            <p:cNvPr id="1448" name="Google Shape;1448;p36"/>
            <p:cNvSpPr/>
            <p:nvPr/>
          </p:nvSpPr>
          <p:spPr>
            <a:xfrm>
              <a:off x="-67461" y="3766695"/>
              <a:ext cx="1920806" cy="1553415"/>
            </a:xfrm>
            <a:custGeom>
              <a:avLst/>
              <a:gdLst/>
              <a:ahLst/>
              <a:cxnLst/>
              <a:rect l="l" t="t" r="r" b="b"/>
              <a:pathLst>
                <a:path w="21922" h="17729" extrusionOk="0">
                  <a:moveTo>
                    <a:pt x="12432" y="0"/>
                  </a:moveTo>
                  <a:lnTo>
                    <a:pt x="12432" y="0"/>
                  </a:lnTo>
                  <a:cubicBezTo>
                    <a:pt x="11662" y="4408"/>
                    <a:pt x="11899" y="9000"/>
                    <a:pt x="13130" y="13526"/>
                  </a:cubicBezTo>
                  <a:cubicBezTo>
                    <a:pt x="10773" y="10153"/>
                    <a:pt x="8364" y="6666"/>
                    <a:pt x="7848" y="3019"/>
                  </a:cubicBezTo>
                  <a:lnTo>
                    <a:pt x="7848" y="3019"/>
                  </a:lnTo>
                  <a:cubicBezTo>
                    <a:pt x="7045" y="6599"/>
                    <a:pt x="7534" y="10444"/>
                    <a:pt x="9253" y="14065"/>
                  </a:cubicBezTo>
                  <a:cubicBezTo>
                    <a:pt x="6726" y="11435"/>
                    <a:pt x="4793" y="8511"/>
                    <a:pt x="3579" y="5485"/>
                  </a:cubicBezTo>
                  <a:lnTo>
                    <a:pt x="3579" y="5485"/>
                  </a:lnTo>
                  <a:cubicBezTo>
                    <a:pt x="3567" y="8334"/>
                    <a:pt x="4238" y="11244"/>
                    <a:pt x="5550" y="14035"/>
                  </a:cubicBezTo>
                  <a:cubicBezTo>
                    <a:pt x="3874" y="12446"/>
                    <a:pt x="2012" y="10958"/>
                    <a:pt x="0" y="9599"/>
                  </a:cubicBezTo>
                  <a:lnTo>
                    <a:pt x="0" y="9599"/>
                  </a:lnTo>
                  <a:cubicBezTo>
                    <a:pt x="1063" y="12244"/>
                    <a:pt x="2128" y="14887"/>
                    <a:pt x="3193" y="17533"/>
                  </a:cubicBezTo>
                  <a:cubicBezTo>
                    <a:pt x="5755" y="17261"/>
                    <a:pt x="8367" y="17134"/>
                    <a:pt x="10951" y="17134"/>
                  </a:cubicBezTo>
                  <a:cubicBezTo>
                    <a:pt x="14301" y="17134"/>
                    <a:pt x="17604" y="17347"/>
                    <a:pt x="20690" y="17729"/>
                  </a:cubicBezTo>
                  <a:cubicBezTo>
                    <a:pt x="21922" y="13198"/>
                    <a:pt x="21289" y="8239"/>
                    <a:pt x="18892" y="3649"/>
                  </a:cubicBezTo>
                  <a:lnTo>
                    <a:pt x="18892" y="3649"/>
                  </a:lnTo>
                  <a:lnTo>
                    <a:pt x="19434" y="12391"/>
                  </a:lnTo>
                  <a:lnTo>
                    <a:pt x="15789" y="5348"/>
                  </a:lnTo>
                  <a:lnTo>
                    <a:pt x="15789" y="5348"/>
                  </a:lnTo>
                  <a:cubicBezTo>
                    <a:pt x="16245" y="8557"/>
                    <a:pt x="16700" y="11767"/>
                    <a:pt x="17154" y="14975"/>
                  </a:cubicBezTo>
                  <a:cubicBezTo>
                    <a:pt x="14719" y="10093"/>
                    <a:pt x="13127" y="5041"/>
                    <a:pt x="12432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503222" y="3529502"/>
              <a:ext cx="289058" cy="83064"/>
            </a:xfrm>
            <a:custGeom>
              <a:avLst/>
              <a:gdLst/>
              <a:ahLst/>
              <a:cxnLst/>
              <a:rect l="l" t="t" r="r" b="b"/>
              <a:pathLst>
                <a:path w="3299" h="948" extrusionOk="0">
                  <a:moveTo>
                    <a:pt x="2" y="725"/>
                  </a:moveTo>
                  <a:cubicBezTo>
                    <a:pt x="2" y="725"/>
                    <a:pt x="325" y="948"/>
                    <a:pt x="986" y="874"/>
                  </a:cubicBezTo>
                  <a:cubicBezTo>
                    <a:pt x="1648" y="800"/>
                    <a:pt x="3298" y="92"/>
                    <a:pt x="3298" y="92"/>
                  </a:cubicBezTo>
                  <a:cubicBezTo>
                    <a:pt x="3298" y="92"/>
                    <a:pt x="2944" y="0"/>
                    <a:pt x="2423" y="85"/>
                  </a:cubicBezTo>
                  <a:cubicBezTo>
                    <a:pt x="1902" y="171"/>
                    <a:pt x="1104" y="546"/>
                    <a:pt x="413" y="404"/>
                  </a:cubicBezTo>
                  <a:cubicBezTo>
                    <a:pt x="162" y="353"/>
                    <a:pt x="0" y="556"/>
                    <a:pt x="0" y="556"/>
                  </a:cubicBezTo>
                  <a:lnTo>
                    <a:pt x="2" y="725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441886" y="3666105"/>
              <a:ext cx="323756" cy="75003"/>
            </a:xfrm>
            <a:custGeom>
              <a:avLst/>
              <a:gdLst/>
              <a:ahLst/>
              <a:cxnLst/>
              <a:rect l="l" t="t" r="r" b="b"/>
              <a:pathLst>
                <a:path w="3695" h="856" extrusionOk="0">
                  <a:moveTo>
                    <a:pt x="1" y="609"/>
                  </a:moveTo>
                  <a:cubicBezTo>
                    <a:pt x="1" y="609"/>
                    <a:pt x="325" y="855"/>
                    <a:pt x="1051" y="808"/>
                  </a:cubicBezTo>
                  <a:cubicBezTo>
                    <a:pt x="1778" y="760"/>
                    <a:pt x="3695" y="122"/>
                    <a:pt x="3695" y="122"/>
                  </a:cubicBezTo>
                  <a:cubicBezTo>
                    <a:pt x="3695" y="122"/>
                    <a:pt x="3298" y="1"/>
                    <a:pt x="2728" y="69"/>
                  </a:cubicBezTo>
                  <a:cubicBezTo>
                    <a:pt x="2156" y="138"/>
                    <a:pt x="804" y="303"/>
                    <a:pt x="525" y="322"/>
                  </a:cubicBezTo>
                  <a:cubicBezTo>
                    <a:pt x="246" y="339"/>
                    <a:pt x="15" y="490"/>
                    <a:pt x="15" y="490"/>
                  </a:cubicBezTo>
                  <a:lnTo>
                    <a:pt x="1" y="609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88437" y="3822948"/>
              <a:ext cx="335760" cy="52572"/>
            </a:xfrm>
            <a:custGeom>
              <a:avLst/>
              <a:gdLst/>
              <a:ahLst/>
              <a:cxnLst/>
              <a:rect l="l" t="t" r="r" b="b"/>
              <a:pathLst>
                <a:path w="3832" h="600" extrusionOk="0">
                  <a:moveTo>
                    <a:pt x="109" y="267"/>
                  </a:moveTo>
                  <a:cubicBezTo>
                    <a:pt x="109" y="267"/>
                    <a:pt x="405" y="546"/>
                    <a:pt x="1133" y="572"/>
                  </a:cubicBezTo>
                  <a:cubicBezTo>
                    <a:pt x="1860" y="600"/>
                    <a:pt x="3831" y="161"/>
                    <a:pt x="3831" y="161"/>
                  </a:cubicBezTo>
                  <a:cubicBezTo>
                    <a:pt x="3831" y="161"/>
                    <a:pt x="3451" y="0"/>
                    <a:pt x="2875" y="11"/>
                  </a:cubicBezTo>
                  <a:cubicBezTo>
                    <a:pt x="2302" y="19"/>
                    <a:pt x="937" y="44"/>
                    <a:pt x="658" y="33"/>
                  </a:cubicBezTo>
                  <a:cubicBezTo>
                    <a:pt x="379" y="25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49182" y="3943866"/>
              <a:ext cx="334884" cy="58968"/>
            </a:xfrm>
            <a:custGeom>
              <a:avLst/>
              <a:gdLst/>
              <a:ahLst/>
              <a:cxnLst/>
              <a:rect l="l" t="t" r="r" b="b"/>
              <a:pathLst>
                <a:path w="3822" h="673" extrusionOk="0">
                  <a:moveTo>
                    <a:pt x="99" y="225"/>
                  </a:moveTo>
                  <a:cubicBezTo>
                    <a:pt x="99" y="225"/>
                    <a:pt x="376" y="521"/>
                    <a:pt x="1101" y="597"/>
                  </a:cubicBezTo>
                  <a:cubicBezTo>
                    <a:pt x="1823" y="672"/>
                    <a:pt x="3821" y="367"/>
                    <a:pt x="3821" y="367"/>
                  </a:cubicBezTo>
                  <a:cubicBezTo>
                    <a:pt x="3821" y="367"/>
                    <a:pt x="3451" y="181"/>
                    <a:pt x="2878" y="153"/>
                  </a:cubicBezTo>
                  <a:cubicBezTo>
                    <a:pt x="2304" y="123"/>
                    <a:pt x="941" y="58"/>
                    <a:pt x="664" y="29"/>
                  </a:cubicBezTo>
                  <a:cubicBezTo>
                    <a:pt x="385" y="1"/>
                    <a:pt x="1" y="58"/>
                    <a:pt x="1" y="58"/>
                  </a:cubicBezTo>
                  <a:lnTo>
                    <a:pt x="99" y="225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574108" y="3326483"/>
              <a:ext cx="273900" cy="155876"/>
            </a:xfrm>
            <a:custGeom>
              <a:avLst/>
              <a:gdLst/>
              <a:ahLst/>
              <a:cxnLst/>
              <a:rect l="l" t="t" r="r" b="b"/>
              <a:pathLst>
                <a:path w="3126" h="1779" extrusionOk="0">
                  <a:moveTo>
                    <a:pt x="1077" y="1489"/>
                  </a:moveTo>
                  <a:cubicBezTo>
                    <a:pt x="1675" y="1202"/>
                    <a:pt x="3126" y="0"/>
                    <a:pt x="3126" y="0"/>
                  </a:cubicBezTo>
                  <a:cubicBezTo>
                    <a:pt x="3126" y="0"/>
                    <a:pt x="2761" y="32"/>
                    <a:pt x="2300" y="286"/>
                  </a:cubicBezTo>
                  <a:cubicBezTo>
                    <a:pt x="1837" y="539"/>
                    <a:pt x="739" y="1142"/>
                    <a:pt x="509" y="1253"/>
                  </a:cubicBezTo>
                  <a:cubicBezTo>
                    <a:pt x="277" y="1363"/>
                    <a:pt x="0" y="1595"/>
                    <a:pt x="0" y="1595"/>
                  </a:cubicBezTo>
                  <a:cubicBezTo>
                    <a:pt x="0" y="1595"/>
                    <a:pt x="477" y="1779"/>
                    <a:pt x="1077" y="1489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03706" y="4063470"/>
              <a:ext cx="336811" cy="50907"/>
            </a:xfrm>
            <a:custGeom>
              <a:avLst/>
              <a:gdLst/>
              <a:ahLst/>
              <a:cxnLst/>
              <a:rect l="l" t="t" r="r" b="b"/>
              <a:pathLst>
                <a:path w="3844" h="581" extrusionOk="0">
                  <a:moveTo>
                    <a:pt x="1" y="112"/>
                  </a:moveTo>
                  <a:cubicBezTo>
                    <a:pt x="1" y="112"/>
                    <a:pt x="1257" y="0"/>
                    <a:pt x="2042" y="91"/>
                  </a:cubicBezTo>
                  <a:cubicBezTo>
                    <a:pt x="2828" y="181"/>
                    <a:pt x="3844" y="321"/>
                    <a:pt x="3844" y="321"/>
                  </a:cubicBezTo>
                  <a:cubicBezTo>
                    <a:pt x="3844" y="321"/>
                    <a:pt x="3230" y="532"/>
                    <a:pt x="2658" y="556"/>
                  </a:cubicBezTo>
                  <a:cubicBezTo>
                    <a:pt x="2086" y="581"/>
                    <a:pt x="1213" y="581"/>
                    <a:pt x="815" y="514"/>
                  </a:cubicBezTo>
                  <a:cubicBezTo>
                    <a:pt x="416" y="446"/>
                    <a:pt x="1" y="112"/>
                    <a:pt x="1" y="112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268395" y="4185176"/>
              <a:ext cx="346449" cy="52484"/>
            </a:xfrm>
            <a:custGeom>
              <a:avLst/>
              <a:gdLst/>
              <a:ahLst/>
              <a:cxnLst/>
              <a:rect l="l" t="t" r="r" b="b"/>
              <a:pathLst>
                <a:path w="3954" h="599" extrusionOk="0">
                  <a:moveTo>
                    <a:pt x="0" y="116"/>
                  </a:moveTo>
                  <a:cubicBezTo>
                    <a:pt x="0" y="116"/>
                    <a:pt x="1293" y="1"/>
                    <a:pt x="2102" y="93"/>
                  </a:cubicBezTo>
                  <a:cubicBezTo>
                    <a:pt x="2910" y="186"/>
                    <a:pt x="3954" y="332"/>
                    <a:pt x="3954" y="332"/>
                  </a:cubicBezTo>
                  <a:cubicBezTo>
                    <a:pt x="3954" y="332"/>
                    <a:pt x="3322" y="550"/>
                    <a:pt x="2733" y="574"/>
                  </a:cubicBezTo>
                  <a:cubicBezTo>
                    <a:pt x="2144" y="599"/>
                    <a:pt x="1247" y="599"/>
                    <a:pt x="837" y="530"/>
                  </a:cubicBezTo>
                  <a:cubicBezTo>
                    <a:pt x="426" y="460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111551" y="4752439"/>
              <a:ext cx="338126" cy="87620"/>
            </a:xfrm>
            <a:custGeom>
              <a:avLst/>
              <a:gdLst/>
              <a:ahLst/>
              <a:cxnLst/>
              <a:rect l="l" t="t" r="r" b="b"/>
              <a:pathLst>
                <a:path w="3859" h="1000" extrusionOk="0">
                  <a:moveTo>
                    <a:pt x="1" y="1"/>
                  </a:moveTo>
                  <a:cubicBezTo>
                    <a:pt x="1" y="1"/>
                    <a:pt x="1295" y="108"/>
                    <a:pt x="2074" y="341"/>
                  </a:cubicBezTo>
                  <a:cubicBezTo>
                    <a:pt x="2855" y="573"/>
                    <a:pt x="3858" y="896"/>
                    <a:pt x="3858" y="896"/>
                  </a:cubicBezTo>
                  <a:cubicBezTo>
                    <a:pt x="3858" y="896"/>
                    <a:pt x="3199" y="999"/>
                    <a:pt x="2615" y="922"/>
                  </a:cubicBezTo>
                  <a:cubicBezTo>
                    <a:pt x="2030" y="845"/>
                    <a:pt x="1359" y="883"/>
                    <a:pt x="755" y="552"/>
                  </a:cubicBezTo>
                  <a:cubicBezTo>
                    <a:pt x="390" y="3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67915" y="4879316"/>
              <a:ext cx="373875" cy="96908"/>
            </a:xfrm>
            <a:custGeom>
              <a:avLst/>
              <a:gdLst/>
              <a:ahLst/>
              <a:cxnLst/>
              <a:rect l="l" t="t" r="r" b="b"/>
              <a:pathLst>
                <a:path w="4267" h="1106" extrusionOk="0">
                  <a:moveTo>
                    <a:pt x="1" y="0"/>
                  </a:moveTo>
                  <a:cubicBezTo>
                    <a:pt x="1" y="0"/>
                    <a:pt x="1430" y="121"/>
                    <a:pt x="2295" y="376"/>
                  </a:cubicBezTo>
                  <a:cubicBezTo>
                    <a:pt x="3156" y="633"/>
                    <a:pt x="4267" y="989"/>
                    <a:pt x="4267" y="989"/>
                  </a:cubicBezTo>
                  <a:cubicBezTo>
                    <a:pt x="4267" y="989"/>
                    <a:pt x="3537" y="1105"/>
                    <a:pt x="2892" y="1019"/>
                  </a:cubicBezTo>
                  <a:cubicBezTo>
                    <a:pt x="2246" y="935"/>
                    <a:pt x="1501" y="977"/>
                    <a:pt x="834" y="609"/>
                  </a:cubicBezTo>
                  <a:cubicBezTo>
                    <a:pt x="431" y="38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237814" y="4303378"/>
              <a:ext cx="361257" cy="57566"/>
            </a:xfrm>
            <a:custGeom>
              <a:avLst/>
              <a:gdLst/>
              <a:ahLst/>
              <a:cxnLst/>
              <a:rect l="l" t="t" r="r" b="b"/>
              <a:pathLst>
                <a:path w="4123" h="657" extrusionOk="0">
                  <a:moveTo>
                    <a:pt x="0" y="183"/>
                  </a:moveTo>
                  <a:cubicBezTo>
                    <a:pt x="0" y="183"/>
                    <a:pt x="1365" y="0"/>
                    <a:pt x="2173" y="93"/>
                  </a:cubicBezTo>
                  <a:cubicBezTo>
                    <a:pt x="2982" y="186"/>
                    <a:pt x="4122" y="169"/>
                    <a:pt x="4122" y="169"/>
                  </a:cubicBezTo>
                  <a:cubicBezTo>
                    <a:pt x="4122" y="169"/>
                    <a:pt x="3443" y="581"/>
                    <a:pt x="2856" y="618"/>
                  </a:cubicBezTo>
                  <a:cubicBezTo>
                    <a:pt x="2235" y="656"/>
                    <a:pt x="1533" y="644"/>
                    <a:pt x="1123" y="574"/>
                  </a:cubicBezTo>
                  <a:cubicBezTo>
                    <a:pt x="711" y="504"/>
                    <a:pt x="0" y="185"/>
                    <a:pt x="0" y="18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208724" y="4418075"/>
              <a:ext cx="339440" cy="51871"/>
            </a:xfrm>
            <a:custGeom>
              <a:avLst/>
              <a:gdLst/>
              <a:ahLst/>
              <a:cxnLst/>
              <a:rect l="l" t="t" r="r" b="b"/>
              <a:pathLst>
                <a:path w="3874" h="592" extrusionOk="0">
                  <a:moveTo>
                    <a:pt x="2" y="207"/>
                  </a:moveTo>
                  <a:cubicBezTo>
                    <a:pt x="2" y="207"/>
                    <a:pt x="443" y="0"/>
                    <a:pt x="1165" y="46"/>
                  </a:cubicBezTo>
                  <a:cubicBezTo>
                    <a:pt x="1895" y="89"/>
                    <a:pt x="3874" y="195"/>
                    <a:pt x="3874" y="195"/>
                  </a:cubicBezTo>
                  <a:cubicBezTo>
                    <a:pt x="3874" y="195"/>
                    <a:pt x="3256" y="507"/>
                    <a:pt x="2232" y="549"/>
                  </a:cubicBezTo>
                  <a:cubicBezTo>
                    <a:pt x="1207" y="591"/>
                    <a:pt x="1" y="207"/>
                    <a:pt x="1" y="20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184014" y="4516562"/>
              <a:ext cx="339265" cy="69570"/>
            </a:xfrm>
            <a:custGeom>
              <a:avLst/>
              <a:gdLst/>
              <a:ahLst/>
              <a:cxnLst/>
              <a:rect l="l" t="t" r="r" b="b"/>
              <a:pathLst>
                <a:path w="3872" h="794" extrusionOk="0">
                  <a:moveTo>
                    <a:pt x="0" y="293"/>
                  </a:moveTo>
                  <a:cubicBezTo>
                    <a:pt x="0" y="293"/>
                    <a:pt x="605" y="0"/>
                    <a:pt x="1179" y="164"/>
                  </a:cubicBezTo>
                  <a:cubicBezTo>
                    <a:pt x="1910" y="371"/>
                    <a:pt x="3872" y="311"/>
                    <a:pt x="3872" y="311"/>
                  </a:cubicBezTo>
                  <a:cubicBezTo>
                    <a:pt x="3872" y="311"/>
                    <a:pt x="3119" y="711"/>
                    <a:pt x="2096" y="753"/>
                  </a:cubicBezTo>
                  <a:cubicBezTo>
                    <a:pt x="1072" y="793"/>
                    <a:pt x="0" y="293"/>
                    <a:pt x="0" y="293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155099" y="4646855"/>
              <a:ext cx="336811" cy="72024"/>
            </a:xfrm>
            <a:custGeom>
              <a:avLst/>
              <a:gdLst/>
              <a:ahLst/>
              <a:cxnLst/>
              <a:rect l="l" t="t" r="r" b="b"/>
              <a:pathLst>
                <a:path w="3844" h="822" extrusionOk="0">
                  <a:moveTo>
                    <a:pt x="0" y="47"/>
                  </a:moveTo>
                  <a:cubicBezTo>
                    <a:pt x="0" y="47"/>
                    <a:pt x="463" y="1"/>
                    <a:pt x="1184" y="54"/>
                  </a:cubicBezTo>
                  <a:cubicBezTo>
                    <a:pt x="1905" y="106"/>
                    <a:pt x="3844" y="511"/>
                    <a:pt x="3844" y="511"/>
                  </a:cubicBezTo>
                  <a:cubicBezTo>
                    <a:pt x="3844" y="511"/>
                    <a:pt x="3049" y="822"/>
                    <a:pt x="2028" y="745"/>
                  </a:cubicBezTo>
                  <a:cubicBezTo>
                    <a:pt x="1007" y="669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290651" y="3399034"/>
              <a:ext cx="221854" cy="213267"/>
            </a:xfrm>
            <a:custGeom>
              <a:avLst/>
              <a:gdLst/>
              <a:ahLst/>
              <a:cxnLst/>
              <a:rect l="l" t="t" r="r" b="b"/>
              <a:pathLst>
                <a:path w="2532" h="2434" extrusionOk="0">
                  <a:moveTo>
                    <a:pt x="2441" y="2303"/>
                  </a:moveTo>
                  <a:cubicBezTo>
                    <a:pt x="2441" y="2303"/>
                    <a:pt x="1981" y="2433"/>
                    <a:pt x="1463" y="2017"/>
                  </a:cubicBezTo>
                  <a:cubicBezTo>
                    <a:pt x="946" y="1600"/>
                    <a:pt x="1" y="0"/>
                    <a:pt x="1" y="0"/>
                  </a:cubicBezTo>
                  <a:cubicBezTo>
                    <a:pt x="1" y="0"/>
                    <a:pt x="348" y="112"/>
                    <a:pt x="743" y="465"/>
                  </a:cubicBezTo>
                  <a:cubicBezTo>
                    <a:pt x="1135" y="818"/>
                    <a:pt x="1606" y="1561"/>
                    <a:pt x="2267" y="1812"/>
                  </a:cubicBezTo>
                  <a:cubicBezTo>
                    <a:pt x="2505" y="1903"/>
                    <a:pt x="2532" y="2163"/>
                    <a:pt x="2532" y="2163"/>
                  </a:cubicBezTo>
                  <a:lnTo>
                    <a:pt x="2441" y="2303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192601" y="3512767"/>
              <a:ext cx="254624" cy="215370"/>
            </a:xfrm>
            <a:custGeom>
              <a:avLst/>
              <a:gdLst/>
              <a:ahLst/>
              <a:cxnLst/>
              <a:rect l="l" t="t" r="r" b="b"/>
              <a:pathLst>
                <a:path w="2906" h="2458" extrusionOk="0">
                  <a:moveTo>
                    <a:pt x="2853" y="2395"/>
                  </a:moveTo>
                  <a:cubicBezTo>
                    <a:pt x="2853" y="2395"/>
                    <a:pt x="2379" y="2458"/>
                    <a:pt x="1791" y="2028"/>
                  </a:cubicBezTo>
                  <a:cubicBezTo>
                    <a:pt x="1205" y="1598"/>
                    <a:pt x="0" y="0"/>
                    <a:pt x="0" y="0"/>
                  </a:cubicBezTo>
                  <a:cubicBezTo>
                    <a:pt x="0" y="0"/>
                    <a:pt x="399" y="111"/>
                    <a:pt x="842" y="474"/>
                  </a:cubicBezTo>
                  <a:cubicBezTo>
                    <a:pt x="1286" y="839"/>
                    <a:pt x="2340" y="1705"/>
                    <a:pt x="2567" y="1870"/>
                  </a:cubicBezTo>
                  <a:cubicBezTo>
                    <a:pt x="2791" y="2035"/>
                    <a:pt x="2905" y="2286"/>
                    <a:pt x="2905" y="228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113566" y="3659095"/>
              <a:ext cx="285641" cy="189697"/>
            </a:xfrm>
            <a:custGeom>
              <a:avLst/>
              <a:gdLst/>
              <a:ahLst/>
              <a:cxnLst/>
              <a:rect l="l" t="t" r="r" b="b"/>
              <a:pathLst>
                <a:path w="3260" h="2165" extrusionOk="0">
                  <a:moveTo>
                    <a:pt x="3083" y="2091"/>
                  </a:moveTo>
                  <a:cubicBezTo>
                    <a:pt x="3083" y="2091"/>
                    <a:pt x="2683" y="2165"/>
                    <a:pt x="2057" y="1798"/>
                  </a:cubicBezTo>
                  <a:cubicBezTo>
                    <a:pt x="1429" y="1430"/>
                    <a:pt x="1" y="0"/>
                    <a:pt x="1" y="0"/>
                  </a:cubicBezTo>
                  <a:cubicBezTo>
                    <a:pt x="1" y="0"/>
                    <a:pt x="409" y="70"/>
                    <a:pt x="888" y="386"/>
                  </a:cubicBezTo>
                  <a:cubicBezTo>
                    <a:pt x="1367" y="704"/>
                    <a:pt x="2504" y="1456"/>
                    <a:pt x="2744" y="1598"/>
                  </a:cubicBezTo>
                  <a:cubicBezTo>
                    <a:pt x="2986" y="1738"/>
                    <a:pt x="3260" y="2014"/>
                    <a:pt x="3260" y="2014"/>
                  </a:cubicBezTo>
                  <a:lnTo>
                    <a:pt x="3083" y="2091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63008" y="3775720"/>
              <a:ext cx="282575" cy="187419"/>
            </a:xfrm>
            <a:custGeom>
              <a:avLst/>
              <a:gdLst/>
              <a:ahLst/>
              <a:cxnLst/>
              <a:rect l="l" t="t" r="r" b="b"/>
              <a:pathLst>
                <a:path w="3225" h="2139" extrusionOk="0">
                  <a:moveTo>
                    <a:pt x="3053" y="2090"/>
                  </a:moveTo>
                  <a:cubicBezTo>
                    <a:pt x="3053" y="2090"/>
                    <a:pt x="2683" y="2139"/>
                    <a:pt x="2007" y="1865"/>
                  </a:cubicBezTo>
                  <a:cubicBezTo>
                    <a:pt x="1065" y="1484"/>
                    <a:pt x="1" y="1"/>
                    <a:pt x="1" y="1"/>
                  </a:cubicBezTo>
                  <a:cubicBezTo>
                    <a:pt x="1" y="1"/>
                    <a:pt x="346" y="169"/>
                    <a:pt x="881" y="613"/>
                  </a:cubicBezTo>
                  <a:cubicBezTo>
                    <a:pt x="1323" y="983"/>
                    <a:pt x="2432" y="1495"/>
                    <a:pt x="2683" y="1621"/>
                  </a:cubicBezTo>
                  <a:cubicBezTo>
                    <a:pt x="2932" y="1746"/>
                    <a:pt x="3225" y="2002"/>
                    <a:pt x="3225" y="2002"/>
                  </a:cubicBezTo>
                  <a:lnTo>
                    <a:pt x="3053" y="2090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423924" y="3201972"/>
              <a:ext cx="133445" cy="259969"/>
            </a:xfrm>
            <a:custGeom>
              <a:avLst/>
              <a:gdLst/>
              <a:ahLst/>
              <a:cxnLst/>
              <a:rect l="l" t="t" r="r" b="b"/>
              <a:pathLst>
                <a:path w="1523" h="2967" extrusionOk="0">
                  <a:moveTo>
                    <a:pt x="1505" y="2967"/>
                  </a:moveTo>
                  <a:cubicBezTo>
                    <a:pt x="1505" y="2967"/>
                    <a:pt x="1281" y="2923"/>
                    <a:pt x="930" y="2358"/>
                  </a:cubicBezTo>
                  <a:cubicBezTo>
                    <a:pt x="581" y="1793"/>
                    <a:pt x="0" y="0"/>
                    <a:pt x="0" y="0"/>
                  </a:cubicBezTo>
                  <a:cubicBezTo>
                    <a:pt x="0" y="0"/>
                    <a:pt x="292" y="223"/>
                    <a:pt x="546" y="686"/>
                  </a:cubicBezTo>
                  <a:cubicBezTo>
                    <a:pt x="800" y="1148"/>
                    <a:pt x="1377" y="2140"/>
                    <a:pt x="1442" y="2388"/>
                  </a:cubicBezTo>
                  <a:cubicBezTo>
                    <a:pt x="1523" y="2700"/>
                    <a:pt x="1505" y="2967"/>
                    <a:pt x="1505" y="296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14115" y="3909168"/>
              <a:ext cx="294140" cy="170684"/>
            </a:xfrm>
            <a:custGeom>
              <a:avLst/>
              <a:gdLst/>
              <a:ahLst/>
              <a:cxnLst/>
              <a:rect l="l" t="t" r="r" b="b"/>
              <a:pathLst>
                <a:path w="3357" h="1948" extrusionOk="0">
                  <a:moveTo>
                    <a:pt x="3356" y="1889"/>
                  </a:moveTo>
                  <a:cubicBezTo>
                    <a:pt x="3356" y="1889"/>
                    <a:pt x="2357" y="1117"/>
                    <a:pt x="1644" y="772"/>
                  </a:cubicBezTo>
                  <a:cubicBezTo>
                    <a:pt x="932" y="426"/>
                    <a:pt x="1" y="0"/>
                    <a:pt x="1" y="0"/>
                  </a:cubicBezTo>
                  <a:cubicBezTo>
                    <a:pt x="1" y="0"/>
                    <a:pt x="406" y="509"/>
                    <a:pt x="876" y="835"/>
                  </a:cubicBezTo>
                  <a:cubicBezTo>
                    <a:pt x="1344" y="1163"/>
                    <a:pt x="2081" y="1631"/>
                    <a:pt x="2453" y="1789"/>
                  </a:cubicBezTo>
                  <a:cubicBezTo>
                    <a:pt x="2827" y="1947"/>
                    <a:pt x="3355" y="1889"/>
                    <a:pt x="3355" y="1889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-29784" y="4026406"/>
              <a:ext cx="302201" cy="175415"/>
            </a:xfrm>
            <a:custGeom>
              <a:avLst/>
              <a:gdLst/>
              <a:ahLst/>
              <a:cxnLst/>
              <a:rect l="l" t="t" r="r" b="b"/>
              <a:pathLst>
                <a:path w="3449" h="2002" extrusionOk="0">
                  <a:moveTo>
                    <a:pt x="3449" y="1942"/>
                  </a:moveTo>
                  <a:cubicBezTo>
                    <a:pt x="3449" y="1942"/>
                    <a:pt x="2421" y="1149"/>
                    <a:pt x="1689" y="795"/>
                  </a:cubicBezTo>
                  <a:cubicBezTo>
                    <a:pt x="958" y="439"/>
                    <a:pt x="0" y="0"/>
                    <a:pt x="0" y="0"/>
                  </a:cubicBezTo>
                  <a:cubicBezTo>
                    <a:pt x="0" y="0"/>
                    <a:pt x="414" y="523"/>
                    <a:pt x="898" y="860"/>
                  </a:cubicBezTo>
                  <a:cubicBezTo>
                    <a:pt x="1381" y="1197"/>
                    <a:pt x="2137" y="1679"/>
                    <a:pt x="2521" y="1841"/>
                  </a:cubicBezTo>
                  <a:cubicBezTo>
                    <a:pt x="2905" y="2002"/>
                    <a:pt x="3449" y="1942"/>
                    <a:pt x="3449" y="1942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-197055" y="4642474"/>
              <a:ext cx="327348" cy="123018"/>
            </a:xfrm>
            <a:custGeom>
              <a:avLst/>
              <a:gdLst/>
              <a:ahLst/>
              <a:cxnLst/>
              <a:rect l="l" t="t" r="r" b="b"/>
              <a:pathLst>
                <a:path w="3736" h="1404" extrusionOk="0">
                  <a:moveTo>
                    <a:pt x="3735" y="1317"/>
                  </a:moveTo>
                  <a:cubicBezTo>
                    <a:pt x="3735" y="1317"/>
                    <a:pt x="2586" y="714"/>
                    <a:pt x="1804" y="491"/>
                  </a:cubicBezTo>
                  <a:cubicBezTo>
                    <a:pt x="1022" y="267"/>
                    <a:pt x="1" y="0"/>
                    <a:pt x="1" y="0"/>
                  </a:cubicBezTo>
                  <a:cubicBezTo>
                    <a:pt x="1" y="0"/>
                    <a:pt x="501" y="442"/>
                    <a:pt x="1036" y="691"/>
                  </a:cubicBezTo>
                  <a:cubicBezTo>
                    <a:pt x="1571" y="940"/>
                    <a:pt x="2116" y="1333"/>
                    <a:pt x="2804" y="1377"/>
                  </a:cubicBezTo>
                  <a:cubicBezTo>
                    <a:pt x="3219" y="1403"/>
                    <a:pt x="3735" y="1317"/>
                    <a:pt x="3735" y="131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-256550" y="4738770"/>
              <a:ext cx="330590" cy="155701"/>
            </a:xfrm>
            <a:custGeom>
              <a:avLst/>
              <a:gdLst/>
              <a:ahLst/>
              <a:cxnLst/>
              <a:rect l="l" t="t" r="r" b="b"/>
              <a:pathLst>
                <a:path w="3773" h="1777" extrusionOk="0">
                  <a:moveTo>
                    <a:pt x="3772" y="1625"/>
                  </a:moveTo>
                  <a:cubicBezTo>
                    <a:pt x="3772" y="1625"/>
                    <a:pt x="2502" y="957"/>
                    <a:pt x="1637" y="710"/>
                  </a:cubicBezTo>
                  <a:cubicBezTo>
                    <a:pt x="771" y="462"/>
                    <a:pt x="1" y="1"/>
                    <a:pt x="1" y="1"/>
                  </a:cubicBezTo>
                  <a:cubicBezTo>
                    <a:pt x="1" y="1"/>
                    <a:pt x="401" y="613"/>
                    <a:pt x="762" y="910"/>
                  </a:cubicBezTo>
                  <a:cubicBezTo>
                    <a:pt x="1267" y="1322"/>
                    <a:pt x="1748" y="1697"/>
                    <a:pt x="2507" y="1746"/>
                  </a:cubicBezTo>
                  <a:cubicBezTo>
                    <a:pt x="2967" y="1776"/>
                    <a:pt x="3772" y="1625"/>
                    <a:pt x="3772" y="162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-58436" y="4126645"/>
              <a:ext cx="303954" cy="195130"/>
            </a:xfrm>
            <a:custGeom>
              <a:avLst/>
              <a:gdLst/>
              <a:ahLst/>
              <a:cxnLst/>
              <a:rect l="l" t="t" r="r" b="b"/>
              <a:pathLst>
                <a:path w="3469" h="2227" extrusionOk="0">
                  <a:moveTo>
                    <a:pt x="3469" y="2226"/>
                  </a:moveTo>
                  <a:cubicBezTo>
                    <a:pt x="3469" y="2226"/>
                    <a:pt x="2416" y="1339"/>
                    <a:pt x="1685" y="982"/>
                  </a:cubicBezTo>
                  <a:cubicBezTo>
                    <a:pt x="952" y="626"/>
                    <a:pt x="1" y="0"/>
                    <a:pt x="1" y="0"/>
                  </a:cubicBezTo>
                  <a:cubicBezTo>
                    <a:pt x="1" y="0"/>
                    <a:pt x="350" y="712"/>
                    <a:pt x="827" y="1058"/>
                  </a:cubicBezTo>
                  <a:cubicBezTo>
                    <a:pt x="1331" y="1425"/>
                    <a:pt x="1929" y="1791"/>
                    <a:pt x="2313" y="1954"/>
                  </a:cubicBezTo>
                  <a:cubicBezTo>
                    <a:pt x="2697" y="2116"/>
                    <a:pt x="3469" y="2226"/>
                    <a:pt x="3469" y="222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-72982" y="4254222"/>
              <a:ext cx="285641" cy="183301"/>
            </a:xfrm>
            <a:custGeom>
              <a:avLst/>
              <a:gdLst/>
              <a:ahLst/>
              <a:cxnLst/>
              <a:rect l="l" t="t" r="r" b="b"/>
              <a:pathLst>
                <a:path w="3260" h="2092" extrusionOk="0">
                  <a:moveTo>
                    <a:pt x="3259" y="2091"/>
                  </a:moveTo>
                  <a:cubicBezTo>
                    <a:pt x="3259" y="2091"/>
                    <a:pt x="2998" y="1679"/>
                    <a:pt x="2367" y="1328"/>
                  </a:cubicBezTo>
                  <a:cubicBezTo>
                    <a:pt x="1725" y="974"/>
                    <a:pt x="0" y="0"/>
                    <a:pt x="0" y="0"/>
                  </a:cubicBezTo>
                  <a:cubicBezTo>
                    <a:pt x="0" y="0"/>
                    <a:pt x="355" y="595"/>
                    <a:pt x="1195" y="1181"/>
                  </a:cubicBezTo>
                  <a:cubicBezTo>
                    <a:pt x="2037" y="1765"/>
                    <a:pt x="3259" y="2091"/>
                    <a:pt x="3259" y="209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-98655" y="4362435"/>
              <a:ext cx="286868" cy="181111"/>
            </a:xfrm>
            <a:custGeom>
              <a:avLst/>
              <a:gdLst/>
              <a:ahLst/>
              <a:cxnLst/>
              <a:rect l="l" t="t" r="r" b="b"/>
              <a:pathLst>
                <a:path w="3274" h="2067" extrusionOk="0">
                  <a:moveTo>
                    <a:pt x="3273" y="2066"/>
                  </a:moveTo>
                  <a:cubicBezTo>
                    <a:pt x="3273" y="2066"/>
                    <a:pt x="2895" y="1700"/>
                    <a:pt x="2144" y="1389"/>
                  </a:cubicBezTo>
                  <a:cubicBezTo>
                    <a:pt x="1476" y="1114"/>
                    <a:pt x="0" y="0"/>
                    <a:pt x="0" y="0"/>
                  </a:cubicBezTo>
                  <a:cubicBezTo>
                    <a:pt x="0" y="0"/>
                    <a:pt x="291" y="731"/>
                    <a:pt x="1132" y="1316"/>
                  </a:cubicBezTo>
                  <a:cubicBezTo>
                    <a:pt x="1974" y="1901"/>
                    <a:pt x="3273" y="2066"/>
                    <a:pt x="3273" y="206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-145095" y="4505959"/>
              <a:ext cx="305969" cy="146676"/>
            </a:xfrm>
            <a:custGeom>
              <a:avLst/>
              <a:gdLst/>
              <a:ahLst/>
              <a:cxnLst/>
              <a:rect l="l" t="t" r="r" b="b"/>
              <a:pathLst>
                <a:path w="3492" h="1674" extrusionOk="0">
                  <a:moveTo>
                    <a:pt x="3491" y="1674"/>
                  </a:moveTo>
                  <a:cubicBezTo>
                    <a:pt x="3491" y="1674"/>
                    <a:pt x="3125" y="1386"/>
                    <a:pt x="2490" y="1044"/>
                  </a:cubicBezTo>
                  <a:cubicBezTo>
                    <a:pt x="1853" y="700"/>
                    <a:pt x="1" y="0"/>
                    <a:pt x="1" y="0"/>
                  </a:cubicBezTo>
                  <a:cubicBezTo>
                    <a:pt x="1" y="0"/>
                    <a:pt x="502" y="690"/>
                    <a:pt x="1406" y="1174"/>
                  </a:cubicBezTo>
                  <a:cubicBezTo>
                    <a:pt x="2309" y="1658"/>
                    <a:pt x="3491" y="1674"/>
                    <a:pt x="3491" y="167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555445" y="3433294"/>
              <a:ext cx="288796" cy="107773"/>
            </a:xfrm>
            <a:custGeom>
              <a:avLst/>
              <a:gdLst/>
              <a:ahLst/>
              <a:cxnLst/>
              <a:rect l="l" t="t" r="r" b="b"/>
              <a:pathLst>
                <a:path w="3296" h="1230" extrusionOk="0">
                  <a:moveTo>
                    <a:pt x="159" y="963"/>
                  </a:moveTo>
                  <a:cubicBezTo>
                    <a:pt x="159" y="963"/>
                    <a:pt x="480" y="1230"/>
                    <a:pt x="1132" y="1098"/>
                  </a:cubicBezTo>
                  <a:cubicBezTo>
                    <a:pt x="1783" y="969"/>
                    <a:pt x="3295" y="72"/>
                    <a:pt x="3295" y="72"/>
                  </a:cubicBezTo>
                  <a:cubicBezTo>
                    <a:pt x="3295" y="72"/>
                    <a:pt x="2897" y="0"/>
                    <a:pt x="2397" y="170"/>
                  </a:cubicBezTo>
                  <a:cubicBezTo>
                    <a:pt x="1869" y="348"/>
                    <a:pt x="1730" y="518"/>
                    <a:pt x="855" y="572"/>
                  </a:cubicBezTo>
                  <a:cubicBezTo>
                    <a:pt x="329" y="605"/>
                    <a:pt x="1" y="826"/>
                    <a:pt x="1" y="82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470364" y="3589085"/>
              <a:ext cx="311139" cy="87094"/>
            </a:xfrm>
            <a:custGeom>
              <a:avLst/>
              <a:gdLst/>
              <a:ahLst/>
              <a:cxnLst/>
              <a:rect l="l" t="t" r="r" b="b"/>
              <a:pathLst>
                <a:path w="3551" h="994" extrusionOk="0">
                  <a:moveTo>
                    <a:pt x="0" y="838"/>
                  </a:moveTo>
                  <a:cubicBezTo>
                    <a:pt x="0" y="838"/>
                    <a:pt x="195" y="994"/>
                    <a:pt x="856" y="920"/>
                  </a:cubicBezTo>
                  <a:cubicBezTo>
                    <a:pt x="1516" y="846"/>
                    <a:pt x="3550" y="380"/>
                    <a:pt x="3550" y="380"/>
                  </a:cubicBezTo>
                  <a:cubicBezTo>
                    <a:pt x="3550" y="380"/>
                    <a:pt x="2901" y="1"/>
                    <a:pt x="2409" y="190"/>
                  </a:cubicBezTo>
                  <a:cubicBezTo>
                    <a:pt x="1796" y="424"/>
                    <a:pt x="653" y="480"/>
                    <a:pt x="398" y="508"/>
                  </a:cubicBezTo>
                  <a:cubicBezTo>
                    <a:pt x="144" y="536"/>
                    <a:pt x="14" y="664"/>
                    <a:pt x="14" y="664"/>
                  </a:cubicBezTo>
                  <a:lnTo>
                    <a:pt x="0" y="838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414110" y="3730857"/>
              <a:ext cx="327611" cy="87357"/>
            </a:xfrm>
            <a:custGeom>
              <a:avLst/>
              <a:gdLst/>
              <a:ahLst/>
              <a:cxnLst/>
              <a:rect l="l" t="t" r="r" b="b"/>
              <a:pathLst>
                <a:path w="3739" h="997" extrusionOk="0">
                  <a:moveTo>
                    <a:pt x="44" y="609"/>
                  </a:moveTo>
                  <a:cubicBezTo>
                    <a:pt x="44" y="609"/>
                    <a:pt x="332" y="997"/>
                    <a:pt x="1058" y="949"/>
                  </a:cubicBezTo>
                  <a:cubicBezTo>
                    <a:pt x="1784" y="900"/>
                    <a:pt x="3738" y="121"/>
                    <a:pt x="3738" y="121"/>
                  </a:cubicBezTo>
                  <a:cubicBezTo>
                    <a:pt x="3738" y="121"/>
                    <a:pt x="3342" y="0"/>
                    <a:pt x="2772" y="69"/>
                  </a:cubicBezTo>
                  <a:cubicBezTo>
                    <a:pt x="2200" y="139"/>
                    <a:pt x="847" y="302"/>
                    <a:pt x="568" y="321"/>
                  </a:cubicBezTo>
                  <a:cubicBezTo>
                    <a:pt x="290" y="339"/>
                    <a:pt x="0" y="437"/>
                    <a:pt x="0" y="43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63815" y="3882969"/>
              <a:ext cx="334708" cy="58968"/>
            </a:xfrm>
            <a:custGeom>
              <a:avLst/>
              <a:gdLst/>
              <a:ahLst/>
              <a:cxnLst/>
              <a:rect l="l" t="t" r="r" b="b"/>
              <a:pathLst>
                <a:path w="3820" h="673" extrusionOk="0">
                  <a:moveTo>
                    <a:pt x="97" y="225"/>
                  </a:moveTo>
                  <a:cubicBezTo>
                    <a:pt x="97" y="225"/>
                    <a:pt x="376" y="522"/>
                    <a:pt x="1099" y="599"/>
                  </a:cubicBezTo>
                  <a:cubicBezTo>
                    <a:pt x="1821" y="673"/>
                    <a:pt x="3819" y="367"/>
                    <a:pt x="3819" y="367"/>
                  </a:cubicBezTo>
                  <a:cubicBezTo>
                    <a:pt x="3819" y="367"/>
                    <a:pt x="3449" y="182"/>
                    <a:pt x="2875" y="152"/>
                  </a:cubicBezTo>
                  <a:cubicBezTo>
                    <a:pt x="2302" y="124"/>
                    <a:pt x="941" y="59"/>
                    <a:pt x="662" y="29"/>
                  </a:cubicBezTo>
                  <a:cubicBezTo>
                    <a:pt x="385" y="1"/>
                    <a:pt x="0" y="59"/>
                    <a:pt x="0" y="59"/>
                  </a:cubicBezTo>
                  <a:lnTo>
                    <a:pt x="97" y="225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27189" y="4003186"/>
              <a:ext cx="334884" cy="60020"/>
            </a:xfrm>
            <a:custGeom>
              <a:avLst/>
              <a:gdLst/>
              <a:ahLst/>
              <a:cxnLst/>
              <a:rect l="l" t="t" r="r" b="b"/>
              <a:pathLst>
                <a:path w="3822" h="685" extrusionOk="0">
                  <a:moveTo>
                    <a:pt x="294" y="365"/>
                  </a:moveTo>
                  <a:cubicBezTo>
                    <a:pt x="538" y="529"/>
                    <a:pt x="720" y="534"/>
                    <a:pt x="1443" y="609"/>
                  </a:cubicBezTo>
                  <a:cubicBezTo>
                    <a:pt x="2166" y="685"/>
                    <a:pt x="3821" y="367"/>
                    <a:pt x="3821" y="367"/>
                  </a:cubicBezTo>
                  <a:cubicBezTo>
                    <a:pt x="3821" y="367"/>
                    <a:pt x="3450" y="181"/>
                    <a:pt x="2878" y="153"/>
                  </a:cubicBezTo>
                  <a:cubicBezTo>
                    <a:pt x="2302" y="125"/>
                    <a:pt x="941" y="58"/>
                    <a:pt x="664" y="30"/>
                  </a:cubicBezTo>
                  <a:cubicBezTo>
                    <a:pt x="385" y="1"/>
                    <a:pt x="1" y="60"/>
                    <a:pt x="1" y="60"/>
                  </a:cubicBezTo>
                  <a:cubicBezTo>
                    <a:pt x="1" y="60"/>
                    <a:pt x="206" y="306"/>
                    <a:pt x="294" y="36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290475" y="4125243"/>
              <a:ext cx="346537" cy="52484"/>
            </a:xfrm>
            <a:custGeom>
              <a:avLst/>
              <a:gdLst/>
              <a:ahLst/>
              <a:cxnLst/>
              <a:rect l="l" t="t" r="r" b="b"/>
              <a:pathLst>
                <a:path w="3955" h="599" extrusionOk="0">
                  <a:moveTo>
                    <a:pt x="1" y="118"/>
                  </a:moveTo>
                  <a:cubicBezTo>
                    <a:pt x="1" y="118"/>
                    <a:pt x="1294" y="0"/>
                    <a:pt x="2102" y="93"/>
                  </a:cubicBezTo>
                  <a:cubicBezTo>
                    <a:pt x="2911" y="186"/>
                    <a:pt x="3955" y="332"/>
                    <a:pt x="3955" y="332"/>
                  </a:cubicBezTo>
                  <a:cubicBezTo>
                    <a:pt x="3955" y="332"/>
                    <a:pt x="3323" y="548"/>
                    <a:pt x="2734" y="574"/>
                  </a:cubicBezTo>
                  <a:cubicBezTo>
                    <a:pt x="2146" y="599"/>
                    <a:pt x="1250" y="599"/>
                    <a:pt x="837" y="530"/>
                  </a:cubicBezTo>
                  <a:cubicBezTo>
                    <a:pt x="427" y="460"/>
                    <a:pt x="1" y="116"/>
                    <a:pt x="1" y="11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262086" y="4242481"/>
              <a:ext cx="346537" cy="53273"/>
            </a:xfrm>
            <a:custGeom>
              <a:avLst/>
              <a:gdLst/>
              <a:ahLst/>
              <a:cxnLst/>
              <a:rect l="l" t="t" r="r" b="b"/>
              <a:pathLst>
                <a:path w="3955" h="608" extrusionOk="0">
                  <a:moveTo>
                    <a:pt x="0" y="125"/>
                  </a:moveTo>
                  <a:cubicBezTo>
                    <a:pt x="1240" y="13"/>
                    <a:pt x="1240" y="1"/>
                    <a:pt x="2102" y="101"/>
                  </a:cubicBezTo>
                  <a:cubicBezTo>
                    <a:pt x="2910" y="194"/>
                    <a:pt x="3954" y="339"/>
                    <a:pt x="3954" y="339"/>
                  </a:cubicBezTo>
                  <a:cubicBezTo>
                    <a:pt x="3954" y="339"/>
                    <a:pt x="3323" y="555"/>
                    <a:pt x="2735" y="581"/>
                  </a:cubicBezTo>
                  <a:cubicBezTo>
                    <a:pt x="2146" y="606"/>
                    <a:pt x="1247" y="608"/>
                    <a:pt x="839" y="538"/>
                  </a:cubicBezTo>
                  <a:cubicBezTo>
                    <a:pt x="428" y="467"/>
                    <a:pt x="0" y="125"/>
                    <a:pt x="0" y="12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99108" y="4821047"/>
              <a:ext cx="351356" cy="91037"/>
            </a:xfrm>
            <a:custGeom>
              <a:avLst/>
              <a:gdLst/>
              <a:ahLst/>
              <a:cxnLst/>
              <a:rect l="l" t="t" r="r" b="b"/>
              <a:pathLst>
                <a:path w="4010" h="1039" extrusionOk="0">
                  <a:moveTo>
                    <a:pt x="1" y="0"/>
                  </a:moveTo>
                  <a:cubicBezTo>
                    <a:pt x="1" y="0"/>
                    <a:pt x="1345" y="113"/>
                    <a:pt x="2157" y="353"/>
                  </a:cubicBezTo>
                  <a:cubicBezTo>
                    <a:pt x="2967" y="593"/>
                    <a:pt x="4009" y="930"/>
                    <a:pt x="4009" y="930"/>
                  </a:cubicBezTo>
                  <a:cubicBezTo>
                    <a:pt x="4009" y="930"/>
                    <a:pt x="3323" y="1039"/>
                    <a:pt x="2718" y="958"/>
                  </a:cubicBezTo>
                  <a:cubicBezTo>
                    <a:pt x="2109" y="877"/>
                    <a:pt x="1411" y="918"/>
                    <a:pt x="785" y="572"/>
                  </a:cubicBezTo>
                  <a:cubicBezTo>
                    <a:pt x="404" y="36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224233" y="4365940"/>
              <a:ext cx="340404" cy="52309"/>
            </a:xfrm>
            <a:custGeom>
              <a:avLst/>
              <a:gdLst/>
              <a:ahLst/>
              <a:cxnLst/>
              <a:rect l="l" t="t" r="r" b="b"/>
              <a:pathLst>
                <a:path w="3885" h="597" extrusionOk="0">
                  <a:moveTo>
                    <a:pt x="1" y="0"/>
                  </a:moveTo>
                  <a:cubicBezTo>
                    <a:pt x="1" y="0"/>
                    <a:pt x="483" y="60"/>
                    <a:pt x="1204" y="111"/>
                  </a:cubicBezTo>
                  <a:cubicBezTo>
                    <a:pt x="2023" y="169"/>
                    <a:pt x="3884" y="118"/>
                    <a:pt x="3884" y="118"/>
                  </a:cubicBezTo>
                  <a:cubicBezTo>
                    <a:pt x="3884" y="118"/>
                    <a:pt x="3220" y="514"/>
                    <a:pt x="2195" y="556"/>
                  </a:cubicBezTo>
                  <a:cubicBezTo>
                    <a:pt x="1171" y="59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197333" y="4470473"/>
              <a:ext cx="315169" cy="58881"/>
            </a:xfrm>
            <a:custGeom>
              <a:avLst/>
              <a:gdLst/>
              <a:ahLst/>
              <a:cxnLst/>
              <a:rect l="l" t="t" r="r" b="b"/>
              <a:pathLst>
                <a:path w="3597" h="672" extrusionOk="0">
                  <a:moveTo>
                    <a:pt x="1" y="286"/>
                  </a:moveTo>
                  <a:cubicBezTo>
                    <a:pt x="1" y="286"/>
                    <a:pt x="327" y="0"/>
                    <a:pt x="1043" y="100"/>
                  </a:cubicBezTo>
                  <a:cubicBezTo>
                    <a:pt x="1786" y="205"/>
                    <a:pt x="3597" y="267"/>
                    <a:pt x="3597" y="267"/>
                  </a:cubicBezTo>
                  <a:cubicBezTo>
                    <a:pt x="3597" y="267"/>
                    <a:pt x="3086" y="588"/>
                    <a:pt x="2062" y="630"/>
                  </a:cubicBezTo>
                  <a:cubicBezTo>
                    <a:pt x="1039" y="672"/>
                    <a:pt x="1" y="286"/>
                    <a:pt x="1" y="28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165526" y="4592968"/>
              <a:ext cx="339002" cy="56164"/>
            </a:xfrm>
            <a:custGeom>
              <a:avLst/>
              <a:gdLst/>
              <a:ahLst/>
              <a:cxnLst/>
              <a:rect l="l" t="t" r="r" b="b"/>
              <a:pathLst>
                <a:path w="3869" h="641" extrusionOk="0">
                  <a:moveTo>
                    <a:pt x="1" y="111"/>
                  </a:moveTo>
                  <a:cubicBezTo>
                    <a:pt x="1" y="111"/>
                    <a:pt x="457" y="25"/>
                    <a:pt x="1181" y="12"/>
                  </a:cubicBezTo>
                  <a:cubicBezTo>
                    <a:pt x="1904" y="0"/>
                    <a:pt x="3869" y="232"/>
                    <a:pt x="3869" y="232"/>
                  </a:cubicBezTo>
                  <a:cubicBezTo>
                    <a:pt x="3869" y="232"/>
                    <a:pt x="3107" y="612"/>
                    <a:pt x="2083" y="626"/>
                  </a:cubicBezTo>
                  <a:cubicBezTo>
                    <a:pt x="1057" y="640"/>
                    <a:pt x="1" y="111"/>
                    <a:pt x="1" y="11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133719" y="4704686"/>
              <a:ext cx="336811" cy="71848"/>
            </a:xfrm>
            <a:custGeom>
              <a:avLst/>
              <a:gdLst/>
              <a:ahLst/>
              <a:cxnLst/>
              <a:rect l="l" t="t" r="r" b="b"/>
              <a:pathLst>
                <a:path w="3844" h="820" extrusionOk="0">
                  <a:moveTo>
                    <a:pt x="1" y="44"/>
                  </a:moveTo>
                  <a:cubicBezTo>
                    <a:pt x="1" y="44"/>
                    <a:pt x="464" y="0"/>
                    <a:pt x="1185" y="51"/>
                  </a:cubicBezTo>
                  <a:cubicBezTo>
                    <a:pt x="1907" y="104"/>
                    <a:pt x="3844" y="509"/>
                    <a:pt x="3844" y="509"/>
                  </a:cubicBezTo>
                  <a:cubicBezTo>
                    <a:pt x="3844" y="509"/>
                    <a:pt x="3051" y="820"/>
                    <a:pt x="2028" y="744"/>
                  </a:cubicBezTo>
                  <a:cubicBezTo>
                    <a:pt x="1007" y="667"/>
                    <a:pt x="1" y="44"/>
                    <a:pt x="1" y="4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42786" y="3271544"/>
              <a:ext cx="195393" cy="229302"/>
            </a:xfrm>
            <a:custGeom>
              <a:avLst/>
              <a:gdLst/>
              <a:ahLst/>
              <a:cxnLst/>
              <a:rect l="l" t="t" r="r" b="b"/>
              <a:pathLst>
                <a:path w="2230" h="2617" extrusionOk="0">
                  <a:moveTo>
                    <a:pt x="1121" y="2155"/>
                  </a:moveTo>
                  <a:cubicBezTo>
                    <a:pt x="642" y="1694"/>
                    <a:pt x="0" y="1"/>
                    <a:pt x="0" y="1"/>
                  </a:cubicBezTo>
                  <a:cubicBezTo>
                    <a:pt x="0" y="1"/>
                    <a:pt x="235" y="166"/>
                    <a:pt x="595" y="552"/>
                  </a:cubicBezTo>
                  <a:cubicBezTo>
                    <a:pt x="956" y="936"/>
                    <a:pt x="1810" y="1852"/>
                    <a:pt x="1995" y="2029"/>
                  </a:cubicBezTo>
                  <a:cubicBezTo>
                    <a:pt x="2179" y="2206"/>
                    <a:pt x="2230" y="2608"/>
                    <a:pt x="2230" y="2608"/>
                  </a:cubicBezTo>
                  <a:cubicBezTo>
                    <a:pt x="2230" y="2608"/>
                    <a:pt x="1600" y="2616"/>
                    <a:pt x="1121" y="215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229315" y="3466152"/>
              <a:ext cx="248140" cy="213267"/>
            </a:xfrm>
            <a:custGeom>
              <a:avLst/>
              <a:gdLst/>
              <a:ahLst/>
              <a:cxnLst/>
              <a:rect l="l" t="t" r="r" b="b"/>
              <a:pathLst>
                <a:path w="2832" h="2434" extrusionOk="0">
                  <a:moveTo>
                    <a:pt x="2751" y="2295"/>
                  </a:moveTo>
                  <a:cubicBezTo>
                    <a:pt x="2751" y="2295"/>
                    <a:pt x="2437" y="2434"/>
                    <a:pt x="1920" y="2016"/>
                  </a:cubicBezTo>
                  <a:cubicBezTo>
                    <a:pt x="1560" y="1729"/>
                    <a:pt x="1644" y="1667"/>
                    <a:pt x="1" y="1"/>
                  </a:cubicBezTo>
                  <a:cubicBezTo>
                    <a:pt x="1" y="1"/>
                    <a:pt x="751" y="31"/>
                    <a:pt x="1065" y="455"/>
                  </a:cubicBezTo>
                  <a:cubicBezTo>
                    <a:pt x="1457" y="979"/>
                    <a:pt x="2391" y="1641"/>
                    <a:pt x="2590" y="1802"/>
                  </a:cubicBezTo>
                  <a:cubicBezTo>
                    <a:pt x="2790" y="1962"/>
                    <a:pt x="2832" y="2141"/>
                    <a:pt x="2832" y="214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163248" y="3572963"/>
              <a:ext cx="261546" cy="221240"/>
            </a:xfrm>
            <a:custGeom>
              <a:avLst/>
              <a:gdLst/>
              <a:ahLst/>
              <a:cxnLst/>
              <a:rect l="l" t="t" r="r" b="b"/>
              <a:pathLst>
                <a:path w="2985" h="2525" extrusionOk="0">
                  <a:moveTo>
                    <a:pt x="2854" y="2397"/>
                  </a:moveTo>
                  <a:cubicBezTo>
                    <a:pt x="2854" y="2397"/>
                    <a:pt x="2411" y="2525"/>
                    <a:pt x="1825" y="2095"/>
                  </a:cubicBezTo>
                  <a:cubicBezTo>
                    <a:pt x="1239" y="1665"/>
                    <a:pt x="0" y="1"/>
                    <a:pt x="0" y="1"/>
                  </a:cubicBezTo>
                  <a:cubicBezTo>
                    <a:pt x="0" y="1"/>
                    <a:pt x="400" y="113"/>
                    <a:pt x="844" y="476"/>
                  </a:cubicBezTo>
                  <a:cubicBezTo>
                    <a:pt x="1290" y="841"/>
                    <a:pt x="2342" y="1706"/>
                    <a:pt x="2568" y="1871"/>
                  </a:cubicBezTo>
                  <a:cubicBezTo>
                    <a:pt x="2793" y="2037"/>
                    <a:pt x="2984" y="2274"/>
                    <a:pt x="2984" y="2274"/>
                  </a:cubicBezTo>
                  <a:lnTo>
                    <a:pt x="2854" y="2397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75450" y="3738393"/>
              <a:ext cx="296857" cy="173750"/>
            </a:xfrm>
            <a:custGeom>
              <a:avLst/>
              <a:gdLst/>
              <a:ahLst/>
              <a:cxnLst/>
              <a:rect l="l" t="t" r="r" b="b"/>
              <a:pathLst>
                <a:path w="3388" h="1983" extrusionOk="0">
                  <a:moveTo>
                    <a:pt x="3218" y="1881"/>
                  </a:moveTo>
                  <a:cubicBezTo>
                    <a:pt x="3218" y="1881"/>
                    <a:pt x="2823" y="1982"/>
                    <a:pt x="2172" y="1658"/>
                  </a:cubicBezTo>
                  <a:cubicBezTo>
                    <a:pt x="1522" y="1332"/>
                    <a:pt x="1" y="0"/>
                    <a:pt x="1" y="0"/>
                  </a:cubicBezTo>
                  <a:cubicBezTo>
                    <a:pt x="1" y="0"/>
                    <a:pt x="415" y="42"/>
                    <a:pt x="913" y="327"/>
                  </a:cubicBezTo>
                  <a:cubicBezTo>
                    <a:pt x="1413" y="611"/>
                    <a:pt x="2597" y="1288"/>
                    <a:pt x="2846" y="1412"/>
                  </a:cubicBezTo>
                  <a:cubicBezTo>
                    <a:pt x="3097" y="1537"/>
                    <a:pt x="3388" y="1793"/>
                    <a:pt x="3388" y="1793"/>
                  </a:cubicBezTo>
                  <a:lnTo>
                    <a:pt x="3218" y="1881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1815" y="3851775"/>
              <a:ext cx="297032" cy="166566"/>
            </a:xfrm>
            <a:custGeom>
              <a:avLst/>
              <a:gdLst/>
              <a:ahLst/>
              <a:cxnLst/>
              <a:rect l="l" t="t" r="r" b="b"/>
              <a:pathLst>
                <a:path w="3390" h="1901" extrusionOk="0">
                  <a:moveTo>
                    <a:pt x="2977" y="1894"/>
                  </a:moveTo>
                  <a:cubicBezTo>
                    <a:pt x="2683" y="1901"/>
                    <a:pt x="2526" y="1808"/>
                    <a:pt x="1876" y="1481"/>
                  </a:cubicBezTo>
                  <a:cubicBezTo>
                    <a:pt x="1227" y="1157"/>
                    <a:pt x="1" y="1"/>
                    <a:pt x="1" y="1"/>
                  </a:cubicBezTo>
                  <a:cubicBezTo>
                    <a:pt x="1" y="1"/>
                    <a:pt x="413" y="43"/>
                    <a:pt x="913" y="327"/>
                  </a:cubicBezTo>
                  <a:cubicBezTo>
                    <a:pt x="1413" y="611"/>
                    <a:pt x="2597" y="1287"/>
                    <a:pt x="2846" y="1413"/>
                  </a:cubicBezTo>
                  <a:cubicBezTo>
                    <a:pt x="3097" y="1537"/>
                    <a:pt x="3390" y="1794"/>
                    <a:pt x="3390" y="1794"/>
                  </a:cubicBezTo>
                  <a:cubicBezTo>
                    <a:pt x="3390" y="1794"/>
                    <a:pt x="3083" y="1890"/>
                    <a:pt x="2977" y="189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-7353" y="3966472"/>
              <a:ext cx="302377" cy="175590"/>
            </a:xfrm>
            <a:custGeom>
              <a:avLst/>
              <a:gdLst/>
              <a:ahLst/>
              <a:cxnLst/>
              <a:rect l="l" t="t" r="r" b="b"/>
              <a:pathLst>
                <a:path w="3451" h="2004" extrusionOk="0">
                  <a:moveTo>
                    <a:pt x="3451" y="1944"/>
                  </a:moveTo>
                  <a:cubicBezTo>
                    <a:pt x="3451" y="1944"/>
                    <a:pt x="2423" y="1151"/>
                    <a:pt x="1689" y="795"/>
                  </a:cubicBezTo>
                  <a:cubicBezTo>
                    <a:pt x="958" y="439"/>
                    <a:pt x="0" y="0"/>
                    <a:pt x="0" y="0"/>
                  </a:cubicBezTo>
                  <a:cubicBezTo>
                    <a:pt x="0" y="0"/>
                    <a:pt x="416" y="523"/>
                    <a:pt x="900" y="860"/>
                  </a:cubicBezTo>
                  <a:cubicBezTo>
                    <a:pt x="1382" y="1198"/>
                    <a:pt x="2139" y="1679"/>
                    <a:pt x="2523" y="1842"/>
                  </a:cubicBezTo>
                  <a:cubicBezTo>
                    <a:pt x="2907" y="2004"/>
                    <a:pt x="3451" y="1944"/>
                    <a:pt x="3451" y="194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-45819" y="4081432"/>
              <a:ext cx="302464" cy="188033"/>
            </a:xfrm>
            <a:custGeom>
              <a:avLst/>
              <a:gdLst/>
              <a:ahLst/>
              <a:cxnLst/>
              <a:rect l="l" t="t" r="r" b="b"/>
              <a:pathLst>
                <a:path w="3452" h="2146" extrusionOk="0">
                  <a:moveTo>
                    <a:pt x="3451" y="1944"/>
                  </a:moveTo>
                  <a:cubicBezTo>
                    <a:pt x="3451" y="1944"/>
                    <a:pt x="2425" y="1151"/>
                    <a:pt x="1693" y="795"/>
                  </a:cubicBezTo>
                  <a:cubicBezTo>
                    <a:pt x="960" y="439"/>
                    <a:pt x="1" y="0"/>
                    <a:pt x="1" y="0"/>
                  </a:cubicBezTo>
                  <a:cubicBezTo>
                    <a:pt x="1" y="0"/>
                    <a:pt x="418" y="523"/>
                    <a:pt x="901" y="860"/>
                  </a:cubicBezTo>
                  <a:cubicBezTo>
                    <a:pt x="1385" y="1199"/>
                    <a:pt x="2295" y="1821"/>
                    <a:pt x="2679" y="1984"/>
                  </a:cubicBezTo>
                  <a:cubicBezTo>
                    <a:pt x="3062" y="2146"/>
                    <a:pt x="3451" y="1944"/>
                    <a:pt x="3451" y="194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-242092" y="4700655"/>
              <a:ext cx="340053" cy="128013"/>
            </a:xfrm>
            <a:custGeom>
              <a:avLst/>
              <a:gdLst/>
              <a:ahLst/>
              <a:cxnLst/>
              <a:rect l="l" t="t" r="r" b="b"/>
              <a:pathLst>
                <a:path w="3881" h="1461" extrusionOk="0">
                  <a:moveTo>
                    <a:pt x="3881" y="1371"/>
                  </a:moveTo>
                  <a:cubicBezTo>
                    <a:pt x="3881" y="1371"/>
                    <a:pt x="2686" y="743"/>
                    <a:pt x="1872" y="511"/>
                  </a:cubicBezTo>
                  <a:cubicBezTo>
                    <a:pt x="1060" y="278"/>
                    <a:pt x="1" y="1"/>
                    <a:pt x="1" y="1"/>
                  </a:cubicBezTo>
                  <a:cubicBezTo>
                    <a:pt x="1" y="1"/>
                    <a:pt x="520" y="460"/>
                    <a:pt x="1074" y="720"/>
                  </a:cubicBezTo>
                  <a:cubicBezTo>
                    <a:pt x="1630" y="978"/>
                    <a:pt x="2199" y="1387"/>
                    <a:pt x="2913" y="1432"/>
                  </a:cubicBezTo>
                  <a:cubicBezTo>
                    <a:pt x="3344" y="1460"/>
                    <a:pt x="3881" y="1371"/>
                    <a:pt x="3881" y="137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-57911" y="4194902"/>
              <a:ext cx="292651" cy="184352"/>
            </a:xfrm>
            <a:custGeom>
              <a:avLst/>
              <a:gdLst/>
              <a:ahLst/>
              <a:cxnLst/>
              <a:rect l="l" t="t" r="r" b="b"/>
              <a:pathLst>
                <a:path w="3340" h="2104" extrusionOk="0">
                  <a:moveTo>
                    <a:pt x="3340" y="1987"/>
                  </a:moveTo>
                  <a:cubicBezTo>
                    <a:pt x="3340" y="1987"/>
                    <a:pt x="2901" y="1777"/>
                    <a:pt x="2266" y="1435"/>
                  </a:cubicBezTo>
                  <a:cubicBezTo>
                    <a:pt x="1544" y="1042"/>
                    <a:pt x="0" y="0"/>
                    <a:pt x="0" y="0"/>
                  </a:cubicBezTo>
                  <a:cubicBezTo>
                    <a:pt x="0" y="0"/>
                    <a:pt x="828" y="1077"/>
                    <a:pt x="1733" y="1556"/>
                  </a:cubicBezTo>
                  <a:cubicBezTo>
                    <a:pt x="2770" y="2103"/>
                    <a:pt x="3340" y="1987"/>
                    <a:pt x="3340" y="198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-87790" y="4323531"/>
              <a:ext cx="278807" cy="170246"/>
            </a:xfrm>
            <a:custGeom>
              <a:avLst/>
              <a:gdLst/>
              <a:ahLst/>
              <a:cxnLst/>
              <a:rect l="l" t="t" r="r" b="b"/>
              <a:pathLst>
                <a:path w="3182" h="1943" extrusionOk="0">
                  <a:moveTo>
                    <a:pt x="3181" y="1942"/>
                  </a:moveTo>
                  <a:cubicBezTo>
                    <a:pt x="3181" y="1942"/>
                    <a:pt x="2995" y="1640"/>
                    <a:pt x="2402" y="1226"/>
                  </a:cubicBezTo>
                  <a:cubicBezTo>
                    <a:pt x="1811" y="812"/>
                    <a:pt x="1" y="0"/>
                    <a:pt x="1" y="0"/>
                  </a:cubicBezTo>
                  <a:cubicBezTo>
                    <a:pt x="1" y="0"/>
                    <a:pt x="487" y="484"/>
                    <a:pt x="1327" y="1068"/>
                  </a:cubicBezTo>
                  <a:cubicBezTo>
                    <a:pt x="2169" y="1654"/>
                    <a:pt x="3181" y="1942"/>
                    <a:pt x="3181" y="1942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-114076" y="4433058"/>
              <a:ext cx="291687" cy="173312"/>
            </a:xfrm>
            <a:custGeom>
              <a:avLst/>
              <a:gdLst/>
              <a:ahLst/>
              <a:cxnLst/>
              <a:rect l="l" t="t" r="r" b="b"/>
              <a:pathLst>
                <a:path w="3329" h="1978" extrusionOk="0">
                  <a:moveTo>
                    <a:pt x="3328" y="1976"/>
                  </a:moveTo>
                  <a:cubicBezTo>
                    <a:pt x="3328" y="1976"/>
                    <a:pt x="2990" y="1659"/>
                    <a:pt x="2386" y="1259"/>
                  </a:cubicBezTo>
                  <a:cubicBezTo>
                    <a:pt x="1783" y="860"/>
                    <a:pt x="1" y="1"/>
                    <a:pt x="1" y="1"/>
                  </a:cubicBezTo>
                  <a:cubicBezTo>
                    <a:pt x="1" y="1"/>
                    <a:pt x="439" y="731"/>
                    <a:pt x="1295" y="1294"/>
                  </a:cubicBezTo>
                  <a:cubicBezTo>
                    <a:pt x="2153" y="1855"/>
                    <a:pt x="3328" y="1978"/>
                    <a:pt x="3328" y="1978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-156135" y="4566681"/>
              <a:ext cx="305881" cy="146676"/>
            </a:xfrm>
            <a:custGeom>
              <a:avLst/>
              <a:gdLst/>
              <a:ahLst/>
              <a:cxnLst/>
              <a:rect l="l" t="t" r="r" b="b"/>
              <a:pathLst>
                <a:path w="3491" h="1674" extrusionOk="0">
                  <a:moveTo>
                    <a:pt x="3491" y="1674"/>
                  </a:moveTo>
                  <a:cubicBezTo>
                    <a:pt x="3491" y="1674"/>
                    <a:pt x="3124" y="1386"/>
                    <a:pt x="2488" y="1042"/>
                  </a:cubicBezTo>
                  <a:cubicBezTo>
                    <a:pt x="1851" y="698"/>
                    <a:pt x="0" y="0"/>
                    <a:pt x="0" y="0"/>
                  </a:cubicBezTo>
                  <a:cubicBezTo>
                    <a:pt x="0" y="0"/>
                    <a:pt x="502" y="690"/>
                    <a:pt x="1405" y="1174"/>
                  </a:cubicBezTo>
                  <a:cubicBezTo>
                    <a:pt x="2307" y="1656"/>
                    <a:pt x="3491" y="1674"/>
                    <a:pt x="3491" y="167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>
              <a:off x="545018" y="3144054"/>
              <a:ext cx="42671" cy="275302"/>
            </a:xfrm>
            <a:custGeom>
              <a:avLst/>
              <a:gdLst/>
              <a:ahLst/>
              <a:cxnLst/>
              <a:rect l="l" t="t" r="r" b="b"/>
              <a:pathLst>
                <a:path w="487" h="3142" extrusionOk="0">
                  <a:moveTo>
                    <a:pt x="374" y="3057"/>
                  </a:moveTo>
                  <a:cubicBezTo>
                    <a:pt x="374" y="3057"/>
                    <a:pt x="81" y="2628"/>
                    <a:pt x="41" y="1907"/>
                  </a:cubicBezTo>
                  <a:cubicBezTo>
                    <a:pt x="1" y="1186"/>
                    <a:pt x="43" y="226"/>
                    <a:pt x="43" y="226"/>
                  </a:cubicBezTo>
                  <a:lnTo>
                    <a:pt x="78" y="0"/>
                  </a:lnTo>
                  <a:cubicBezTo>
                    <a:pt x="78" y="0"/>
                    <a:pt x="250" y="410"/>
                    <a:pt x="325" y="847"/>
                  </a:cubicBezTo>
                  <a:cubicBezTo>
                    <a:pt x="401" y="1282"/>
                    <a:pt x="481" y="1856"/>
                    <a:pt x="483" y="2305"/>
                  </a:cubicBezTo>
                  <a:cubicBezTo>
                    <a:pt x="486" y="2752"/>
                    <a:pt x="441" y="3142"/>
                    <a:pt x="441" y="3142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586200" y="3263395"/>
              <a:ext cx="222029" cy="160783"/>
            </a:xfrm>
            <a:custGeom>
              <a:avLst/>
              <a:gdLst/>
              <a:ahLst/>
              <a:cxnLst/>
              <a:rect l="l" t="t" r="r" b="b"/>
              <a:pathLst>
                <a:path w="2534" h="1835" extrusionOk="0">
                  <a:moveTo>
                    <a:pt x="115" y="1710"/>
                  </a:moveTo>
                  <a:cubicBezTo>
                    <a:pt x="115" y="1710"/>
                    <a:pt x="559" y="1185"/>
                    <a:pt x="934" y="843"/>
                  </a:cubicBezTo>
                  <a:cubicBezTo>
                    <a:pt x="1309" y="499"/>
                    <a:pt x="1532" y="329"/>
                    <a:pt x="1867" y="183"/>
                  </a:cubicBezTo>
                  <a:cubicBezTo>
                    <a:pt x="2200" y="40"/>
                    <a:pt x="2534" y="1"/>
                    <a:pt x="2534" y="1"/>
                  </a:cubicBezTo>
                  <a:cubicBezTo>
                    <a:pt x="2534" y="1"/>
                    <a:pt x="2442" y="162"/>
                    <a:pt x="2174" y="408"/>
                  </a:cubicBezTo>
                  <a:cubicBezTo>
                    <a:pt x="1906" y="654"/>
                    <a:pt x="1599" y="992"/>
                    <a:pt x="1202" y="1229"/>
                  </a:cubicBezTo>
                  <a:cubicBezTo>
                    <a:pt x="806" y="1467"/>
                    <a:pt x="374" y="1636"/>
                    <a:pt x="269" y="1702"/>
                  </a:cubicBezTo>
                  <a:cubicBezTo>
                    <a:pt x="164" y="1769"/>
                    <a:pt x="1" y="1834"/>
                    <a:pt x="1" y="1834"/>
                  </a:cubicBezTo>
                  <a:lnTo>
                    <a:pt x="115" y="1710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592684" y="3177701"/>
              <a:ext cx="85517" cy="224745"/>
            </a:xfrm>
            <a:custGeom>
              <a:avLst/>
              <a:gdLst/>
              <a:ahLst/>
              <a:cxnLst/>
              <a:rect l="l" t="t" r="r" b="b"/>
              <a:pathLst>
                <a:path w="976" h="2565" extrusionOk="0">
                  <a:moveTo>
                    <a:pt x="567" y="1474"/>
                  </a:moveTo>
                  <a:cubicBezTo>
                    <a:pt x="700" y="1007"/>
                    <a:pt x="790" y="532"/>
                    <a:pt x="956" y="74"/>
                  </a:cubicBezTo>
                  <a:cubicBezTo>
                    <a:pt x="976" y="25"/>
                    <a:pt x="907" y="0"/>
                    <a:pt x="883" y="44"/>
                  </a:cubicBezTo>
                  <a:cubicBezTo>
                    <a:pt x="876" y="56"/>
                    <a:pt x="869" y="69"/>
                    <a:pt x="862" y="79"/>
                  </a:cubicBezTo>
                  <a:cubicBezTo>
                    <a:pt x="862" y="81"/>
                    <a:pt x="860" y="79"/>
                    <a:pt x="860" y="81"/>
                  </a:cubicBezTo>
                  <a:cubicBezTo>
                    <a:pt x="742" y="251"/>
                    <a:pt x="613" y="411"/>
                    <a:pt x="509" y="591"/>
                  </a:cubicBezTo>
                  <a:cubicBezTo>
                    <a:pt x="397" y="791"/>
                    <a:pt x="313" y="1007"/>
                    <a:pt x="228" y="1221"/>
                  </a:cubicBezTo>
                  <a:cubicBezTo>
                    <a:pt x="193" y="1307"/>
                    <a:pt x="85" y="1544"/>
                    <a:pt x="60" y="1737"/>
                  </a:cubicBezTo>
                  <a:cubicBezTo>
                    <a:pt x="7" y="2002"/>
                    <a:pt x="0" y="2284"/>
                    <a:pt x="16" y="2523"/>
                  </a:cubicBezTo>
                  <a:cubicBezTo>
                    <a:pt x="20" y="2565"/>
                    <a:pt x="76" y="2563"/>
                    <a:pt x="92" y="2531"/>
                  </a:cubicBezTo>
                  <a:cubicBezTo>
                    <a:pt x="197" y="2326"/>
                    <a:pt x="325" y="2133"/>
                    <a:pt x="411" y="1917"/>
                  </a:cubicBezTo>
                  <a:cubicBezTo>
                    <a:pt x="421" y="1891"/>
                    <a:pt x="430" y="1865"/>
                    <a:pt x="439" y="1839"/>
                  </a:cubicBezTo>
                  <a:cubicBezTo>
                    <a:pt x="507" y="1707"/>
                    <a:pt x="548" y="1540"/>
                    <a:pt x="567" y="147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-112324" y="3382736"/>
              <a:ext cx="720149" cy="1772377"/>
            </a:xfrm>
            <a:custGeom>
              <a:avLst/>
              <a:gdLst/>
              <a:ahLst/>
              <a:cxnLst/>
              <a:rect l="l" t="t" r="r" b="b"/>
              <a:pathLst>
                <a:path w="8219" h="20228" extrusionOk="0">
                  <a:moveTo>
                    <a:pt x="8106" y="0"/>
                  </a:moveTo>
                  <a:cubicBezTo>
                    <a:pt x="8068" y="0"/>
                    <a:pt x="8032" y="21"/>
                    <a:pt x="8013" y="58"/>
                  </a:cubicBezTo>
                  <a:cubicBezTo>
                    <a:pt x="7559" y="942"/>
                    <a:pt x="7136" y="1860"/>
                    <a:pt x="6724" y="2747"/>
                  </a:cubicBezTo>
                  <a:cubicBezTo>
                    <a:pt x="6566" y="3091"/>
                    <a:pt x="6406" y="3435"/>
                    <a:pt x="6245" y="3779"/>
                  </a:cubicBezTo>
                  <a:cubicBezTo>
                    <a:pt x="5640" y="5066"/>
                    <a:pt x="5150" y="6310"/>
                    <a:pt x="4750" y="7578"/>
                  </a:cubicBezTo>
                  <a:cubicBezTo>
                    <a:pt x="4305" y="8988"/>
                    <a:pt x="3935" y="10402"/>
                    <a:pt x="3631" y="11598"/>
                  </a:cubicBezTo>
                  <a:cubicBezTo>
                    <a:pt x="3582" y="11795"/>
                    <a:pt x="3533" y="11991"/>
                    <a:pt x="3484" y="12190"/>
                  </a:cubicBezTo>
                  <a:cubicBezTo>
                    <a:pt x="3196" y="13332"/>
                    <a:pt x="2900" y="14514"/>
                    <a:pt x="2517" y="15645"/>
                  </a:cubicBezTo>
                  <a:cubicBezTo>
                    <a:pt x="2291" y="16317"/>
                    <a:pt x="2003" y="17017"/>
                    <a:pt x="1660" y="17726"/>
                  </a:cubicBezTo>
                  <a:cubicBezTo>
                    <a:pt x="1354" y="18354"/>
                    <a:pt x="512" y="19338"/>
                    <a:pt x="32" y="19890"/>
                  </a:cubicBezTo>
                  <a:cubicBezTo>
                    <a:pt x="0" y="19925"/>
                    <a:pt x="286" y="20210"/>
                    <a:pt x="332" y="20227"/>
                  </a:cubicBezTo>
                  <a:cubicBezTo>
                    <a:pt x="333" y="20228"/>
                    <a:pt x="334" y="20228"/>
                    <a:pt x="336" y="20228"/>
                  </a:cubicBezTo>
                  <a:cubicBezTo>
                    <a:pt x="400" y="20228"/>
                    <a:pt x="703" y="19795"/>
                    <a:pt x="740" y="19750"/>
                  </a:cubicBezTo>
                  <a:cubicBezTo>
                    <a:pt x="1412" y="18976"/>
                    <a:pt x="1870" y="17989"/>
                    <a:pt x="2245" y="17122"/>
                  </a:cubicBezTo>
                  <a:cubicBezTo>
                    <a:pt x="2735" y="15998"/>
                    <a:pt x="3072" y="14838"/>
                    <a:pt x="3363" y="13753"/>
                  </a:cubicBezTo>
                  <a:cubicBezTo>
                    <a:pt x="3540" y="13091"/>
                    <a:pt x="3714" y="12416"/>
                    <a:pt x="3879" y="11763"/>
                  </a:cubicBezTo>
                  <a:cubicBezTo>
                    <a:pt x="4319" y="10034"/>
                    <a:pt x="4808" y="7959"/>
                    <a:pt x="5685" y="5698"/>
                  </a:cubicBezTo>
                  <a:cubicBezTo>
                    <a:pt x="6113" y="4598"/>
                    <a:pt x="6633" y="3514"/>
                    <a:pt x="7134" y="2465"/>
                  </a:cubicBezTo>
                  <a:cubicBezTo>
                    <a:pt x="7496" y="1710"/>
                    <a:pt x="7869" y="930"/>
                    <a:pt x="8206" y="151"/>
                  </a:cubicBezTo>
                  <a:cubicBezTo>
                    <a:pt x="8218" y="123"/>
                    <a:pt x="8218" y="93"/>
                    <a:pt x="8206" y="65"/>
                  </a:cubicBezTo>
                  <a:cubicBezTo>
                    <a:pt x="8194" y="39"/>
                    <a:pt x="8173" y="18"/>
                    <a:pt x="8145" y="7"/>
                  </a:cubicBezTo>
                  <a:cubicBezTo>
                    <a:pt x="8132" y="2"/>
                    <a:pt x="8119" y="0"/>
                    <a:pt x="8106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331570" y="5021614"/>
              <a:ext cx="429513" cy="391837"/>
            </a:xfrm>
            <a:custGeom>
              <a:avLst/>
              <a:gdLst/>
              <a:ahLst/>
              <a:cxnLst/>
              <a:rect l="l" t="t" r="r" b="b"/>
              <a:pathLst>
                <a:path w="4902" h="4472" extrusionOk="0">
                  <a:moveTo>
                    <a:pt x="2684" y="0"/>
                  </a:moveTo>
                  <a:cubicBezTo>
                    <a:pt x="2461" y="0"/>
                    <a:pt x="2247" y="73"/>
                    <a:pt x="2066" y="179"/>
                  </a:cubicBezTo>
                  <a:cubicBezTo>
                    <a:pt x="1858" y="302"/>
                    <a:pt x="1688" y="467"/>
                    <a:pt x="1521" y="630"/>
                  </a:cubicBezTo>
                  <a:cubicBezTo>
                    <a:pt x="1989" y="655"/>
                    <a:pt x="2458" y="776"/>
                    <a:pt x="2880" y="979"/>
                  </a:cubicBezTo>
                  <a:cubicBezTo>
                    <a:pt x="2979" y="1027"/>
                    <a:pt x="3093" y="1118"/>
                    <a:pt x="3051" y="1202"/>
                  </a:cubicBezTo>
                  <a:cubicBezTo>
                    <a:pt x="2656" y="1032"/>
                    <a:pt x="2228" y="935"/>
                    <a:pt x="1800" y="885"/>
                  </a:cubicBezTo>
                  <a:cubicBezTo>
                    <a:pt x="1703" y="873"/>
                    <a:pt x="1602" y="865"/>
                    <a:pt x="1504" y="865"/>
                  </a:cubicBezTo>
                  <a:cubicBezTo>
                    <a:pt x="1343" y="865"/>
                    <a:pt x="1187" y="887"/>
                    <a:pt x="1056" y="958"/>
                  </a:cubicBezTo>
                  <a:cubicBezTo>
                    <a:pt x="842" y="1074"/>
                    <a:pt x="742" y="1292"/>
                    <a:pt x="654" y="1498"/>
                  </a:cubicBezTo>
                  <a:cubicBezTo>
                    <a:pt x="853" y="1434"/>
                    <a:pt x="1065" y="1413"/>
                    <a:pt x="1283" y="1413"/>
                  </a:cubicBezTo>
                  <a:cubicBezTo>
                    <a:pt x="1487" y="1413"/>
                    <a:pt x="1695" y="1432"/>
                    <a:pt x="1900" y="1451"/>
                  </a:cubicBezTo>
                  <a:cubicBezTo>
                    <a:pt x="2100" y="1470"/>
                    <a:pt x="2321" y="1497"/>
                    <a:pt x="2466" y="1627"/>
                  </a:cubicBezTo>
                  <a:cubicBezTo>
                    <a:pt x="2135" y="1580"/>
                    <a:pt x="1802" y="1556"/>
                    <a:pt x="1470" y="1556"/>
                  </a:cubicBezTo>
                  <a:cubicBezTo>
                    <a:pt x="1215" y="1556"/>
                    <a:pt x="961" y="1570"/>
                    <a:pt x="711" y="1598"/>
                  </a:cubicBezTo>
                  <a:cubicBezTo>
                    <a:pt x="670" y="1604"/>
                    <a:pt x="626" y="1609"/>
                    <a:pt x="595" y="1630"/>
                  </a:cubicBezTo>
                  <a:cubicBezTo>
                    <a:pt x="561" y="1651"/>
                    <a:pt x="544" y="1686"/>
                    <a:pt x="528" y="1720"/>
                  </a:cubicBezTo>
                  <a:cubicBezTo>
                    <a:pt x="456" y="1867"/>
                    <a:pt x="384" y="2012"/>
                    <a:pt x="314" y="2158"/>
                  </a:cubicBezTo>
                  <a:cubicBezTo>
                    <a:pt x="697" y="1954"/>
                    <a:pt x="1151" y="1848"/>
                    <a:pt x="1616" y="1848"/>
                  </a:cubicBezTo>
                  <a:cubicBezTo>
                    <a:pt x="1811" y="1848"/>
                    <a:pt x="2009" y="1867"/>
                    <a:pt x="2203" y="1905"/>
                  </a:cubicBezTo>
                  <a:cubicBezTo>
                    <a:pt x="1663" y="1944"/>
                    <a:pt x="1132" y="2037"/>
                    <a:pt x="625" y="2183"/>
                  </a:cubicBezTo>
                  <a:cubicBezTo>
                    <a:pt x="467" y="2228"/>
                    <a:pt x="304" y="2283"/>
                    <a:pt x="198" y="2395"/>
                  </a:cubicBezTo>
                  <a:cubicBezTo>
                    <a:pt x="125" y="2474"/>
                    <a:pt x="88" y="2576"/>
                    <a:pt x="65" y="2677"/>
                  </a:cubicBezTo>
                  <a:cubicBezTo>
                    <a:pt x="0" y="2984"/>
                    <a:pt x="58" y="3318"/>
                    <a:pt x="230" y="3609"/>
                  </a:cubicBezTo>
                  <a:cubicBezTo>
                    <a:pt x="660" y="3237"/>
                    <a:pt x="1244" y="3032"/>
                    <a:pt x="1812" y="2832"/>
                  </a:cubicBezTo>
                  <a:lnTo>
                    <a:pt x="1812" y="2832"/>
                  </a:lnTo>
                  <a:cubicBezTo>
                    <a:pt x="1405" y="3109"/>
                    <a:pt x="996" y="3386"/>
                    <a:pt x="588" y="3663"/>
                  </a:cubicBezTo>
                  <a:cubicBezTo>
                    <a:pt x="549" y="3689"/>
                    <a:pt x="509" y="3717"/>
                    <a:pt x="493" y="3758"/>
                  </a:cubicBezTo>
                  <a:lnTo>
                    <a:pt x="493" y="3756"/>
                  </a:lnTo>
                  <a:cubicBezTo>
                    <a:pt x="475" y="3795"/>
                    <a:pt x="482" y="3837"/>
                    <a:pt x="490" y="3879"/>
                  </a:cubicBezTo>
                  <a:cubicBezTo>
                    <a:pt x="518" y="4044"/>
                    <a:pt x="567" y="4207"/>
                    <a:pt x="637" y="4365"/>
                  </a:cubicBezTo>
                  <a:cubicBezTo>
                    <a:pt x="651" y="4395"/>
                    <a:pt x="665" y="4424"/>
                    <a:pt x="693" y="4447"/>
                  </a:cubicBezTo>
                  <a:cubicBezTo>
                    <a:pt x="702" y="4454"/>
                    <a:pt x="712" y="4459"/>
                    <a:pt x="723" y="4465"/>
                  </a:cubicBezTo>
                  <a:cubicBezTo>
                    <a:pt x="780" y="4463"/>
                    <a:pt x="838" y="4462"/>
                    <a:pt x="896" y="4462"/>
                  </a:cubicBezTo>
                  <a:cubicBezTo>
                    <a:pt x="1057" y="4462"/>
                    <a:pt x="1218" y="4468"/>
                    <a:pt x="1379" y="4472"/>
                  </a:cubicBezTo>
                  <a:cubicBezTo>
                    <a:pt x="1493" y="4160"/>
                    <a:pt x="1644" y="3860"/>
                    <a:pt x="1830" y="3579"/>
                  </a:cubicBezTo>
                  <a:lnTo>
                    <a:pt x="1830" y="3579"/>
                  </a:lnTo>
                  <a:cubicBezTo>
                    <a:pt x="1868" y="3886"/>
                    <a:pt x="1817" y="4195"/>
                    <a:pt x="1686" y="4470"/>
                  </a:cubicBezTo>
                  <a:cubicBezTo>
                    <a:pt x="1786" y="4466"/>
                    <a:pt x="1884" y="4461"/>
                    <a:pt x="1982" y="4449"/>
                  </a:cubicBezTo>
                  <a:cubicBezTo>
                    <a:pt x="2033" y="4442"/>
                    <a:pt x="2088" y="4435"/>
                    <a:pt x="2137" y="4421"/>
                  </a:cubicBezTo>
                  <a:cubicBezTo>
                    <a:pt x="2161" y="4412"/>
                    <a:pt x="2184" y="4403"/>
                    <a:pt x="2209" y="4395"/>
                  </a:cubicBezTo>
                  <a:cubicBezTo>
                    <a:pt x="2356" y="3963"/>
                    <a:pt x="2423" y="3505"/>
                    <a:pt x="2405" y="3046"/>
                  </a:cubicBezTo>
                  <a:lnTo>
                    <a:pt x="2405" y="3046"/>
                  </a:lnTo>
                  <a:cubicBezTo>
                    <a:pt x="2551" y="3444"/>
                    <a:pt x="2589" y="3865"/>
                    <a:pt x="2521" y="4267"/>
                  </a:cubicBezTo>
                  <a:cubicBezTo>
                    <a:pt x="2631" y="4214"/>
                    <a:pt x="2738" y="4156"/>
                    <a:pt x="2840" y="4093"/>
                  </a:cubicBezTo>
                  <a:cubicBezTo>
                    <a:pt x="2965" y="4019"/>
                    <a:pt x="3084" y="3938"/>
                    <a:pt x="3201" y="3856"/>
                  </a:cubicBezTo>
                  <a:cubicBezTo>
                    <a:pt x="3224" y="3433"/>
                    <a:pt x="3207" y="3007"/>
                    <a:pt x="3147" y="2583"/>
                  </a:cubicBezTo>
                  <a:lnTo>
                    <a:pt x="3147" y="2583"/>
                  </a:lnTo>
                  <a:cubicBezTo>
                    <a:pt x="3384" y="2874"/>
                    <a:pt x="3535" y="3212"/>
                    <a:pt x="3586" y="3556"/>
                  </a:cubicBezTo>
                  <a:cubicBezTo>
                    <a:pt x="3640" y="3510"/>
                    <a:pt x="3693" y="3463"/>
                    <a:pt x="3743" y="3416"/>
                  </a:cubicBezTo>
                  <a:cubicBezTo>
                    <a:pt x="3871" y="3300"/>
                    <a:pt x="3993" y="3177"/>
                    <a:pt x="4105" y="3049"/>
                  </a:cubicBezTo>
                  <a:cubicBezTo>
                    <a:pt x="3963" y="2723"/>
                    <a:pt x="3775" y="2409"/>
                    <a:pt x="3545" y="2119"/>
                  </a:cubicBezTo>
                  <a:lnTo>
                    <a:pt x="3545" y="2119"/>
                  </a:lnTo>
                  <a:cubicBezTo>
                    <a:pt x="3878" y="2274"/>
                    <a:pt x="4143" y="2547"/>
                    <a:pt x="4268" y="2854"/>
                  </a:cubicBezTo>
                  <a:cubicBezTo>
                    <a:pt x="4338" y="2765"/>
                    <a:pt x="4403" y="2676"/>
                    <a:pt x="4464" y="2583"/>
                  </a:cubicBezTo>
                  <a:cubicBezTo>
                    <a:pt x="4526" y="2490"/>
                    <a:pt x="4584" y="2393"/>
                    <a:pt x="4636" y="2295"/>
                  </a:cubicBezTo>
                  <a:cubicBezTo>
                    <a:pt x="4366" y="2000"/>
                    <a:pt x="4052" y="1735"/>
                    <a:pt x="3703" y="1511"/>
                  </a:cubicBezTo>
                  <a:lnTo>
                    <a:pt x="3703" y="1511"/>
                  </a:lnTo>
                  <a:cubicBezTo>
                    <a:pt x="4110" y="1546"/>
                    <a:pt x="4506" y="1772"/>
                    <a:pt x="4713" y="2090"/>
                  </a:cubicBezTo>
                  <a:cubicBezTo>
                    <a:pt x="4727" y="2077"/>
                    <a:pt x="4740" y="2065"/>
                    <a:pt x="4754" y="2053"/>
                  </a:cubicBezTo>
                  <a:cubicBezTo>
                    <a:pt x="4812" y="1918"/>
                    <a:pt x="4863" y="1777"/>
                    <a:pt x="4901" y="1634"/>
                  </a:cubicBezTo>
                  <a:cubicBezTo>
                    <a:pt x="4861" y="1458"/>
                    <a:pt x="4698" y="1302"/>
                    <a:pt x="4510" y="1211"/>
                  </a:cubicBezTo>
                  <a:cubicBezTo>
                    <a:pt x="4299" y="1107"/>
                    <a:pt x="4059" y="1072"/>
                    <a:pt x="3891" y="1072"/>
                  </a:cubicBezTo>
                  <a:cubicBezTo>
                    <a:pt x="3943" y="685"/>
                    <a:pt x="3593" y="292"/>
                    <a:pt x="3172" y="111"/>
                  </a:cubicBezTo>
                  <a:cubicBezTo>
                    <a:pt x="3051" y="58"/>
                    <a:pt x="2922" y="18"/>
                    <a:pt x="2791" y="6"/>
                  </a:cubicBezTo>
                  <a:cubicBezTo>
                    <a:pt x="2755" y="2"/>
                    <a:pt x="2720" y="0"/>
                    <a:pt x="268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83244" y="4005376"/>
              <a:ext cx="517747" cy="417159"/>
            </a:xfrm>
            <a:custGeom>
              <a:avLst/>
              <a:gdLst/>
              <a:ahLst/>
              <a:cxnLst/>
              <a:rect l="l" t="t" r="r" b="b"/>
              <a:pathLst>
                <a:path w="5909" h="4761" extrusionOk="0">
                  <a:moveTo>
                    <a:pt x="2594" y="1"/>
                  </a:moveTo>
                  <a:cubicBezTo>
                    <a:pt x="2499" y="1"/>
                    <a:pt x="2406" y="16"/>
                    <a:pt x="2318" y="53"/>
                  </a:cubicBezTo>
                  <a:cubicBezTo>
                    <a:pt x="2098" y="144"/>
                    <a:pt x="1955" y="351"/>
                    <a:pt x="1721" y="409"/>
                  </a:cubicBezTo>
                  <a:cubicBezTo>
                    <a:pt x="2254" y="540"/>
                    <a:pt x="2749" y="816"/>
                    <a:pt x="3121" y="1189"/>
                  </a:cubicBezTo>
                  <a:cubicBezTo>
                    <a:pt x="2661" y="881"/>
                    <a:pt x="2146" y="642"/>
                    <a:pt x="1605" y="488"/>
                  </a:cubicBezTo>
                  <a:cubicBezTo>
                    <a:pt x="1567" y="477"/>
                    <a:pt x="1526" y="466"/>
                    <a:pt x="1487" y="466"/>
                  </a:cubicBezTo>
                  <a:cubicBezTo>
                    <a:pt x="1469" y="466"/>
                    <a:pt x="1452" y="468"/>
                    <a:pt x="1435" y="474"/>
                  </a:cubicBezTo>
                  <a:cubicBezTo>
                    <a:pt x="1391" y="490"/>
                    <a:pt x="1363" y="523"/>
                    <a:pt x="1335" y="556"/>
                  </a:cubicBezTo>
                  <a:cubicBezTo>
                    <a:pt x="1204" y="716"/>
                    <a:pt x="1072" y="877"/>
                    <a:pt x="939" y="1039"/>
                  </a:cubicBezTo>
                  <a:cubicBezTo>
                    <a:pt x="963" y="1038"/>
                    <a:pt x="986" y="1038"/>
                    <a:pt x="1010" y="1038"/>
                  </a:cubicBezTo>
                  <a:cubicBezTo>
                    <a:pt x="1556" y="1038"/>
                    <a:pt x="2109" y="1230"/>
                    <a:pt x="2523" y="1565"/>
                  </a:cubicBezTo>
                  <a:cubicBezTo>
                    <a:pt x="1998" y="1368"/>
                    <a:pt x="1435" y="1260"/>
                    <a:pt x="874" y="1249"/>
                  </a:cubicBezTo>
                  <a:cubicBezTo>
                    <a:pt x="865" y="1249"/>
                    <a:pt x="855" y="1249"/>
                    <a:pt x="846" y="1249"/>
                  </a:cubicBezTo>
                  <a:cubicBezTo>
                    <a:pt x="773" y="1249"/>
                    <a:pt x="696" y="1257"/>
                    <a:pt x="646" y="1300"/>
                  </a:cubicBezTo>
                  <a:cubicBezTo>
                    <a:pt x="602" y="1335"/>
                    <a:pt x="586" y="1391"/>
                    <a:pt x="572" y="1444"/>
                  </a:cubicBezTo>
                  <a:cubicBezTo>
                    <a:pt x="514" y="1663"/>
                    <a:pt x="455" y="1882"/>
                    <a:pt x="395" y="2102"/>
                  </a:cubicBezTo>
                  <a:cubicBezTo>
                    <a:pt x="651" y="2051"/>
                    <a:pt x="922" y="2002"/>
                    <a:pt x="1186" y="2002"/>
                  </a:cubicBezTo>
                  <a:cubicBezTo>
                    <a:pt x="1401" y="2002"/>
                    <a:pt x="1612" y="2035"/>
                    <a:pt x="1807" y="2126"/>
                  </a:cubicBezTo>
                  <a:cubicBezTo>
                    <a:pt x="1195" y="2133"/>
                    <a:pt x="592" y="2238"/>
                    <a:pt x="34" y="2438"/>
                  </a:cubicBezTo>
                  <a:cubicBezTo>
                    <a:pt x="23" y="2633"/>
                    <a:pt x="11" y="2828"/>
                    <a:pt x="0" y="3023"/>
                  </a:cubicBezTo>
                  <a:cubicBezTo>
                    <a:pt x="183" y="2952"/>
                    <a:pt x="367" y="2882"/>
                    <a:pt x="549" y="2814"/>
                  </a:cubicBezTo>
                  <a:cubicBezTo>
                    <a:pt x="703" y="2756"/>
                    <a:pt x="879" y="2700"/>
                    <a:pt x="1044" y="2700"/>
                  </a:cubicBezTo>
                  <a:cubicBezTo>
                    <a:pt x="1150" y="2700"/>
                    <a:pt x="1251" y="2723"/>
                    <a:pt x="1339" y="2782"/>
                  </a:cubicBezTo>
                  <a:cubicBezTo>
                    <a:pt x="955" y="3107"/>
                    <a:pt x="516" y="3380"/>
                    <a:pt x="41" y="3594"/>
                  </a:cubicBezTo>
                  <a:cubicBezTo>
                    <a:pt x="43" y="3800"/>
                    <a:pt x="43" y="4007"/>
                    <a:pt x="44" y="4212"/>
                  </a:cubicBezTo>
                  <a:cubicBezTo>
                    <a:pt x="44" y="4249"/>
                    <a:pt x="46" y="4287"/>
                    <a:pt x="65" y="4322"/>
                  </a:cubicBezTo>
                  <a:cubicBezTo>
                    <a:pt x="97" y="4378"/>
                    <a:pt x="169" y="4405"/>
                    <a:pt x="234" y="4426"/>
                  </a:cubicBezTo>
                  <a:cubicBezTo>
                    <a:pt x="553" y="4526"/>
                    <a:pt x="888" y="4577"/>
                    <a:pt x="1221" y="4578"/>
                  </a:cubicBezTo>
                  <a:cubicBezTo>
                    <a:pt x="1256" y="4578"/>
                    <a:pt x="1293" y="4577"/>
                    <a:pt x="1321" y="4561"/>
                  </a:cubicBezTo>
                  <a:cubicBezTo>
                    <a:pt x="1348" y="4543"/>
                    <a:pt x="1362" y="4515"/>
                    <a:pt x="1376" y="4489"/>
                  </a:cubicBezTo>
                  <a:cubicBezTo>
                    <a:pt x="1655" y="3905"/>
                    <a:pt x="1935" y="3321"/>
                    <a:pt x="2216" y="2738"/>
                  </a:cubicBezTo>
                  <a:lnTo>
                    <a:pt x="2216" y="2738"/>
                  </a:lnTo>
                  <a:cubicBezTo>
                    <a:pt x="2188" y="3435"/>
                    <a:pt x="2032" y="4121"/>
                    <a:pt x="1756" y="4761"/>
                  </a:cubicBezTo>
                  <a:cubicBezTo>
                    <a:pt x="1820" y="4734"/>
                    <a:pt x="1893" y="4730"/>
                    <a:pt x="1968" y="4730"/>
                  </a:cubicBezTo>
                  <a:cubicBezTo>
                    <a:pt x="2004" y="4730"/>
                    <a:pt x="2040" y="4731"/>
                    <a:pt x="2076" y="4731"/>
                  </a:cubicBezTo>
                  <a:cubicBezTo>
                    <a:pt x="2172" y="4731"/>
                    <a:pt x="2263" y="4724"/>
                    <a:pt x="2330" y="4670"/>
                  </a:cubicBezTo>
                  <a:cubicBezTo>
                    <a:pt x="2379" y="4629"/>
                    <a:pt x="2404" y="4573"/>
                    <a:pt x="2426" y="4517"/>
                  </a:cubicBezTo>
                  <a:cubicBezTo>
                    <a:pt x="2721" y="3789"/>
                    <a:pt x="2853" y="3005"/>
                    <a:pt x="2811" y="2217"/>
                  </a:cubicBezTo>
                  <a:lnTo>
                    <a:pt x="2811" y="2217"/>
                  </a:lnTo>
                  <a:cubicBezTo>
                    <a:pt x="2942" y="2302"/>
                    <a:pt x="2991" y="2454"/>
                    <a:pt x="3019" y="2595"/>
                  </a:cubicBezTo>
                  <a:cubicBezTo>
                    <a:pt x="3156" y="3266"/>
                    <a:pt x="3028" y="3966"/>
                    <a:pt x="2663" y="4545"/>
                  </a:cubicBezTo>
                  <a:cubicBezTo>
                    <a:pt x="2970" y="4457"/>
                    <a:pt x="3344" y="4533"/>
                    <a:pt x="3605" y="4371"/>
                  </a:cubicBezTo>
                  <a:cubicBezTo>
                    <a:pt x="3814" y="4243"/>
                    <a:pt x="3888" y="4000"/>
                    <a:pt x="3914" y="3772"/>
                  </a:cubicBezTo>
                  <a:cubicBezTo>
                    <a:pt x="3975" y="3212"/>
                    <a:pt x="3835" y="2644"/>
                    <a:pt x="3695" y="2086"/>
                  </a:cubicBezTo>
                  <a:lnTo>
                    <a:pt x="3695" y="2086"/>
                  </a:lnTo>
                  <a:cubicBezTo>
                    <a:pt x="4186" y="2677"/>
                    <a:pt x="4321" y="3479"/>
                    <a:pt x="4037" y="4136"/>
                  </a:cubicBezTo>
                  <a:cubicBezTo>
                    <a:pt x="4386" y="4047"/>
                    <a:pt x="4763" y="3938"/>
                    <a:pt x="4944" y="3663"/>
                  </a:cubicBezTo>
                  <a:cubicBezTo>
                    <a:pt x="5114" y="3405"/>
                    <a:pt x="5061" y="3072"/>
                    <a:pt x="4977" y="2772"/>
                  </a:cubicBezTo>
                  <a:cubicBezTo>
                    <a:pt x="4882" y="2430"/>
                    <a:pt x="4752" y="2093"/>
                    <a:pt x="4589" y="1768"/>
                  </a:cubicBezTo>
                  <a:lnTo>
                    <a:pt x="4589" y="1768"/>
                  </a:lnTo>
                  <a:cubicBezTo>
                    <a:pt x="4805" y="1940"/>
                    <a:pt x="5019" y="2119"/>
                    <a:pt x="5177" y="2333"/>
                  </a:cubicBezTo>
                  <a:cubicBezTo>
                    <a:pt x="5335" y="2549"/>
                    <a:pt x="5433" y="2807"/>
                    <a:pt x="5387" y="3052"/>
                  </a:cubicBezTo>
                  <a:cubicBezTo>
                    <a:pt x="5707" y="3017"/>
                    <a:pt x="5908" y="2709"/>
                    <a:pt x="5880" y="2421"/>
                  </a:cubicBezTo>
                  <a:cubicBezTo>
                    <a:pt x="5854" y="2131"/>
                    <a:pt x="5652" y="1870"/>
                    <a:pt x="5422" y="1656"/>
                  </a:cubicBezTo>
                  <a:cubicBezTo>
                    <a:pt x="5115" y="1370"/>
                    <a:pt x="4721" y="1128"/>
                    <a:pt x="4288" y="1100"/>
                  </a:cubicBezTo>
                  <a:cubicBezTo>
                    <a:pt x="4177" y="746"/>
                    <a:pt x="3789" y="479"/>
                    <a:pt x="3414" y="272"/>
                  </a:cubicBezTo>
                  <a:cubicBezTo>
                    <a:pt x="3164" y="132"/>
                    <a:pt x="2869" y="1"/>
                    <a:pt x="2594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669091" y="5084263"/>
              <a:ext cx="203979" cy="126173"/>
            </a:xfrm>
            <a:custGeom>
              <a:avLst/>
              <a:gdLst/>
              <a:ahLst/>
              <a:cxnLst/>
              <a:rect l="l" t="t" r="r" b="b"/>
              <a:pathLst>
                <a:path w="2328" h="1440" extrusionOk="0">
                  <a:moveTo>
                    <a:pt x="984" y="0"/>
                  </a:moveTo>
                  <a:cubicBezTo>
                    <a:pt x="719" y="0"/>
                    <a:pt x="392" y="74"/>
                    <a:pt x="0" y="285"/>
                  </a:cubicBezTo>
                  <a:lnTo>
                    <a:pt x="77" y="429"/>
                  </a:lnTo>
                  <a:cubicBezTo>
                    <a:pt x="405" y="253"/>
                    <a:pt x="711" y="164"/>
                    <a:pt x="985" y="164"/>
                  </a:cubicBezTo>
                  <a:cubicBezTo>
                    <a:pt x="1170" y="164"/>
                    <a:pt x="1340" y="205"/>
                    <a:pt x="1491" y="287"/>
                  </a:cubicBezTo>
                  <a:cubicBezTo>
                    <a:pt x="1933" y="526"/>
                    <a:pt x="2130" y="1055"/>
                    <a:pt x="2165" y="1440"/>
                  </a:cubicBezTo>
                  <a:lnTo>
                    <a:pt x="2328" y="1424"/>
                  </a:lnTo>
                  <a:cubicBezTo>
                    <a:pt x="2289" y="980"/>
                    <a:pt x="2068" y="410"/>
                    <a:pt x="1568" y="141"/>
                  </a:cubicBezTo>
                  <a:cubicBezTo>
                    <a:pt x="1425" y="64"/>
                    <a:pt x="1231" y="0"/>
                    <a:pt x="984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896821" y="3919595"/>
              <a:ext cx="180672" cy="1294235"/>
            </a:xfrm>
            <a:custGeom>
              <a:avLst/>
              <a:gdLst/>
              <a:ahLst/>
              <a:cxnLst/>
              <a:rect l="l" t="t" r="r" b="b"/>
              <a:pathLst>
                <a:path w="2062" h="14771" extrusionOk="0">
                  <a:moveTo>
                    <a:pt x="1896" y="1"/>
                  </a:moveTo>
                  <a:cubicBezTo>
                    <a:pt x="1435" y="1"/>
                    <a:pt x="1017" y="307"/>
                    <a:pt x="790" y="639"/>
                  </a:cubicBezTo>
                  <a:cubicBezTo>
                    <a:pt x="515" y="1041"/>
                    <a:pt x="418" y="1518"/>
                    <a:pt x="345" y="1972"/>
                  </a:cubicBezTo>
                  <a:cubicBezTo>
                    <a:pt x="1" y="4075"/>
                    <a:pt x="10" y="6233"/>
                    <a:pt x="20" y="8322"/>
                  </a:cubicBezTo>
                  <a:lnTo>
                    <a:pt x="50" y="14770"/>
                  </a:lnTo>
                  <a:lnTo>
                    <a:pt x="215" y="14770"/>
                  </a:lnTo>
                  <a:lnTo>
                    <a:pt x="185" y="8320"/>
                  </a:lnTo>
                  <a:cubicBezTo>
                    <a:pt x="174" y="6240"/>
                    <a:pt x="164" y="4087"/>
                    <a:pt x="506" y="1998"/>
                  </a:cubicBezTo>
                  <a:cubicBezTo>
                    <a:pt x="578" y="1563"/>
                    <a:pt x="669" y="1105"/>
                    <a:pt x="925" y="732"/>
                  </a:cubicBezTo>
                  <a:cubicBezTo>
                    <a:pt x="1127" y="436"/>
                    <a:pt x="1495" y="165"/>
                    <a:pt x="1898" y="165"/>
                  </a:cubicBezTo>
                  <a:cubicBezTo>
                    <a:pt x="1943" y="165"/>
                    <a:pt x="1989" y="168"/>
                    <a:pt x="2036" y="176"/>
                  </a:cubicBezTo>
                  <a:lnTo>
                    <a:pt x="2062" y="14"/>
                  </a:lnTo>
                  <a:cubicBezTo>
                    <a:pt x="2006" y="5"/>
                    <a:pt x="1951" y="1"/>
                    <a:pt x="189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730864" y="4278143"/>
              <a:ext cx="162710" cy="935782"/>
            </a:xfrm>
            <a:custGeom>
              <a:avLst/>
              <a:gdLst/>
              <a:ahLst/>
              <a:cxnLst/>
              <a:rect l="l" t="t" r="r" b="b"/>
              <a:pathLst>
                <a:path w="1857" h="10680" extrusionOk="0">
                  <a:moveTo>
                    <a:pt x="6" y="1"/>
                  </a:moveTo>
                  <a:lnTo>
                    <a:pt x="0" y="166"/>
                  </a:lnTo>
                  <a:cubicBezTo>
                    <a:pt x="683" y="187"/>
                    <a:pt x="1216" y="752"/>
                    <a:pt x="1440" y="1301"/>
                  </a:cubicBezTo>
                  <a:cubicBezTo>
                    <a:pt x="1693" y="1915"/>
                    <a:pt x="1688" y="2621"/>
                    <a:pt x="1683" y="3244"/>
                  </a:cubicBezTo>
                  <a:cubicBezTo>
                    <a:pt x="1674" y="4462"/>
                    <a:pt x="1669" y="5696"/>
                    <a:pt x="1663" y="6933"/>
                  </a:cubicBezTo>
                  <a:cubicBezTo>
                    <a:pt x="1656" y="8187"/>
                    <a:pt x="1651" y="9443"/>
                    <a:pt x="1642" y="10678"/>
                  </a:cubicBezTo>
                  <a:lnTo>
                    <a:pt x="1805" y="10678"/>
                  </a:lnTo>
                  <a:lnTo>
                    <a:pt x="1805" y="10680"/>
                  </a:lnTo>
                  <a:cubicBezTo>
                    <a:pt x="1814" y="9443"/>
                    <a:pt x="1821" y="8189"/>
                    <a:pt x="1826" y="6935"/>
                  </a:cubicBezTo>
                  <a:cubicBezTo>
                    <a:pt x="1833" y="5698"/>
                    <a:pt x="1839" y="4462"/>
                    <a:pt x="1847" y="3244"/>
                  </a:cubicBezTo>
                  <a:cubicBezTo>
                    <a:pt x="1853" y="2606"/>
                    <a:pt x="1856" y="1883"/>
                    <a:pt x="1593" y="1239"/>
                  </a:cubicBezTo>
                  <a:cubicBezTo>
                    <a:pt x="1348" y="639"/>
                    <a:pt x="762" y="25"/>
                    <a:pt x="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728411" y="4681291"/>
              <a:ext cx="144573" cy="529575"/>
            </a:xfrm>
            <a:custGeom>
              <a:avLst/>
              <a:gdLst/>
              <a:ahLst/>
              <a:cxnLst/>
              <a:rect l="l" t="t" r="r" b="b"/>
              <a:pathLst>
                <a:path w="1650" h="6044" extrusionOk="0">
                  <a:moveTo>
                    <a:pt x="88" y="1"/>
                  </a:moveTo>
                  <a:lnTo>
                    <a:pt x="0" y="139"/>
                  </a:lnTo>
                  <a:cubicBezTo>
                    <a:pt x="525" y="473"/>
                    <a:pt x="665" y="1143"/>
                    <a:pt x="765" y="1801"/>
                  </a:cubicBezTo>
                  <a:cubicBezTo>
                    <a:pt x="876" y="2522"/>
                    <a:pt x="1004" y="3234"/>
                    <a:pt x="1126" y="3923"/>
                  </a:cubicBezTo>
                  <a:cubicBezTo>
                    <a:pt x="1251" y="4612"/>
                    <a:pt x="1379" y="5325"/>
                    <a:pt x="1488" y="6044"/>
                  </a:cubicBezTo>
                  <a:lnTo>
                    <a:pt x="1488" y="6042"/>
                  </a:lnTo>
                  <a:lnTo>
                    <a:pt x="1649" y="6017"/>
                  </a:lnTo>
                  <a:cubicBezTo>
                    <a:pt x="1540" y="5297"/>
                    <a:pt x="1412" y="4584"/>
                    <a:pt x="1288" y="3895"/>
                  </a:cubicBezTo>
                  <a:cubicBezTo>
                    <a:pt x="1165" y="3206"/>
                    <a:pt x="1037" y="2495"/>
                    <a:pt x="928" y="1776"/>
                  </a:cubicBezTo>
                  <a:cubicBezTo>
                    <a:pt x="826" y="1111"/>
                    <a:pt x="670" y="371"/>
                    <a:pt x="88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887796" y="4625476"/>
              <a:ext cx="529575" cy="580220"/>
            </a:xfrm>
            <a:custGeom>
              <a:avLst/>
              <a:gdLst/>
              <a:ahLst/>
              <a:cxnLst/>
              <a:rect l="l" t="t" r="r" b="b"/>
              <a:pathLst>
                <a:path w="6044" h="6622" extrusionOk="0">
                  <a:moveTo>
                    <a:pt x="4816" y="1"/>
                  </a:moveTo>
                  <a:cubicBezTo>
                    <a:pt x="4724" y="1"/>
                    <a:pt x="4633" y="8"/>
                    <a:pt x="4547" y="24"/>
                  </a:cubicBezTo>
                  <a:cubicBezTo>
                    <a:pt x="3951" y="131"/>
                    <a:pt x="3452" y="522"/>
                    <a:pt x="3086" y="852"/>
                  </a:cubicBezTo>
                  <a:cubicBezTo>
                    <a:pt x="1432" y="2336"/>
                    <a:pt x="307" y="4430"/>
                    <a:pt x="0" y="6598"/>
                  </a:cubicBezTo>
                  <a:lnTo>
                    <a:pt x="162" y="6621"/>
                  </a:lnTo>
                  <a:cubicBezTo>
                    <a:pt x="465" y="4490"/>
                    <a:pt x="1570" y="2432"/>
                    <a:pt x="3195" y="975"/>
                  </a:cubicBezTo>
                  <a:cubicBezTo>
                    <a:pt x="3547" y="659"/>
                    <a:pt x="4021" y="285"/>
                    <a:pt x="4575" y="185"/>
                  </a:cubicBezTo>
                  <a:cubicBezTo>
                    <a:pt x="4654" y="171"/>
                    <a:pt x="4736" y="164"/>
                    <a:pt x="4820" y="164"/>
                  </a:cubicBezTo>
                  <a:cubicBezTo>
                    <a:pt x="5247" y="164"/>
                    <a:pt x="5713" y="351"/>
                    <a:pt x="5892" y="757"/>
                  </a:cubicBezTo>
                  <a:lnTo>
                    <a:pt x="6043" y="690"/>
                  </a:lnTo>
                  <a:cubicBezTo>
                    <a:pt x="5836" y="217"/>
                    <a:pt x="5302" y="1"/>
                    <a:pt x="481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887971" y="5045359"/>
              <a:ext cx="234559" cy="168493"/>
            </a:xfrm>
            <a:custGeom>
              <a:avLst/>
              <a:gdLst/>
              <a:ahLst/>
              <a:cxnLst/>
              <a:rect l="l" t="t" r="r" b="b"/>
              <a:pathLst>
                <a:path w="2677" h="1923" extrusionOk="0">
                  <a:moveTo>
                    <a:pt x="944" y="1"/>
                  </a:moveTo>
                  <a:cubicBezTo>
                    <a:pt x="775" y="1"/>
                    <a:pt x="604" y="40"/>
                    <a:pt x="465" y="154"/>
                  </a:cubicBezTo>
                  <a:cubicBezTo>
                    <a:pt x="304" y="286"/>
                    <a:pt x="230" y="487"/>
                    <a:pt x="179" y="668"/>
                  </a:cubicBezTo>
                  <a:cubicBezTo>
                    <a:pt x="75" y="1036"/>
                    <a:pt x="4" y="1540"/>
                    <a:pt x="0" y="1922"/>
                  </a:cubicBezTo>
                  <a:lnTo>
                    <a:pt x="165" y="1922"/>
                  </a:lnTo>
                  <a:cubicBezTo>
                    <a:pt x="167" y="1561"/>
                    <a:pt x="239" y="1063"/>
                    <a:pt x="337" y="712"/>
                  </a:cubicBezTo>
                  <a:cubicBezTo>
                    <a:pt x="382" y="549"/>
                    <a:pt x="442" y="384"/>
                    <a:pt x="568" y="280"/>
                  </a:cubicBezTo>
                  <a:cubicBezTo>
                    <a:pt x="673" y="194"/>
                    <a:pt x="807" y="164"/>
                    <a:pt x="943" y="164"/>
                  </a:cubicBezTo>
                  <a:cubicBezTo>
                    <a:pt x="1071" y="164"/>
                    <a:pt x="1202" y="191"/>
                    <a:pt x="1312" y="222"/>
                  </a:cubicBezTo>
                  <a:cubicBezTo>
                    <a:pt x="1786" y="357"/>
                    <a:pt x="2228" y="629"/>
                    <a:pt x="2556" y="991"/>
                  </a:cubicBezTo>
                  <a:lnTo>
                    <a:pt x="2677" y="880"/>
                  </a:lnTo>
                  <a:cubicBezTo>
                    <a:pt x="2330" y="496"/>
                    <a:pt x="1859" y="207"/>
                    <a:pt x="1356" y="65"/>
                  </a:cubicBezTo>
                  <a:cubicBezTo>
                    <a:pt x="1234" y="30"/>
                    <a:pt x="1090" y="1"/>
                    <a:pt x="944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491042" y="4641598"/>
              <a:ext cx="387280" cy="415406"/>
            </a:xfrm>
            <a:custGeom>
              <a:avLst/>
              <a:gdLst/>
              <a:ahLst/>
              <a:cxnLst/>
              <a:rect l="l" t="t" r="r" b="b"/>
              <a:pathLst>
                <a:path w="4420" h="4741" extrusionOk="0">
                  <a:moveTo>
                    <a:pt x="2656" y="0"/>
                  </a:moveTo>
                  <a:cubicBezTo>
                    <a:pt x="2535" y="0"/>
                    <a:pt x="2414" y="28"/>
                    <a:pt x="2308" y="84"/>
                  </a:cubicBezTo>
                  <a:cubicBezTo>
                    <a:pt x="2082" y="199"/>
                    <a:pt x="1928" y="435"/>
                    <a:pt x="2019" y="722"/>
                  </a:cubicBezTo>
                  <a:lnTo>
                    <a:pt x="2019" y="722"/>
                  </a:lnTo>
                  <a:cubicBezTo>
                    <a:pt x="1870" y="595"/>
                    <a:pt x="1672" y="538"/>
                    <a:pt x="1472" y="538"/>
                  </a:cubicBezTo>
                  <a:cubicBezTo>
                    <a:pt x="1373" y="538"/>
                    <a:pt x="1274" y="552"/>
                    <a:pt x="1180" y="578"/>
                  </a:cubicBezTo>
                  <a:cubicBezTo>
                    <a:pt x="892" y="657"/>
                    <a:pt x="646" y="834"/>
                    <a:pt x="424" y="1027"/>
                  </a:cubicBezTo>
                  <a:cubicBezTo>
                    <a:pt x="276" y="1154"/>
                    <a:pt x="131" y="1298"/>
                    <a:pt x="66" y="1478"/>
                  </a:cubicBezTo>
                  <a:cubicBezTo>
                    <a:pt x="1" y="1661"/>
                    <a:pt x="38" y="1889"/>
                    <a:pt x="201" y="1999"/>
                  </a:cubicBezTo>
                  <a:cubicBezTo>
                    <a:pt x="408" y="1524"/>
                    <a:pt x="869" y="1164"/>
                    <a:pt x="1390" y="1073"/>
                  </a:cubicBezTo>
                  <a:lnTo>
                    <a:pt x="1390" y="1073"/>
                  </a:lnTo>
                  <a:cubicBezTo>
                    <a:pt x="1127" y="1282"/>
                    <a:pt x="878" y="1508"/>
                    <a:pt x="648" y="1750"/>
                  </a:cubicBezTo>
                  <a:cubicBezTo>
                    <a:pt x="506" y="1899"/>
                    <a:pt x="366" y="2061"/>
                    <a:pt x="299" y="2254"/>
                  </a:cubicBezTo>
                  <a:cubicBezTo>
                    <a:pt x="232" y="2448"/>
                    <a:pt x="253" y="2682"/>
                    <a:pt x="399" y="2829"/>
                  </a:cubicBezTo>
                  <a:cubicBezTo>
                    <a:pt x="631" y="2336"/>
                    <a:pt x="1045" y="1927"/>
                    <a:pt x="1546" y="1694"/>
                  </a:cubicBezTo>
                  <a:lnTo>
                    <a:pt x="1546" y="1694"/>
                  </a:lnTo>
                  <a:cubicBezTo>
                    <a:pt x="1178" y="2038"/>
                    <a:pt x="803" y="2390"/>
                    <a:pt x="564" y="2829"/>
                  </a:cubicBezTo>
                  <a:cubicBezTo>
                    <a:pt x="489" y="2967"/>
                    <a:pt x="427" y="3118"/>
                    <a:pt x="429" y="3276"/>
                  </a:cubicBezTo>
                  <a:cubicBezTo>
                    <a:pt x="434" y="3578"/>
                    <a:pt x="669" y="3825"/>
                    <a:pt x="888" y="4041"/>
                  </a:cubicBezTo>
                  <a:cubicBezTo>
                    <a:pt x="899" y="3199"/>
                    <a:pt x="1418" y="2380"/>
                    <a:pt x="2188" y="1996"/>
                  </a:cubicBezTo>
                  <a:lnTo>
                    <a:pt x="2188" y="1996"/>
                  </a:lnTo>
                  <a:cubicBezTo>
                    <a:pt x="1750" y="2531"/>
                    <a:pt x="1474" y="3190"/>
                    <a:pt x="1401" y="3871"/>
                  </a:cubicBezTo>
                  <a:cubicBezTo>
                    <a:pt x="1387" y="4006"/>
                    <a:pt x="1381" y="4152"/>
                    <a:pt x="1448" y="4271"/>
                  </a:cubicBezTo>
                  <a:cubicBezTo>
                    <a:pt x="1498" y="4358"/>
                    <a:pt x="1602" y="4422"/>
                    <a:pt x="1700" y="4422"/>
                  </a:cubicBezTo>
                  <a:cubicBezTo>
                    <a:pt x="1736" y="4422"/>
                    <a:pt x="1771" y="4414"/>
                    <a:pt x="1802" y="4395"/>
                  </a:cubicBezTo>
                  <a:cubicBezTo>
                    <a:pt x="1864" y="3780"/>
                    <a:pt x="2043" y="3176"/>
                    <a:pt x="2323" y="2622"/>
                  </a:cubicBezTo>
                  <a:lnTo>
                    <a:pt x="2323" y="2622"/>
                  </a:lnTo>
                  <a:cubicBezTo>
                    <a:pt x="2427" y="3208"/>
                    <a:pt x="2267" y="3801"/>
                    <a:pt x="2178" y="4388"/>
                  </a:cubicBezTo>
                  <a:cubicBezTo>
                    <a:pt x="2171" y="4427"/>
                    <a:pt x="2165" y="4469"/>
                    <a:pt x="2187" y="4504"/>
                  </a:cubicBezTo>
                  <a:cubicBezTo>
                    <a:pt x="2208" y="4539"/>
                    <a:pt x="2250" y="4555"/>
                    <a:pt x="2288" y="4569"/>
                  </a:cubicBezTo>
                  <a:cubicBezTo>
                    <a:pt x="2411" y="4613"/>
                    <a:pt x="2536" y="4658"/>
                    <a:pt x="2660" y="4702"/>
                  </a:cubicBezTo>
                  <a:cubicBezTo>
                    <a:pt x="2713" y="4722"/>
                    <a:pt x="2769" y="4741"/>
                    <a:pt x="2825" y="4741"/>
                  </a:cubicBezTo>
                  <a:cubicBezTo>
                    <a:pt x="2834" y="4741"/>
                    <a:pt x="2843" y="4740"/>
                    <a:pt x="2851" y="4739"/>
                  </a:cubicBezTo>
                  <a:cubicBezTo>
                    <a:pt x="2907" y="4732"/>
                    <a:pt x="2958" y="4702"/>
                    <a:pt x="3007" y="4674"/>
                  </a:cubicBezTo>
                  <a:cubicBezTo>
                    <a:pt x="3167" y="4581"/>
                    <a:pt x="3325" y="4487"/>
                    <a:pt x="3485" y="4394"/>
                  </a:cubicBezTo>
                  <a:cubicBezTo>
                    <a:pt x="3223" y="3873"/>
                    <a:pt x="3004" y="3332"/>
                    <a:pt x="2830" y="2778"/>
                  </a:cubicBezTo>
                  <a:lnTo>
                    <a:pt x="2830" y="2778"/>
                  </a:lnTo>
                  <a:cubicBezTo>
                    <a:pt x="3232" y="3038"/>
                    <a:pt x="3557" y="3411"/>
                    <a:pt x="3749" y="3843"/>
                  </a:cubicBezTo>
                  <a:cubicBezTo>
                    <a:pt x="3778" y="3694"/>
                    <a:pt x="4032" y="3655"/>
                    <a:pt x="4034" y="3503"/>
                  </a:cubicBezTo>
                  <a:cubicBezTo>
                    <a:pt x="4034" y="3460"/>
                    <a:pt x="4011" y="3420"/>
                    <a:pt x="3990" y="3383"/>
                  </a:cubicBezTo>
                  <a:cubicBezTo>
                    <a:pt x="3716" y="2927"/>
                    <a:pt x="3353" y="2524"/>
                    <a:pt x="2923" y="2199"/>
                  </a:cubicBezTo>
                  <a:lnTo>
                    <a:pt x="2923" y="2199"/>
                  </a:lnTo>
                  <a:cubicBezTo>
                    <a:pt x="3411" y="2322"/>
                    <a:pt x="3860" y="2587"/>
                    <a:pt x="4197" y="2952"/>
                  </a:cubicBezTo>
                  <a:lnTo>
                    <a:pt x="4309" y="2390"/>
                  </a:lnTo>
                  <a:cubicBezTo>
                    <a:pt x="4321" y="2333"/>
                    <a:pt x="4332" y="2271"/>
                    <a:pt x="4316" y="2213"/>
                  </a:cubicBezTo>
                  <a:cubicBezTo>
                    <a:pt x="4295" y="2145"/>
                    <a:pt x="4237" y="2094"/>
                    <a:pt x="4181" y="2048"/>
                  </a:cubicBezTo>
                  <a:cubicBezTo>
                    <a:pt x="3799" y="1747"/>
                    <a:pt x="3314" y="1569"/>
                    <a:pt x="2822" y="1552"/>
                  </a:cubicBezTo>
                  <a:cubicBezTo>
                    <a:pt x="2988" y="1451"/>
                    <a:pt x="3173" y="1411"/>
                    <a:pt x="3365" y="1411"/>
                  </a:cubicBezTo>
                  <a:cubicBezTo>
                    <a:pt x="3696" y="1411"/>
                    <a:pt x="4048" y="1528"/>
                    <a:pt x="4363" y="1648"/>
                  </a:cubicBezTo>
                  <a:cubicBezTo>
                    <a:pt x="4420" y="1301"/>
                    <a:pt x="4093" y="982"/>
                    <a:pt x="3739" y="905"/>
                  </a:cubicBezTo>
                  <a:cubicBezTo>
                    <a:pt x="3651" y="885"/>
                    <a:pt x="3563" y="877"/>
                    <a:pt x="3474" y="877"/>
                  </a:cubicBezTo>
                  <a:cubicBezTo>
                    <a:pt x="3205" y="877"/>
                    <a:pt x="2933" y="952"/>
                    <a:pt x="2672" y="1027"/>
                  </a:cubicBezTo>
                  <a:cubicBezTo>
                    <a:pt x="2930" y="790"/>
                    <a:pt x="3285" y="655"/>
                    <a:pt x="3640" y="655"/>
                  </a:cubicBezTo>
                  <a:cubicBezTo>
                    <a:pt x="3688" y="655"/>
                    <a:pt x="3737" y="658"/>
                    <a:pt x="3785" y="663"/>
                  </a:cubicBezTo>
                  <a:cubicBezTo>
                    <a:pt x="3749" y="461"/>
                    <a:pt x="3525" y="363"/>
                    <a:pt x="3307" y="363"/>
                  </a:cubicBezTo>
                  <a:cubicBezTo>
                    <a:pt x="3254" y="363"/>
                    <a:pt x="3201" y="368"/>
                    <a:pt x="3151" y="380"/>
                  </a:cubicBezTo>
                  <a:cubicBezTo>
                    <a:pt x="2897" y="440"/>
                    <a:pt x="2671" y="594"/>
                    <a:pt x="2411" y="627"/>
                  </a:cubicBezTo>
                  <a:cubicBezTo>
                    <a:pt x="2620" y="452"/>
                    <a:pt x="2830" y="277"/>
                    <a:pt x="3039" y="101"/>
                  </a:cubicBezTo>
                  <a:cubicBezTo>
                    <a:pt x="2924" y="34"/>
                    <a:pt x="2790" y="0"/>
                    <a:pt x="2656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272513" y="4230126"/>
              <a:ext cx="630251" cy="611237"/>
            </a:xfrm>
            <a:custGeom>
              <a:avLst/>
              <a:gdLst/>
              <a:ahLst/>
              <a:cxnLst/>
              <a:rect l="l" t="t" r="r" b="b"/>
              <a:pathLst>
                <a:path w="7193" h="6976" extrusionOk="0">
                  <a:moveTo>
                    <a:pt x="1096" y="4553"/>
                  </a:moveTo>
                  <a:cubicBezTo>
                    <a:pt x="1114" y="4553"/>
                    <a:pt x="1132" y="4566"/>
                    <a:pt x="1141" y="4581"/>
                  </a:cubicBezTo>
                  <a:cubicBezTo>
                    <a:pt x="1153" y="4589"/>
                    <a:pt x="1162" y="4597"/>
                    <a:pt x="1167" y="4611"/>
                  </a:cubicBezTo>
                  <a:cubicBezTo>
                    <a:pt x="1171" y="4624"/>
                    <a:pt x="1172" y="4636"/>
                    <a:pt x="1172" y="4648"/>
                  </a:cubicBezTo>
                  <a:cubicBezTo>
                    <a:pt x="1172" y="4659"/>
                    <a:pt x="1169" y="4667"/>
                    <a:pt x="1162" y="4674"/>
                  </a:cubicBezTo>
                  <a:cubicBezTo>
                    <a:pt x="1160" y="4676"/>
                    <a:pt x="1158" y="4678"/>
                    <a:pt x="1155" y="4680"/>
                  </a:cubicBezTo>
                  <a:cubicBezTo>
                    <a:pt x="1155" y="4690"/>
                    <a:pt x="1149" y="4701"/>
                    <a:pt x="1144" y="4710"/>
                  </a:cubicBezTo>
                  <a:cubicBezTo>
                    <a:pt x="1134" y="4742"/>
                    <a:pt x="1095" y="4749"/>
                    <a:pt x="1062" y="4749"/>
                  </a:cubicBezTo>
                  <a:cubicBezTo>
                    <a:pt x="1057" y="4749"/>
                    <a:pt x="1051" y="4748"/>
                    <a:pt x="1046" y="4748"/>
                  </a:cubicBezTo>
                  <a:cubicBezTo>
                    <a:pt x="1032" y="4748"/>
                    <a:pt x="1018" y="4736"/>
                    <a:pt x="1020" y="4722"/>
                  </a:cubicBezTo>
                  <a:cubicBezTo>
                    <a:pt x="1020" y="4708"/>
                    <a:pt x="1020" y="4696"/>
                    <a:pt x="1020" y="4683"/>
                  </a:cubicBezTo>
                  <a:cubicBezTo>
                    <a:pt x="1020" y="4669"/>
                    <a:pt x="1016" y="4648"/>
                    <a:pt x="1025" y="4636"/>
                  </a:cubicBezTo>
                  <a:cubicBezTo>
                    <a:pt x="1028" y="4634"/>
                    <a:pt x="1030" y="4631"/>
                    <a:pt x="1034" y="4629"/>
                  </a:cubicBezTo>
                  <a:cubicBezTo>
                    <a:pt x="1034" y="4628"/>
                    <a:pt x="1036" y="4624"/>
                    <a:pt x="1036" y="4624"/>
                  </a:cubicBezTo>
                  <a:lnTo>
                    <a:pt x="1036" y="4624"/>
                  </a:lnTo>
                  <a:cubicBezTo>
                    <a:pt x="1036" y="4624"/>
                    <a:pt x="1036" y="4625"/>
                    <a:pt x="1035" y="4625"/>
                  </a:cubicBezTo>
                  <a:cubicBezTo>
                    <a:pt x="1037" y="4624"/>
                    <a:pt x="1039" y="4620"/>
                    <a:pt x="1041" y="4618"/>
                  </a:cubicBezTo>
                  <a:cubicBezTo>
                    <a:pt x="1041" y="4617"/>
                    <a:pt x="1042" y="4615"/>
                    <a:pt x="1042" y="4613"/>
                  </a:cubicBezTo>
                  <a:cubicBezTo>
                    <a:pt x="1042" y="4611"/>
                    <a:pt x="1042" y="4610"/>
                    <a:pt x="1044" y="4608"/>
                  </a:cubicBezTo>
                  <a:cubicBezTo>
                    <a:pt x="1048" y="4592"/>
                    <a:pt x="1057" y="4578"/>
                    <a:pt x="1069" y="4566"/>
                  </a:cubicBezTo>
                  <a:cubicBezTo>
                    <a:pt x="1077" y="4557"/>
                    <a:pt x="1086" y="4553"/>
                    <a:pt x="1096" y="4553"/>
                  </a:cubicBezTo>
                  <a:close/>
                  <a:moveTo>
                    <a:pt x="548" y="4855"/>
                  </a:moveTo>
                  <a:cubicBezTo>
                    <a:pt x="562" y="4855"/>
                    <a:pt x="577" y="4858"/>
                    <a:pt x="590" y="4860"/>
                  </a:cubicBezTo>
                  <a:cubicBezTo>
                    <a:pt x="602" y="4862"/>
                    <a:pt x="613" y="4866"/>
                    <a:pt x="623" y="4873"/>
                  </a:cubicBezTo>
                  <a:cubicBezTo>
                    <a:pt x="632" y="4878"/>
                    <a:pt x="646" y="4887"/>
                    <a:pt x="650" y="4899"/>
                  </a:cubicBezTo>
                  <a:cubicBezTo>
                    <a:pt x="653" y="4911"/>
                    <a:pt x="650" y="4931"/>
                    <a:pt x="650" y="4943"/>
                  </a:cubicBezTo>
                  <a:cubicBezTo>
                    <a:pt x="650" y="4955"/>
                    <a:pt x="648" y="4967"/>
                    <a:pt x="644" y="4980"/>
                  </a:cubicBezTo>
                  <a:cubicBezTo>
                    <a:pt x="643" y="4992"/>
                    <a:pt x="637" y="5004"/>
                    <a:pt x="630" y="5018"/>
                  </a:cubicBezTo>
                  <a:cubicBezTo>
                    <a:pt x="627" y="5027"/>
                    <a:pt x="623" y="5034"/>
                    <a:pt x="616" y="5041"/>
                  </a:cubicBezTo>
                  <a:cubicBezTo>
                    <a:pt x="611" y="5046"/>
                    <a:pt x="606" y="5052"/>
                    <a:pt x="600" y="5057"/>
                  </a:cubicBezTo>
                  <a:cubicBezTo>
                    <a:pt x="578" y="5080"/>
                    <a:pt x="555" y="5104"/>
                    <a:pt x="530" y="5125"/>
                  </a:cubicBezTo>
                  <a:cubicBezTo>
                    <a:pt x="516" y="5136"/>
                    <a:pt x="502" y="5145"/>
                    <a:pt x="486" y="5146"/>
                  </a:cubicBezTo>
                  <a:cubicBezTo>
                    <a:pt x="485" y="5147"/>
                    <a:pt x="483" y="5147"/>
                    <a:pt x="481" y="5147"/>
                  </a:cubicBezTo>
                  <a:cubicBezTo>
                    <a:pt x="470" y="5147"/>
                    <a:pt x="460" y="5142"/>
                    <a:pt x="451" y="5136"/>
                  </a:cubicBezTo>
                  <a:cubicBezTo>
                    <a:pt x="432" y="5134"/>
                    <a:pt x="414" y="5127"/>
                    <a:pt x="399" y="5117"/>
                  </a:cubicBezTo>
                  <a:cubicBezTo>
                    <a:pt x="341" y="5099"/>
                    <a:pt x="360" y="5008"/>
                    <a:pt x="383" y="4967"/>
                  </a:cubicBezTo>
                  <a:cubicBezTo>
                    <a:pt x="411" y="4918"/>
                    <a:pt x="458" y="4881"/>
                    <a:pt x="511" y="4862"/>
                  </a:cubicBezTo>
                  <a:cubicBezTo>
                    <a:pt x="522" y="4857"/>
                    <a:pt x="534" y="4855"/>
                    <a:pt x="548" y="4855"/>
                  </a:cubicBezTo>
                  <a:close/>
                  <a:moveTo>
                    <a:pt x="1149" y="5744"/>
                  </a:moveTo>
                  <a:cubicBezTo>
                    <a:pt x="1152" y="5744"/>
                    <a:pt x="1155" y="5744"/>
                    <a:pt x="1158" y="5744"/>
                  </a:cubicBezTo>
                  <a:cubicBezTo>
                    <a:pt x="1178" y="5744"/>
                    <a:pt x="1199" y="5746"/>
                    <a:pt x="1218" y="5753"/>
                  </a:cubicBezTo>
                  <a:cubicBezTo>
                    <a:pt x="1237" y="5760"/>
                    <a:pt x="1255" y="5787"/>
                    <a:pt x="1263" y="5804"/>
                  </a:cubicBezTo>
                  <a:cubicBezTo>
                    <a:pt x="1283" y="5841"/>
                    <a:pt x="1286" y="5880"/>
                    <a:pt x="1285" y="5918"/>
                  </a:cubicBezTo>
                  <a:cubicBezTo>
                    <a:pt x="1283" y="5964"/>
                    <a:pt x="1262" y="5997"/>
                    <a:pt x="1239" y="6036"/>
                  </a:cubicBezTo>
                  <a:lnTo>
                    <a:pt x="1241" y="6036"/>
                  </a:lnTo>
                  <a:cubicBezTo>
                    <a:pt x="1221" y="6071"/>
                    <a:pt x="1204" y="6101"/>
                    <a:pt x="1172" y="6125"/>
                  </a:cubicBezTo>
                  <a:cubicBezTo>
                    <a:pt x="1156" y="6136"/>
                    <a:pt x="1141" y="6143"/>
                    <a:pt x="1125" y="6153"/>
                  </a:cubicBezTo>
                  <a:cubicBezTo>
                    <a:pt x="1113" y="6162"/>
                    <a:pt x="1097" y="6167"/>
                    <a:pt x="1081" y="6167"/>
                  </a:cubicBezTo>
                  <a:cubicBezTo>
                    <a:pt x="1078" y="6167"/>
                    <a:pt x="1076" y="6168"/>
                    <a:pt x="1073" y="6168"/>
                  </a:cubicBezTo>
                  <a:cubicBezTo>
                    <a:pt x="1035" y="6168"/>
                    <a:pt x="997" y="6144"/>
                    <a:pt x="974" y="6116"/>
                  </a:cubicBezTo>
                  <a:cubicBezTo>
                    <a:pt x="960" y="6097"/>
                    <a:pt x="953" y="6076"/>
                    <a:pt x="950" y="6053"/>
                  </a:cubicBezTo>
                  <a:cubicBezTo>
                    <a:pt x="935" y="6036"/>
                    <a:pt x="925" y="6016"/>
                    <a:pt x="921" y="5994"/>
                  </a:cubicBezTo>
                  <a:cubicBezTo>
                    <a:pt x="906" y="5950"/>
                    <a:pt x="914" y="5906"/>
                    <a:pt x="942" y="5867"/>
                  </a:cubicBezTo>
                  <a:cubicBezTo>
                    <a:pt x="958" y="5848"/>
                    <a:pt x="976" y="5829"/>
                    <a:pt x="993" y="5809"/>
                  </a:cubicBezTo>
                  <a:cubicBezTo>
                    <a:pt x="1009" y="5794"/>
                    <a:pt x="1027" y="5780"/>
                    <a:pt x="1046" y="5771"/>
                  </a:cubicBezTo>
                  <a:cubicBezTo>
                    <a:pt x="1077" y="5753"/>
                    <a:pt x="1113" y="5744"/>
                    <a:pt x="1149" y="5744"/>
                  </a:cubicBezTo>
                  <a:close/>
                  <a:moveTo>
                    <a:pt x="4330" y="0"/>
                  </a:moveTo>
                  <a:cubicBezTo>
                    <a:pt x="4211" y="0"/>
                    <a:pt x="4099" y="37"/>
                    <a:pt x="4007" y="131"/>
                  </a:cubicBezTo>
                  <a:cubicBezTo>
                    <a:pt x="4444" y="307"/>
                    <a:pt x="4847" y="594"/>
                    <a:pt x="5179" y="971"/>
                  </a:cubicBezTo>
                  <a:cubicBezTo>
                    <a:pt x="4849" y="907"/>
                    <a:pt x="4565" y="668"/>
                    <a:pt x="4263" y="500"/>
                  </a:cubicBezTo>
                  <a:cubicBezTo>
                    <a:pt x="4087" y="402"/>
                    <a:pt x="3885" y="330"/>
                    <a:pt x="3693" y="330"/>
                  </a:cubicBezTo>
                  <a:cubicBezTo>
                    <a:pt x="3554" y="330"/>
                    <a:pt x="3419" y="368"/>
                    <a:pt x="3304" y="461"/>
                  </a:cubicBezTo>
                  <a:cubicBezTo>
                    <a:pt x="3847" y="672"/>
                    <a:pt x="4367" y="973"/>
                    <a:pt x="4837" y="1356"/>
                  </a:cubicBezTo>
                  <a:lnTo>
                    <a:pt x="4721" y="1505"/>
                  </a:lnTo>
                  <a:cubicBezTo>
                    <a:pt x="4379" y="1307"/>
                    <a:pt x="4039" y="1107"/>
                    <a:pt x="3698" y="908"/>
                  </a:cubicBezTo>
                  <a:cubicBezTo>
                    <a:pt x="3391" y="728"/>
                    <a:pt x="3074" y="545"/>
                    <a:pt x="2732" y="517"/>
                  </a:cubicBezTo>
                  <a:cubicBezTo>
                    <a:pt x="2705" y="515"/>
                    <a:pt x="2677" y="514"/>
                    <a:pt x="2650" y="514"/>
                  </a:cubicBezTo>
                  <a:cubicBezTo>
                    <a:pt x="2330" y="514"/>
                    <a:pt x="1998" y="675"/>
                    <a:pt x="1853" y="1005"/>
                  </a:cubicBezTo>
                  <a:cubicBezTo>
                    <a:pt x="2755" y="1040"/>
                    <a:pt x="3647" y="1340"/>
                    <a:pt x="4426" y="1868"/>
                  </a:cubicBezTo>
                  <a:cubicBezTo>
                    <a:pt x="3563" y="1694"/>
                    <a:pt x="2700" y="1522"/>
                    <a:pt x="1837" y="1349"/>
                  </a:cubicBezTo>
                  <a:cubicBezTo>
                    <a:pt x="1701" y="1321"/>
                    <a:pt x="1560" y="1295"/>
                    <a:pt x="1422" y="1295"/>
                  </a:cubicBezTo>
                  <a:cubicBezTo>
                    <a:pt x="1301" y="1295"/>
                    <a:pt x="1183" y="1315"/>
                    <a:pt x="1072" y="1373"/>
                  </a:cubicBezTo>
                  <a:cubicBezTo>
                    <a:pt x="748" y="1542"/>
                    <a:pt x="597" y="1970"/>
                    <a:pt x="478" y="2361"/>
                  </a:cubicBezTo>
                  <a:cubicBezTo>
                    <a:pt x="913" y="2312"/>
                    <a:pt x="1349" y="2288"/>
                    <a:pt x="1786" y="2288"/>
                  </a:cubicBezTo>
                  <a:cubicBezTo>
                    <a:pt x="2344" y="2288"/>
                    <a:pt x="2902" y="2328"/>
                    <a:pt x="3456" y="2406"/>
                  </a:cubicBezTo>
                  <a:cubicBezTo>
                    <a:pt x="3672" y="2438"/>
                    <a:pt x="3916" y="2494"/>
                    <a:pt x="4032" y="2710"/>
                  </a:cubicBezTo>
                  <a:cubicBezTo>
                    <a:pt x="3810" y="2819"/>
                    <a:pt x="3573" y="2854"/>
                    <a:pt x="3332" y="2854"/>
                  </a:cubicBezTo>
                  <a:cubicBezTo>
                    <a:pt x="3079" y="2854"/>
                    <a:pt x="2820" y="2816"/>
                    <a:pt x="2569" y="2787"/>
                  </a:cubicBezTo>
                  <a:cubicBezTo>
                    <a:pt x="2236" y="2750"/>
                    <a:pt x="1903" y="2732"/>
                    <a:pt x="1569" y="2732"/>
                  </a:cubicBezTo>
                  <a:cubicBezTo>
                    <a:pt x="1201" y="2732"/>
                    <a:pt x="834" y="2754"/>
                    <a:pt x="469" y="2799"/>
                  </a:cubicBezTo>
                  <a:cubicBezTo>
                    <a:pt x="386" y="2810"/>
                    <a:pt x="299" y="2824"/>
                    <a:pt x="239" y="2891"/>
                  </a:cubicBezTo>
                  <a:cubicBezTo>
                    <a:pt x="181" y="2955"/>
                    <a:pt x="162" y="3055"/>
                    <a:pt x="148" y="3147"/>
                  </a:cubicBezTo>
                  <a:cubicBezTo>
                    <a:pt x="104" y="3427"/>
                    <a:pt x="60" y="3706"/>
                    <a:pt x="16" y="3987"/>
                  </a:cubicBezTo>
                  <a:cubicBezTo>
                    <a:pt x="736" y="3784"/>
                    <a:pt x="1477" y="3682"/>
                    <a:pt x="2217" y="3682"/>
                  </a:cubicBezTo>
                  <a:cubicBezTo>
                    <a:pt x="2392" y="3682"/>
                    <a:pt x="2567" y="3688"/>
                    <a:pt x="2742" y="3699"/>
                  </a:cubicBezTo>
                  <a:cubicBezTo>
                    <a:pt x="2321" y="3927"/>
                    <a:pt x="1863" y="4046"/>
                    <a:pt x="1411" y="4164"/>
                  </a:cubicBezTo>
                  <a:cubicBezTo>
                    <a:pt x="942" y="4285"/>
                    <a:pt x="474" y="4406"/>
                    <a:pt x="4" y="4529"/>
                  </a:cubicBezTo>
                  <a:cubicBezTo>
                    <a:pt x="1" y="4980"/>
                    <a:pt x="34" y="5430"/>
                    <a:pt x="102" y="5874"/>
                  </a:cubicBezTo>
                  <a:cubicBezTo>
                    <a:pt x="115" y="5955"/>
                    <a:pt x="130" y="6041"/>
                    <a:pt x="179" y="6102"/>
                  </a:cubicBezTo>
                  <a:cubicBezTo>
                    <a:pt x="222" y="6158"/>
                    <a:pt x="283" y="6188"/>
                    <a:pt x="343" y="6215"/>
                  </a:cubicBezTo>
                  <a:lnTo>
                    <a:pt x="1302" y="6648"/>
                  </a:lnTo>
                  <a:cubicBezTo>
                    <a:pt x="1788" y="5899"/>
                    <a:pt x="2349" y="5218"/>
                    <a:pt x="2972" y="4624"/>
                  </a:cubicBezTo>
                  <a:lnTo>
                    <a:pt x="2972" y="4624"/>
                  </a:lnTo>
                  <a:cubicBezTo>
                    <a:pt x="2835" y="5404"/>
                    <a:pt x="2488" y="6132"/>
                    <a:pt x="1991" y="6678"/>
                  </a:cubicBezTo>
                  <a:lnTo>
                    <a:pt x="2916" y="6976"/>
                  </a:lnTo>
                  <a:cubicBezTo>
                    <a:pt x="3379" y="6065"/>
                    <a:pt x="3807" y="5134"/>
                    <a:pt x="4200" y="4180"/>
                  </a:cubicBezTo>
                  <a:lnTo>
                    <a:pt x="4200" y="4180"/>
                  </a:lnTo>
                  <a:cubicBezTo>
                    <a:pt x="4179" y="5095"/>
                    <a:pt x="3933" y="6002"/>
                    <a:pt x="3500" y="6764"/>
                  </a:cubicBezTo>
                  <a:cubicBezTo>
                    <a:pt x="3826" y="6771"/>
                    <a:pt x="4154" y="6779"/>
                    <a:pt x="4481" y="6788"/>
                  </a:cubicBezTo>
                  <a:cubicBezTo>
                    <a:pt x="4491" y="6789"/>
                    <a:pt x="4502" y="6789"/>
                    <a:pt x="4513" y="6789"/>
                  </a:cubicBezTo>
                  <a:cubicBezTo>
                    <a:pt x="4558" y="6789"/>
                    <a:pt x="4604" y="6784"/>
                    <a:pt x="4644" y="6758"/>
                  </a:cubicBezTo>
                  <a:cubicBezTo>
                    <a:pt x="4702" y="6722"/>
                    <a:pt x="4731" y="6646"/>
                    <a:pt x="4759" y="6578"/>
                  </a:cubicBezTo>
                  <a:cubicBezTo>
                    <a:pt x="5159" y="5545"/>
                    <a:pt x="5386" y="4420"/>
                    <a:pt x="5424" y="3287"/>
                  </a:cubicBezTo>
                  <a:cubicBezTo>
                    <a:pt x="5793" y="4034"/>
                    <a:pt x="5703" y="4962"/>
                    <a:pt x="5603" y="5816"/>
                  </a:cubicBezTo>
                  <a:lnTo>
                    <a:pt x="6179" y="5809"/>
                  </a:lnTo>
                  <a:cubicBezTo>
                    <a:pt x="6254" y="5808"/>
                    <a:pt x="6333" y="5804"/>
                    <a:pt x="6393" y="5751"/>
                  </a:cubicBezTo>
                  <a:cubicBezTo>
                    <a:pt x="6445" y="5704"/>
                    <a:pt x="6472" y="5625"/>
                    <a:pt x="6493" y="5552"/>
                  </a:cubicBezTo>
                  <a:cubicBezTo>
                    <a:pt x="6912" y="4083"/>
                    <a:pt x="7192" y="2013"/>
                    <a:pt x="6207" y="1154"/>
                  </a:cubicBezTo>
                  <a:cubicBezTo>
                    <a:pt x="5796" y="796"/>
                    <a:pt x="5359" y="477"/>
                    <a:pt x="4903" y="201"/>
                  </a:cubicBezTo>
                  <a:cubicBezTo>
                    <a:pt x="4729" y="95"/>
                    <a:pt x="4520" y="0"/>
                    <a:pt x="4330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>
              <a:off x="318339" y="4391876"/>
              <a:ext cx="492687" cy="339002"/>
            </a:xfrm>
            <a:custGeom>
              <a:avLst/>
              <a:gdLst/>
              <a:ahLst/>
              <a:cxnLst/>
              <a:rect l="l" t="t" r="r" b="b"/>
              <a:pathLst>
                <a:path w="5623" h="3869" extrusionOk="0">
                  <a:moveTo>
                    <a:pt x="5622" y="1"/>
                  </a:moveTo>
                  <a:lnTo>
                    <a:pt x="5622" y="1"/>
                  </a:lnTo>
                  <a:cubicBezTo>
                    <a:pt x="5433" y="27"/>
                    <a:pt x="5268" y="131"/>
                    <a:pt x="5203" y="157"/>
                  </a:cubicBezTo>
                  <a:cubicBezTo>
                    <a:pt x="4731" y="352"/>
                    <a:pt x="4370" y="732"/>
                    <a:pt x="3982" y="1062"/>
                  </a:cubicBezTo>
                  <a:cubicBezTo>
                    <a:pt x="2742" y="2113"/>
                    <a:pt x="1118" y="2692"/>
                    <a:pt x="0" y="3869"/>
                  </a:cubicBezTo>
                  <a:cubicBezTo>
                    <a:pt x="883" y="3121"/>
                    <a:pt x="1949" y="2614"/>
                    <a:pt x="2916" y="1974"/>
                  </a:cubicBezTo>
                  <a:cubicBezTo>
                    <a:pt x="3279" y="1736"/>
                    <a:pt x="3628" y="1478"/>
                    <a:pt x="3975" y="1220"/>
                  </a:cubicBezTo>
                  <a:cubicBezTo>
                    <a:pt x="4524" y="813"/>
                    <a:pt x="5073" y="406"/>
                    <a:pt x="562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309840" y="4497635"/>
              <a:ext cx="297820" cy="43722"/>
            </a:xfrm>
            <a:custGeom>
              <a:avLst/>
              <a:gdLst/>
              <a:ahLst/>
              <a:cxnLst/>
              <a:rect l="l" t="t" r="r" b="b"/>
              <a:pathLst>
                <a:path w="3399" h="499" extrusionOk="0">
                  <a:moveTo>
                    <a:pt x="1484" y="0"/>
                  </a:moveTo>
                  <a:cubicBezTo>
                    <a:pt x="984" y="0"/>
                    <a:pt x="479" y="80"/>
                    <a:pt x="1" y="218"/>
                  </a:cubicBezTo>
                  <a:cubicBezTo>
                    <a:pt x="395" y="115"/>
                    <a:pt x="804" y="64"/>
                    <a:pt x="1212" y="64"/>
                  </a:cubicBezTo>
                  <a:cubicBezTo>
                    <a:pt x="1824" y="64"/>
                    <a:pt x="2436" y="179"/>
                    <a:pt x="3002" y="406"/>
                  </a:cubicBezTo>
                  <a:cubicBezTo>
                    <a:pt x="3111" y="450"/>
                    <a:pt x="3222" y="498"/>
                    <a:pt x="3321" y="498"/>
                  </a:cubicBezTo>
                  <a:cubicBezTo>
                    <a:pt x="3348" y="498"/>
                    <a:pt x="3374" y="495"/>
                    <a:pt x="3399" y="487"/>
                  </a:cubicBezTo>
                  <a:lnTo>
                    <a:pt x="3397" y="487"/>
                  </a:lnTo>
                  <a:cubicBezTo>
                    <a:pt x="2823" y="145"/>
                    <a:pt x="2158" y="0"/>
                    <a:pt x="148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518118" y="4537416"/>
              <a:ext cx="91563" cy="265576"/>
            </a:xfrm>
            <a:custGeom>
              <a:avLst/>
              <a:gdLst/>
              <a:ahLst/>
              <a:cxnLst/>
              <a:rect l="l" t="t" r="r" b="b"/>
              <a:pathLst>
                <a:path w="1045" h="3031" extrusionOk="0">
                  <a:moveTo>
                    <a:pt x="971" y="1"/>
                  </a:moveTo>
                  <a:cubicBezTo>
                    <a:pt x="937" y="20"/>
                    <a:pt x="905" y="39"/>
                    <a:pt x="862" y="39"/>
                  </a:cubicBezTo>
                  <a:cubicBezTo>
                    <a:pt x="853" y="39"/>
                    <a:pt x="844" y="38"/>
                    <a:pt x="834" y="36"/>
                  </a:cubicBezTo>
                  <a:lnTo>
                    <a:pt x="834" y="36"/>
                  </a:lnTo>
                  <a:cubicBezTo>
                    <a:pt x="909" y="183"/>
                    <a:pt x="900" y="359"/>
                    <a:pt x="876" y="524"/>
                  </a:cubicBezTo>
                  <a:cubicBezTo>
                    <a:pt x="746" y="1399"/>
                    <a:pt x="192" y="2166"/>
                    <a:pt x="1" y="3030"/>
                  </a:cubicBezTo>
                  <a:cubicBezTo>
                    <a:pt x="66" y="2758"/>
                    <a:pt x="229" y="2522"/>
                    <a:pt x="362" y="2276"/>
                  </a:cubicBezTo>
                  <a:cubicBezTo>
                    <a:pt x="639" y="1760"/>
                    <a:pt x="790" y="1189"/>
                    <a:pt x="937" y="624"/>
                  </a:cubicBezTo>
                  <a:cubicBezTo>
                    <a:pt x="992" y="418"/>
                    <a:pt x="1044" y="199"/>
                    <a:pt x="97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638598" y="4468457"/>
              <a:ext cx="65715" cy="328838"/>
            </a:xfrm>
            <a:custGeom>
              <a:avLst/>
              <a:gdLst/>
              <a:ahLst/>
              <a:cxnLst/>
              <a:rect l="l" t="t" r="r" b="b"/>
              <a:pathLst>
                <a:path w="750" h="3753" extrusionOk="0">
                  <a:moveTo>
                    <a:pt x="610" y="0"/>
                  </a:moveTo>
                  <a:lnTo>
                    <a:pt x="610" y="0"/>
                  </a:lnTo>
                  <a:cubicBezTo>
                    <a:pt x="560" y="32"/>
                    <a:pt x="518" y="74"/>
                    <a:pt x="508" y="74"/>
                  </a:cubicBezTo>
                  <a:cubicBezTo>
                    <a:pt x="418" y="195"/>
                    <a:pt x="464" y="362"/>
                    <a:pt x="494" y="507"/>
                  </a:cubicBezTo>
                  <a:cubicBezTo>
                    <a:pt x="580" y="923"/>
                    <a:pt x="522" y="1355"/>
                    <a:pt x="448" y="1772"/>
                  </a:cubicBezTo>
                  <a:cubicBezTo>
                    <a:pt x="327" y="2439"/>
                    <a:pt x="164" y="3095"/>
                    <a:pt x="1" y="3752"/>
                  </a:cubicBezTo>
                  <a:cubicBezTo>
                    <a:pt x="373" y="2716"/>
                    <a:pt x="750" y="1633"/>
                    <a:pt x="622" y="541"/>
                  </a:cubicBezTo>
                  <a:cubicBezTo>
                    <a:pt x="601" y="360"/>
                    <a:pt x="566" y="176"/>
                    <a:pt x="610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761707" y="4406772"/>
              <a:ext cx="60370" cy="290898"/>
            </a:xfrm>
            <a:custGeom>
              <a:avLst/>
              <a:gdLst/>
              <a:ahLst/>
              <a:cxnLst/>
              <a:rect l="l" t="t" r="r" b="b"/>
              <a:pathLst>
                <a:path w="689" h="3320" extrusionOk="0">
                  <a:moveTo>
                    <a:pt x="261" y="1"/>
                  </a:moveTo>
                  <a:lnTo>
                    <a:pt x="261" y="1"/>
                  </a:lnTo>
                  <a:cubicBezTo>
                    <a:pt x="206" y="6"/>
                    <a:pt x="152" y="27"/>
                    <a:pt x="89" y="43"/>
                  </a:cubicBezTo>
                  <a:lnTo>
                    <a:pt x="90" y="43"/>
                  </a:lnTo>
                  <a:cubicBezTo>
                    <a:pt x="1" y="220"/>
                    <a:pt x="43" y="436"/>
                    <a:pt x="127" y="617"/>
                  </a:cubicBezTo>
                  <a:cubicBezTo>
                    <a:pt x="210" y="797"/>
                    <a:pt x="332" y="960"/>
                    <a:pt x="404" y="1146"/>
                  </a:cubicBezTo>
                  <a:cubicBezTo>
                    <a:pt x="482" y="1338"/>
                    <a:pt x="503" y="1546"/>
                    <a:pt x="518" y="1753"/>
                  </a:cubicBezTo>
                  <a:cubicBezTo>
                    <a:pt x="557" y="2274"/>
                    <a:pt x="562" y="2797"/>
                    <a:pt x="536" y="3320"/>
                  </a:cubicBezTo>
                  <a:cubicBezTo>
                    <a:pt x="587" y="2885"/>
                    <a:pt x="627" y="2448"/>
                    <a:pt x="659" y="2013"/>
                  </a:cubicBezTo>
                  <a:cubicBezTo>
                    <a:pt x="675" y="1801"/>
                    <a:pt x="689" y="1587"/>
                    <a:pt x="643" y="1380"/>
                  </a:cubicBezTo>
                  <a:cubicBezTo>
                    <a:pt x="594" y="1143"/>
                    <a:pt x="471" y="929"/>
                    <a:pt x="376" y="706"/>
                  </a:cubicBezTo>
                  <a:cubicBezTo>
                    <a:pt x="280" y="483"/>
                    <a:pt x="206" y="238"/>
                    <a:pt x="26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610472" y="4273411"/>
              <a:ext cx="173838" cy="139579"/>
            </a:xfrm>
            <a:custGeom>
              <a:avLst/>
              <a:gdLst/>
              <a:ahLst/>
              <a:cxnLst/>
              <a:rect l="l" t="t" r="r" b="b"/>
              <a:pathLst>
                <a:path w="1984" h="1593" extrusionOk="0">
                  <a:moveTo>
                    <a:pt x="1" y="0"/>
                  </a:moveTo>
                  <a:cubicBezTo>
                    <a:pt x="681" y="367"/>
                    <a:pt x="1395" y="767"/>
                    <a:pt x="1776" y="1430"/>
                  </a:cubicBezTo>
                  <a:cubicBezTo>
                    <a:pt x="1818" y="1504"/>
                    <a:pt x="1878" y="1592"/>
                    <a:pt x="1959" y="1592"/>
                  </a:cubicBezTo>
                  <a:cubicBezTo>
                    <a:pt x="1967" y="1592"/>
                    <a:pt x="1975" y="1591"/>
                    <a:pt x="1983" y="1590"/>
                  </a:cubicBezTo>
                  <a:cubicBezTo>
                    <a:pt x="1974" y="1567"/>
                    <a:pt x="1965" y="1543"/>
                    <a:pt x="1959" y="1543"/>
                  </a:cubicBezTo>
                  <a:cubicBezTo>
                    <a:pt x="1955" y="1543"/>
                    <a:pt x="1952" y="1552"/>
                    <a:pt x="1951" y="1576"/>
                  </a:cubicBezTo>
                  <a:cubicBezTo>
                    <a:pt x="1951" y="1376"/>
                    <a:pt x="1860" y="1183"/>
                    <a:pt x="1732" y="1027"/>
                  </a:cubicBezTo>
                  <a:cubicBezTo>
                    <a:pt x="1602" y="872"/>
                    <a:pt x="1437" y="749"/>
                    <a:pt x="1269" y="639"/>
                  </a:cubicBezTo>
                  <a:cubicBezTo>
                    <a:pt x="874" y="378"/>
                    <a:pt x="448" y="164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484909" y="4297682"/>
              <a:ext cx="258041" cy="145449"/>
            </a:xfrm>
            <a:custGeom>
              <a:avLst/>
              <a:gdLst/>
              <a:ahLst/>
              <a:cxnLst/>
              <a:rect l="l" t="t" r="r" b="b"/>
              <a:pathLst>
                <a:path w="2945" h="1660" extrusionOk="0">
                  <a:moveTo>
                    <a:pt x="253" y="0"/>
                  </a:moveTo>
                  <a:cubicBezTo>
                    <a:pt x="169" y="0"/>
                    <a:pt x="85" y="9"/>
                    <a:pt x="1" y="29"/>
                  </a:cubicBezTo>
                  <a:cubicBezTo>
                    <a:pt x="397" y="29"/>
                    <a:pt x="780" y="176"/>
                    <a:pt x="1137" y="346"/>
                  </a:cubicBezTo>
                  <a:cubicBezTo>
                    <a:pt x="1486" y="513"/>
                    <a:pt x="1823" y="704"/>
                    <a:pt x="2160" y="893"/>
                  </a:cubicBezTo>
                  <a:cubicBezTo>
                    <a:pt x="2474" y="1072"/>
                    <a:pt x="2825" y="1304"/>
                    <a:pt x="2855" y="1660"/>
                  </a:cubicBezTo>
                  <a:cubicBezTo>
                    <a:pt x="2879" y="1617"/>
                    <a:pt x="2903" y="1575"/>
                    <a:pt x="2915" y="1575"/>
                  </a:cubicBezTo>
                  <a:cubicBezTo>
                    <a:pt x="2916" y="1575"/>
                    <a:pt x="2917" y="1575"/>
                    <a:pt x="2918" y="1576"/>
                  </a:cubicBezTo>
                  <a:cubicBezTo>
                    <a:pt x="2944" y="1411"/>
                    <a:pt x="2862" y="1242"/>
                    <a:pt x="2741" y="1125"/>
                  </a:cubicBezTo>
                  <a:cubicBezTo>
                    <a:pt x="2621" y="1006"/>
                    <a:pt x="2469" y="927"/>
                    <a:pt x="2318" y="850"/>
                  </a:cubicBezTo>
                  <a:cubicBezTo>
                    <a:pt x="2004" y="688"/>
                    <a:pt x="1692" y="529"/>
                    <a:pt x="1378" y="367"/>
                  </a:cubicBezTo>
                  <a:cubicBezTo>
                    <a:pt x="1025" y="186"/>
                    <a:pt x="640" y="0"/>
                    <a:pt x="253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347254" y="4371022"/>
              <a:ext cx="338651" cy="122230"/>
            </a:xfrm>
            <a:custGeom>
              <a:avLst/>
              <a:gdLst/>
              <a:ahLst/>
              <a:cxnLst/>
              <a:rect l="l" t="t" r="r" b="b"/>
              <a:pathLst>
                <a:path w="3865" h="1395" extrusionOk="0">
                  <a:moveTo>
                    <a:pt x="735" y="0"/>
                  </a:moveTo>
                  <a:cubicBezTo>
                    <a:pt x="718" y="0"/>
                    <a:pt x="701" y="0"/>
                    <a:pt x="684" y="0"/>
                  </a:cubicBezTo>
                  <a:cubicBezTo>
                    <a:pt x="435" y="2"/>
                    <a:pt x="158" y="34"/>
                    <a:pt x="0" y="221"/>
                  </a:cubicBezTo>
                  <a:cubicBezTo>
                    <a:pt x="359" y="135"/>
                    <a:pt x="729" y="92"/>
                    <a:pt x="1098" y="92"/>
                  </a:cubicBezTo>
                  <a:cubicBezTo>
                    <a:pt x="1554" y="92"/>
                    <a:pt x="2009" y="157"/>
                    <a:pt x="2444" y="288"/>
                  </a:cubicBezTo>
                  <a:cubicBezTo>
                    <a:pt x="2726" y="372"/>
                    <a:pt x="3003" y="486"/>
                    <a:pt x="3233" y="669"/>
                  </a:cubicBezTo>
                  <a:cubicBezTo>
                    <a:pt x="3461" y="851"/>
                    <a:pt x="3638" y="1109"/>
                    <a:pt x="3673" y="1395"/>
                  </a:cubicBezTo>
                  <a:cubicBezTo>
                    <a:pt x="3729" y="1393"/>
                    <a:pt x="3826" y="1379"/>
                    <a:pt x="3840" y="1284"/>
                  </a:cubicBezTo>
                  <a:cubicBezTo>
                    <a:pt x="3864" y="1100"/>
                    <a:pt x="3773" y="912"/>
                    <a:pt x="3640" y="783"/>
                  </a:cubicBezTo>
                  <a:cubicBezTo>
                    <a:pt x="3505" y="651"/>
                    <a:pt x="3331" y="567"/>
                    <a:pt x="3156" y="493"/>
                  </a:cubicBezTo>
                  <a:cubicBezTo>
                    <a:pt x="2394" y="168"/>
                    <a:pt x="1564" y="0"/>
                    <a:pt x="735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899011" y="5006805"/>
              <a:ext cx="501011" cy="467716"/>
            </a:xfrm>
            <a:custGeom>
              <a:avLst/>
              <a:gdLst/>
              <a:ahLst/>
              <a:cxnLst/>
              <a:rect l="l" t="t" r="r" b="b"/>
              <a:pathLst>
                <a:path w="5718" h="5338" extrusionOk="0">
                  <a:moveTo>
                    <a:pt x="5097" y="4112"/>
                  </a:moveTo>
                  <a:cubicBezTo>
                    <a:pt x="5126" y="4112"/>
                    <a:pt x="5152" y="4123"/>
                    <a:pt x="5179" y="4134"/>
                  </a:cubicBezTo>
                  <a:lnTo>
                    <a:pt x="5180" y="4134"/>
                  </a:lnTo>
                  <a:cubicBezTo>
                    <a:pt x="5208" y="4144"/>
                    <a:pt x="5235" y="4155"/>
                    <a:pt x="5258" y="4176"/>
                  </a:cubicBezTo>
                  <a:cubicBezTo>
                    <a:pt x="5268" y="4186"/>
                    <a:pt x="5275" y="4199"/>
                    <a:pt x="5286" y="4209"/>
                  </a:cubicBezTo>
                  <a:cubicBezTo>
                    <a:pt x="5294" y="4218"/>
                    <a:pt x="5300" y="4230"/>
                    <a:pt x="5301" y="4243"/>
                  </a:cubicBezTo>
                  <a:cubicBezTo>
                    <a:pt x="5308" y="4274"/>
                    <a:pt x="5294" y="4309"/>
                    <a:pt x="5273" y="4332"/>
                  </a:cubicBezTo>
                  <a:cubicBezTo>
                    <a:pt x="5261" y="4346"/>
                    <a:pt x="5245" y="4353"/>
                    <a:pt x="5228" y="4358"/>
                  </a:cubicBezTo>
                  <a:cubicBezTo>
                    <a:pt x="5215" y="4372"/>
                    <a:pt x="5201" y="4383"/>
                    <a:pt x="5184" y="4388"/>
                  </a:cubicBezTo>
                  <a:cubicBezTo>
                    <a:pt x="5169" y="4396"/>
                    <a:pt x="5153" y="4400"/>
                    <a:pt x="5136" y="4400"/>
                  </a:cubicBezTo>
                  <a:cubicBezTo>
                    <a:pt x="5118" y="4400"/>
                    <a:pt x="5100" y="4396"/>
                    <a:pt x="5082" y="4386"/>
                  </a:cubicBezTo>
                  <a:cubicBezTo>
                    <a:pt x="5065" y="4376"/>
                    <a:pt x="5047" y="4365"/>
                    <a:pt x="5031" y="4353"/>
                  </a:cubicBezTo>
                  <a:cubicBezTo>
                    <a:pt x="5017" y="4344"/>
                    <a:pt x="5005" y="4330"/>
                    <a:pt x="4994" y="4318"/>
                  </a:cubicBezTo>
                  <a:cubicBezTo>
                    <a:pt x="4977" y="4292"/>
                    <a:pt x="4965" y="4262"/>
                    <a:pt x="4961" y="4232"/>
                  </a:cubicBezTo>
                  <a:cubicBezTo>
                    <a:pt x="4958" y="4216"/>
                    <a:pt x="4958" y="4199"/>
                    <a:pt x="4961" y="4185"/>
                  </a:cubicBezTo>
                  <a:cubicBezTo>
                    <a:pt x="4965" y="4167"/>
                    <a:pt x="4982" y="4151"/>
                    <a:pt x="4994" y="4143"/>
                  </a:cubicBezTo>
                  <a:cubicBezTo>
                    <a:pt x="5021" y="4123"/>
                    <a:pt x="5052" y="4116"/>
                    <a:pt x="5082" y="4113"/>
                  </a:cubicBezTo>
                  <a:cubicBezTo>
                    <a:pt x="5087" y="4112"/>
                    <a:pt x="5092" y="4112"/>
                    <a:pt x="5097" y="4112"/>
                  </a:cubicBezTo>
                  <a:close/>
                  <a:moveTo>
                    <a:pt x="4100" y="4351"/>
                  </a:moveTo>
                  <a:cubicBezTo>
                    <a:pt x="4107" y="4351"/>
                    <a:pt x="4114" y="4351"/>
                    <a:pt x="4121" y="4357"/>
                  </a:cubicBezTo>
                  <a:cubicBezTo>
                    <a:pt x="4123" y="4357"/>
                    <a:pt x="4124" y="4358"/>
                    <a:pt x="4126" y="4360"/>
                  </a:cubicBezTo>
                  <a:cubicBezTo>
                    <a:pt x="4135" y="4360"/>
                    <a:pt x="4144" y="4364"/>
                    <a:pt x="4151" y="4367"/>
                  </a:cubicBezTo>
                  <a:cubicBezTo>
                    <a:pt x="4182" y="4371"/>
                    <a:pt x="4189" y="4411"/>
                    <a:pt x="4193" y="4437"/>
                  </a:cubicBezTo>
                  <a:cubicBezTo>
                    <a:pt x="4194" y="4450"/>
                    <a:pt x="4187" y="4462"/>
                    <a:pt x="4175" y="4464"/>
                  </a:cubicBezTo>
                  <a:cubicBezTo>
                    <a:pt x="4165" y="4465"/>
                    <a:pt x="4154" y="4465"/>
                    <a:pt x="4145" y="4467"/>
                  </a:cubicBezTo>
                  <a:cubicBezTo>
                    <a:pt x="4138" y="4468"/>
                    <a:pt x="4129" y="4471"/>
                    <a:pt x="4121" y="4471"/>
                  </a:cubicBezTo>
                  <a:cubicBezTo>
                    <a:pt x="4116" y="4471"/>
                    <a:pt x="4112" y="4470"/>
                    <a:pt x="4109" y="4467"/>
                  </a:cubicBezTo>
                  <a:cubicBezTo>
                    <a:pt x="4105" y="4465"/>
                    <a:pt x="4103" y="4464"/>
                    <a:pt x="4100" y="4462"/>
                  </a:cubicBezTo>
                  <a:cubicBezTo>
                    <a:pt x="4100" y="4462"/>
                    <a:pt x="4098" y="4461"/>
                    <a:pt x="4097" y="4461"/>
                  </a:cubicBezTo>
                  <a:lnTo>
                    <a:pt x="4097" y="4461"/>
                  </a:lnTo>
                  <a:cubicBezTo>
                    <a:pt x="4096" y="4460"/>
                    <a:pt x="4094" y="4460"/>
                    <a:pt x="4091" y="4458"/>
                  </a:cubicBezTo>
                  <a:cubicBezTo>
                    <a:pt x="4091" y="4458"/>
                    <a:pt x="4089" y="4458"/>
                    <a:pt x="4087" y="4457"/>
                  </a:cubicBezTo>
                  <a:lnTo>
                    <a:pt x="4082" y="4457"/>
                  </a:lnTo>
                  <a:cubicBezTo>
                    <a:pt x="4070" y="4455"/>
                    <a:pt x="4058" y="4450"/>
                    <a:pt x="4047" y="4443"/>
                  </a:cubicBezTo>
                  <a:cubicBezTo>
                    <a:pt x="4026" y="4427"/>
                    <a:pt x="4033" y="4397"/>
                    <a:pt x="4051" y="4385"/>
                  </a:cubicBezTo>
                  <a:cubicBezTo>
                    <a:pt x="4054" y="4374"/>
                    <a:pt x="4061" y="4365"/>
                    <a:pt x="4072" y="4360"/>
                  </a:cubicBezTo>
                  <a:cubicBezTo>
                    <a:pt x="4080" y="4355"/>
                    <a:pt x="4089" y="4353"/>
                    <a:pt x="4100" y="4351"/>
                  </a:cubicBezTo>
                  <a:close/>
                  <a:moveTo>
                    <a:pt x="4421" y="4725"/>
                  </a:moveTo>
                  <a:cubicBezTo>
                    <a:pt x="4431" y="4727"/>
                    <a:pt x="4444" y="4728"/>
                    <a:pt x="4454" y="4732"/>
                  </a:cubicBezTo>
                  <a:cubicBezTo>
                    <a:pt x="4461" y="4734"/>
                    <a:pt x="4468" y="4735"/>
                    <a:pt x="4473" y="4741"/>
                  </a:cubicBezTo>
                  <a:cubicBezTo>
                    <a:pt x="4479" y="4744"/>
                    <a:pt x="4484" y="4748"/>
                    <a:pt x="4487" y="4751"/>
                  </a:cubicBezTo>
                  <a:cubicBezTo>
                    <a:pt x="4508" y="4767"/>
                    <a:pt x="4530" y="4781"/>
                    <a:pt x="4549" y="4799"/>
                  </a:cubicBezTo>
                  <a:cubicBezTo>
                    <a:pt x="4559" y="4807"/>
                    <a:pt x="4568" y="4816"/>
                    <a:pt x="4572" y="4830"/>
                  </a:cubicBezTo>
                  <a:cubicBezTo>
                    <a:pt x="4573" y="4841"/>
                    <a:pt x="4572" y="4849"/>
                    <a:pt x="4566" y="4858"/>
                  </a:cubicBezTo>
                  <a:cubicBezTo>
                    <a:pt x="4568" y="4874"/>
                    <a:pt x="4565" y="4888"/>
                    <a:pt x="4558" y="4902"/>
                  </a:cubicBezTo>
                  <a:cubicBezTo>
                    <a:pt x="4554" y="4931"/>
                    <a:pt x="4525" y="4940"/>
                    <a:pt x="4495" y="4940"/>
                  </a:cubicBezTo>
                  <a:cubicBezTo>
                    <a:pt x="4476" y="4940"/>
                    <a:pt x="4456" y="4937"/>
                    <a:pt x="4444" y="4932"/>
                  </a:cubicBezTo>
                  <a:cubicBezTo>
                    <a:pt x="4401" y="4916"/>
                    <a:pt x="4368" y="4883"/>
                    <a:pt x="4345" y="4844"/>
                  </a:cubicBezTo>
                  <a:cubicBezTo>
                    <a:pt x="4335" y="4827"/>
                    <a:pt x="4333" y="4802"/>
                    <a:pt x="4335" y="4781"/>
                  </a:cubicBezTo>
                  <a:cubicBezTo>
                    <a:pt x="4335" y="4772"/>
                    <a:pt x="4337" y="4764"/>
                    <a:pt x="4340" y="4755"/>
                  </a:cubicBezTo>
                  <a:cubicBezTo>
                    <a:pt x="4344" y="4746"/>
                    <a:pt x="4349" y="4735"/>
                    <a:pt x="4358" y="4730"/>
                  </a:cubicBezTo>
                  <a:cubicBezTo>
                    <a:pt x="4368" y="4727"/>
                    <a:pt x="4382" y="4727"/>
                    <a:pt x="4393" y="4725"/>
                  </a:cubicBezTo>
                  <a:lnTo>
                    <a:pt x="4393" y="4727"/>
                  </a:lnTo>
                  <a:cubicBezTo>
                    <a:pt x="4401" y="4725"/>
                    <a:pt x="4412" y="4725"/>
                    <a:pt x="4421" y="4725"/>
                  </a:cubicBezTo>
                  <a:close/>
                  <a:moveTo>
                    <a:pt x="3091" y="0"/>
                  </a:moveTo>
                  <a:cubicBezTo>
                    <a:pt x="2132" y="0"/>
                    <a:pt x="1164" y="191"/>
                    <a:pt x="763" y="820"/>
                  </a:cubicBezTo>
                  <a:cubicBezTo>
                    <a:pt x="530" y="1183"/>
                    <a:pt x="332" y="1564"/>
                    <a:pt x="171" y="1953"/>
                  </a:cubicBezTo>
                  <a:cubicBezTo>
                    <a:pt x="69" y="2195"/>
                    <a:pt x="0" y="2504"/>
                    <a:pt x="221" y="2664"/>
                  </a:cubicBezTo>
                  <a:cubicBezTo>
                    <a:pt x="307" y="2301"/>
                    <a:pt x="486" y="1950"/>
                    <a:pt x="741" y="1646"/>
                  </a:cubicBezTo>
                  <a:lnTo>
                    <a:pt x="741" y="1646"/>
                  </a:lnTo>
                  <a:cubicBezTo>
                    <a:pt x="730" y="1913"/>
                    <a:pt x="576" y="2164"/>
                    <a:pt x="481" y="2420"/>
                  </a:cubicBezTo>
                  <a:cubicBezTo>
                    <a:pt x="385" y="2678"/>
                    <a:pt x="358" y="2987"/>
                    <a:pt x="565" y="3178"/>
                  </a:cubicBezTo>
                  <a:cubicBezTo>
                    <a:pt x="665" y="2725"/>
                    <a:pt x="841" y="2283"/>
                    <a:pt x="1083" y="1869"/>
                  </a:cubicBezTo>
                  <a:lnTo>
                    <a:pt x="1214" y="1943"/>
                  </a:lnTo>
                  <a:cubicBezTo>
                    <a:pt x="1098" y="2232"/>
                    <a:pt x="983" y="2524"/>
                    <a:pt x="867" y="2815"/>
                  </a:cubicBezTo>
                  <a:cubicBezTo>
                    <a:pt x="763" y="3076"/>
                    <a:pt x="658" y="3348"/>
                    <a:pt x="676" y="3620"/>
                  </a:cubicBezTo>
                  <a:cubicBezTo>
                    <a:pt x="693" y="3892"/>
                    <a:pt x="863" y="4169"/>
                    <a:pt x="1162" y="4250"/>
                  </a:cubicBezTo>
                  <a:cubicBezTo>
                    <a:pt x="1083" y="3539"/>
                    <a:pt x="1212" y="2804"/>
                    <a:pt x="1533" y="2129"/>
                  </a:cubicBezTo>
                  <a:lnTo>
                    <a:pt x="1533" y="2129"/>
                  </a:lnTo>
                  <a:cubicBezTo>
                    <a:pt x="1500" y="2827"/>
                    <a:pt x="1467" y="3523"/>
                    <a:pt x="1433" y="4222"/>
                  </a:cubicBezTo>
                  <a:cubicBezTo>
                    <a:pt x="1425" y="4427"/>
                    <a:pt x="1418" y="4648"/>
                    <a:pt x="1544" y="4818"/>
                  </a:cubicBezTo>
                  <a:cubicBezTo>
                    <a:pt x="1714" y="5053"/>
                    <a:pt x="2068" y="5120"/>
                    <a:pt x="2388" y="5167"/>
                  </a:cubicBezTo>
                  <a:cubicBezTo>
                    <a:pt x="2184" y="4404"/>
                    <a:pt x="2079" y="3618"/>
                    <a:pt x="2070" y="2827"/>
                  </a:cubicBezTo>
                  <a:cubicBezTo>
                    <a:pt x="2070" y="2653"/>
                    <a:pt x="2084" y="2457"/>
                    <a:pt x="2240" y="2339"/>
                  </a:cubicBezTo>
                  <a:cubicBezTo>
                    <a:pt x="2470" y="2669"/>
                    <a:pt x="2460" y="3085"/>
                    <a:pt x="2475" y="3478"/>
                  </a:cubicBezTo>
                  <a:cubicBezTo>
                    <a:pt x="2496" y="4034"/>
                    <a:pt x="2584" y="4586"/>
                    <a:pt x="2735" y="5121"/>
                  </a:cubicBezTo>
                  <a:cubicBezTo>
                    <a:pt x="2753" y="5185"/>
                    <a:pt x="2774" y="5253"/>
                    <a:pt x="2833" y="5292"/>
                  </a:cubicBezTo>
                  <a:cubicBezTo>
                    <a:pt x="2891" y="5330"/>
                    <a:pt x="2970" y="5332"/>
                    <a:pt x="3046" y="5332"/>
                  </a:cubicBezTo>
                  <a:cubicBezTo>
                    <a:pt x="3270" y="5334"/>
                    <a:pt x="3495" y="5335"/>
                    <a:pt x="3717" y="5337"/>
                  </a:cubicBezTo>
                  <a:cubicBezTo>
                    <a:pt x="3417" y="4669"/>
                    <a:pt x="3231" y="3957"/>
                    <a:pt x="3170" y="3234"/>
                  </a:cubicBezTo>
                  <a:lnTo>
                    <a:pt x="3170" y="3234"/>
                  </a:lnTo>
                  <a:cubicBezTo>
                    <a:pt x="3398" y="3536"/>
                    <a:pt x="3545" y="3879"/>
                    <a:pt x="3691" y="4222"/>
                  </a:cubicBezTo>
                  <a:cubicBezTo>
                    <a:pt x="3842" y="4574"/>
                    <a:pt x="3993" y="4928"/>
                    <a:pt x="4144" y="5281"/>
                  </a:cubicBezTo>
                  <a:cubicBezTo>
                    <a:pt x="4498" y="5230"/>
                    <a:pt x="4847" y="5151"/>
                    <a:pt x="5187" y="5044"/>
                  </a:cubicBezTo>
                  <a:cubicBezTo>
                    <a:pt x="5249" y="5025"/>
                    <a:pt x="5315" y="5002"/>
                    <a:pt x="5357" y="4958"/>
                  </a:cubicBezTo>
                  <a:cubicBezTo>
                    <a:pt x="5398" y="4918"/>
                    <a:pt x="5412" y="4865"/>
                    <a:pt x="5426" y="4814"/>
                  </a:cubicBezTo>
                  <a:lnTo>
                    <a:pt x="5652" y="4013"/>
                  </a:lnTo>
                  <a:cubicBezTo>
                    <a:pt x="5007" y="3720"/>
                    <a:pt x="4407" y="3360"/>
                    <a:pt x="3866" y="2943"/>
                  </a:cubicBezTo>
                  <a:lnTo>
                    <a:pt x="3866" y="2943"/>
                  </a:lnTo>
                  <a:cubicBezTo>
                    <a:pt x="4494" y="2959"/>
                    <a:pt x="5107" y="3144"/>
                    <a:pt x="5593" y="3469"/>
                  </a:cubicBezTo>
                  <a:lnTo>
                    <a:pt x="5717" y="2708"/>
                  </a:lnTo>
                  <a:cubicBezTo>
                    <a:pt x="4951" y="2453"/>
                    <a:pt x="4168" y="2229"/>
                    <a:pt x="3374" y="2034"/>
                  </a:cubicBezTo>
                  <a:cubicBezTo>
                    <a:pt x="3564" y="2010"/>
                    <a:pt x="3755" y="1997"/>
                    <a:pt x="3946" y="1997"/>
                  </a:cubicBezTo>
                  <a:cubicBezTo>
                    <a:pt x="4478" y="1997"/>
                    <a:pt x="5005" y="2092"/>
                    <a:pt x="5482" y="2276"/>
                  </a:cubicBezTo>
                  <a:cubicBezTo>
                    <a:pt x="5449" y="2018"/>
                    <a:pt x="5417" y="1760"/>
                    <a:pt x="5384" y="1504"/>
                  </a:cubicBezTo>
                  <a:cubicBezTo>
                    <a:pt x="5380" y="1461"/>
                    <a:pt x="5373" y="1413"/>
                    <a:pt x="5342" y="1380"/>
                  </a:cubicBezTo>
                  <a:cubicBezTo>
                    <a:pt x="5307" y="1339"/>
                    <a:pt x="5243" y="1324"/>
                    <a:pt x="5186" y="1310"/>
                  </a:cubicBezTo>
                  <a:cubicBezTo>
                    <a:pt x="4628" y="1186"/>
                    <a:pt x="4049" y="1124"/>
                    <a:pt x="3466" y="1124"/>
                  </a:cubicBezTo>
                  <a:cubicBezTo>
                    <a:pt x="3154" y="1124"/>
                    <a:pt x="2840" y="1142"/>
                    <a:pt x="2528" y="1178"/>
                  </a:cubicBezTo>
                  <a:cubicBezTo>
                    <a:pt x="3070" y="801"/>
                    <a:pt x="3809" y="761"/>
                    <a:pt x="4491" y="740"/>
                  </a:cubicBezTo>
                  <a:lnTo>
                    <a:pt x="4416" y="289"/>
                  </a:lnTo>
                  <a:cubicBezTo>
                    <a:pt x="4405" y="231"/>
                    <a:pt x="4394" y="168"/>
                    <a:pt x="4345" y="127"/>
                  </a:cubicBezTo>
                  <a:cubicBezTo>
                    <a:pt x="4301" y="92"/>
                    <a:pt x="4238" y="82"/>
                    <a:pt x="4177" y="73"/>
                  </a:cubicBezTo>
                  <a:cubicBezTo>
                    <a:pt x="3839" y="30"/>
                    <a:pt x="3466" y="0"/>
                    <a:pt x="309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1013972" y="5075589"/>
              <a:ext cx="324369" cy="346011"/>
            </a:xfrm>
            <a:custGeom>
              <a:avLst/>
              <a:gdLst/>
              <a:ahLst/>
              <a:cxnLst/>
              <a:rect l="l" t="t" r="r" b="b"/>
              <a:pathLst>
                <a:path w="3702" h="3949" extrusionOk="0">
                  <a:moveTo>
                    <a:pt x="0" y="0"/>
                  </a:moveTo>
                  <a:cubicBezTo>
                    <a:pt x="44" y="146"/>
                    <a:pt x="144" y="263"/>
                    <a:pt x="174" y="311"/>
                  </a:cubicBezTo>
                  <a:cubicBezTo>
                    <a:pt x="383" y="658"/>
                    <a:pt x="723" y="895"/>
                    <a:pt x="1027" y="1160"/>
                  </a:cubicBezTo>
                  <a:cubicBezTo>
                    <a:pt x="1998" y="2009"/>
                    <a:pt x="2646" y="3214"/>
                    <a:pt x="3702" y="3949"/>
                  </a:cubicBezTo>
                  <a:cubicBezTo>
                    <a:pt x="3009" y="3345"/>
                    <a:pt x="2486" y="2570"/>
                    <a:pt x="1870" y="1888"/>
                  </a:cubicBezTo>
                  <a:cubicBezTo>
                    <a:pt x="1639" y="1632"/>
                    <a:pt x="1395" y="1389"/>
                    <a:pt x="1153" y="1147"/>
                  </a:cubicBezTo>
                  <a:cubicBezTo>
                    <a:pt x="769" y="765"/>
                    <a:pt x="385" y="383"/>
                    <a:pt x="0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1124025" y="5217448"/>
              <a:ext cx="47402" cy="236136"/>
            </a:xfrm>
            <a:custGeom>
              <a:avLst/>
              <a:gdLst/>
              <a:ahLst/>
              <a:cxnLst/>
              <a:rect l="l" t="t" r="r" b="b"/>
              <a:pathLst>
                <a:path w="541" h="2695" extrusionOk="0">
                  <a:moveTo>
                    <a:pt x="348" y="0"/>
                  </a:moveTo>
                  <a:cubicBezTo>
                    <a:pt x="0" y="856"/>
                    <a:pt x="153" y="1854"/>
                    <a:pt x="541" y="2695"/>
                  </a:cubicBezTo>
                  <a:cubicBezTo>
                    <a:pt x="221" y="1953"/>
                    <a:pt x="146" y="1105"/>
                    <a:pt x="332" y="319"/>
                  </a:cubicBezTo>
                  <a:cubicBezTo>
                    <a:pt x="358" y="205"/>
                    <a:pt x="392" y="86"/>
                    <a:pt x="348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1152765" y="5215696"/>
              <a:ext cx="218349" cy="40743"/>
            </a:xfrm>
            <a:custGeom>
              <a:avLst/>
              <a:gdLst/>
              <a:ahLst/>
              <a:cxnLst/>
              <a:rect l="l" t="t" r="r" b="b"/>
              <a:pathLst>
                <a:path w="2492" h="465" extrusionOk="0">
                  <a:moveTo>
                    <a:pt x="284" y="1"/>
                  </a:moveTo>
                  <a:cubicBezTo>
                    <a:pt x="185" y="1"/>
                    <a:pt x="87" y="15"/>
                    <a:pt x="0" y="62"/>
                  </a:cubicBezTo>
                  <a:cubicBezTo>
                    <a:pt x="23" y="92"/>
                    <a:pt x="46" y="120"/>
                    <a:pt x="44" y="166"/>
                  </a:cubicBezTo>
                  <a:cubicBezTo>
                    <a:pt x="151" y="90"/>
                    <a:pt x="290" y="75"/>
                    <a:pt x="421" y="75"/>
                  </a:cubicBezTo>
                  <a:cubicBezTo>
                    <a:pt x="423" y="75"/>
                    <a:pt x="425" y="75"/>
                    <a:pt x="427" y="75"/>
                  </a:cubicBezTo>
                  <a:cubicBezTo>
                    <a:pt x="1128" y="75"/>
                    <a:pt x="1791" y="417"/>
                    <a:pt x="2491" y="464"/>
                  </a:cubicBezTo>
                  <a:cubicBezTo>
                    <a:pt x="2270" y="446"/>
                    <a:pt x="2065" y="347"/>
                    <a:pt x="1856" y="271"/>
                  </a:cubicBezTo>
                  <a:cubicBezTo>
                    <a:pt x="1420" y="113"/>
                    <a:pt x="953" y="64"/>
                    <a:pt x="493" y="15"/>
                  </a:cubicBezTo>
                  <a:cubicBezTo>
                    <a:pt x="425" y="8"/>
                    <a:pt x="354" y="1"/>
                    <a:pt x="284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1088188" y="5143408"/>
              <a:ext cx="264174" cy="24709"/>
            </a:xfrm>
            <a:custGeom>
              <a:avLst/>
              <a:gdLst/>
              <a:ahLst/>
              <a:cxnLst/>
              <a:rect l="l" t="t" r="r" b="b"/>
              <a:pathLst>
                <a:path w="3015" h="282" extrusionOk="0">
                  <a:moveTo>
                    <a:pt x="1323" y="0"/>
                  </a:moveTo>
                  <a:cubicBezTo>
                    <a:pt x="1018" y="0"/>
                    <a:pt x="717" y="32"/>
                    <a:pt x="422" y="114"/>
                  </a:cubicBezTo>
                  <a:cubicBezTo>
                    <a:pt x="300" y="146"/>
                    <a:pt x="176" y="188"/>
                    <a:pt x="52" y="188"/>
                  </a:cubicBezTo>
                  <a:cubicBezTo>
                    <a:pt x="35" y="188"/>
                    <a:pt x="18" y="187"/>
                    <a:pt x="1" y="186"/>
                  </a:cubicBezTo>
                  <a:lnTo>
                    <a:pt x="1" y="186"/>
                  </a:lnTo>
                  <a:cubicBezTo>
                    <a:pt x="31" y="221"/>
                    <a:pt x="69" y="249"/>
                    <a:pt x="69" y="258"/>
                  </a:cubicBezTo>
                  <a:cubicBezTo>
                    <a:pt x="101" y="275"/>
                    <a:pt x="135" y="282"/>
                    <a:pt x="171" y="282"/>
                  </a:cubicBezTo>
                  <a:cubicBezTo>
                    <a:pt x="250" y="282"/>
                    <a:pt x="334" y="246"/>
                    <a:pt x="411" y="217"/>
                  </a:cubicBezTo>
                  <a:cubicBezTo>
                    <a:pt x="667" y="122"/>
                    <a:pt x="943" y="100"/>
                    <a:pt x="1217" y="100"/>
                  </a:cubicBezTo>
                  <a:cubicBezTo>
                    <a:pt x="1281" y="100"/>
                    <a:pt x="1344" y="102"/>
                    <a:pt x="1408" y="103"/>
                  </a:cubicBezTo>
                  <a:cubicBezTo>
                    <a:pt x="1944" y="119"/>
                    <a:pt x="2479" y="170"/>
                    <a:pt x="3014" y="219"/>
                  </a:cubicBezTo>
                  <a:cubicBezTo>
                    <a:pt x="2458" y="110"/>
                    <a:pt x="1886" y="0"/>
                    <a:pt x="1323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1028867" y="5041153"/>
              <a:ext cx="225096" cy="66328"/>
            </a:xfrm>
            <a:custGeom>
              <a:avLst/>
              <a:gdLst/>
              <a:ahLst/>
              <a:cxnLst/>
              <a:rect l="l" t="t" r="r" b="b"/>
              <a:pathLst>
                <a:path w="2569" h="757" extrusionOk="0">
                  <a:moveTo>
                    <a:pt x="2569" y="0"/>
                  </a:moveTo>
                  <a:cubicBezTo>
                    <a:pt x="2223" y="13"/>
                    <a:pt x="1876" y="32"/>
                    <a:pt x="1530" y="58"/>
                  </a:cubicBezTo>
                  <a:cubicBezTo>
                    <a:pt x="1362" y="70"/>
                    <a:pt x="1193" y="86"/>
                    <a:pt x="1036" y="146"/>
                  </a:cubicBezTo>
                  <a:cubicBezTo>
                    <a:pt x="857" y="212"/>
                    <a:pt x="702" y="334"/>
                    <a:pt x="539" y="435"/>
                  </a:cubicBezTo>
                  <a:cubicBezTo>
                    <a:pt x="389" y="529"/>
                    <a:pt x="221" y="611"/>
                    <a:pt x="46" y="611"/>
                  </a:cubicBezTo>
                  <a:cubicBezTo>
                    <a:pt x="31" y="611"/>
                    <a:pt x="16" y="610"/>
                    <a:pt x="1" y="609"/>
                  </a:cubicBezTo>
                  <a:lnTo>
                    <a:pt x="1" y="609"/>
                  </a:lnTo>
                  <a:cubicBezTo>
                    <a:pt x="11" y="653"/>
                    <a:pt x="34" y="691"/>
                    <a:pt x="53" y="739"/>
                  </a:cubicBezTo>
                  <a:cubicBezTo>
                    <a:pt x="91" y="751"/>
                    <a:pt x="129" y="756"/>
                    <a:pt x="167" y="756"/>
                  </a:cubicBezTo>
                  <a:cubicBezTo>
                    <a:pt x="283" y="756"/>
                    <a:pt x="400" y="706"/>
                    <a:pt x="499" y="641"/>
                  </a:cubicBezTo>
                  <a:cubicBezTo>
                    <a:pt x="632" y="555"/>
                    <a:pt x="744" y="441"/>
                    <a:pt x="881" y="360"/>
                  </a:cubicBezTo>
                  <a:cubicBezTo>
                    <a:pt x="1023" y="277"/>
                    <a:pt x="1183" y="237"/>
                    <a:pt x="1343" y="200"/>
                  </a:cubicBezTo>
                  <a:cubicBezTo>
                    <a:pt x="1748" y="107"/>
                    <a:pt x="2156" y="41"/>
                    <a:pt x="2569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944925" y="5093989"/>
              <a:ext cx="90950" cy="152722"/>
            </a:xfrm>
            <a:custGeom>
              <a:avLst/>
              <a:gdLst/>
              <a:ahLst/>
              <a:cxnLst/>
              <a:rect l="l" t="t" r="r" b="b"/>
              <a:pathLst>
                <a:path w="1038" h="1743" extrusionOk="0">
                  <a:moveTo>
                    <a:pt x="1011" y="1"/>
                  </a:moveTo>
                  <a:cubicBezTo>
                    <a:pt x="987" y="14"/>
                    <a:pt x="963" y="28"/>
                    <a:pt x="988" y="28"/>
                  </a:cubicBezTo>
                  <a:cubicBezTo>
                    <a:pt x="992" y="28"/>
                    <a:pt x="998" y="28"/>
                    <a:pt x="1004" y="27"/>
                  </a:cubicBezTo>
                  <a:lnTo>
                    <a:pt x="1004" y="27"/>
                  </a:lnTo>
                  <a:cubicBezTo>
                    <a:pt x="846" y="52"/>
                    <a:pt x="706" y="146"/>
                    <a:pt x="601" y="266"/>
                  </a:cubicBezTo>
                  <a:cubicBezTo>
                    <a:pt x="494" y="385"/>
                    <a:pt x="418" y="529"/>
                    <a:pt x="350" y="674"/>
                  </a:cubicBezTo>
                  <a:cubicBezTo>
                    <a:pt x="192" y="1015"/>
                    <a:pt x="75" y="1374"/>
                    <a:pt x="1" y="1743"/>
                  </a:cubicBezTo>
                  <a:cubicBezTo>
                    <a:pt x="208" y="1167"/>
                    <a:pt x="436" y="560"/>
                    <a:pt x="909" y="183"/>
                  </a:cubicBezTo>
                  <a:cubicBezTo>
                    <a:pt x="967" y="137"/>
                    <a:pt x="1038" y="73"/>
                    <a:pt x="101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968496" y="5125533"/>
              <a:ext cx="94717" cy="216597"/>
            </a:xfrm>
            <a:custGeom>
              <a:avLst/>
              <a:gdLst/>
              <a:ahLst/>
              <a:cxnLst/>
              <a:rect l="l" t="t" r="r" b="b"/>
              <a:pathLst>
                <a:path w="1081" h="2472" extrusionOk="0">
                  <a:moveTo>
                    <a:pt x="1007" y="0"/>
                  </a:moveTo>
                  <a:cubicBezTo>
                    <a:pt x="874" y="0"/>
                    <a:pt x="753" y="84"/>
                    <a:pt x="674" y="193"/>
                  </a:cubicBezTo>
                  <a:cubicBezTo>
                    <a:pt x="595" y="300"/>
                    <a:pt x="551" y="430"/>
                    <a:pt x="509" y="558"/>
                  </a:cubicBezTo>
                  <a:lnTo>
                    <a:pt x="242" y="1351"/>
                  </a:lnTo>
                  <a:cubicBezTo>
                    <a:pt x="121" y="1714"/>
                    <a:pt x="0" y="2116"/>
                    <a:pt x="141" y="2472"/>
                  </a:cubicBezTo>
                  <a:cubicBezTo>
                    <a:pt x="93" y="2161"/>
                    <a:pt x="163" y="1844"/>
                    <a:pt x="255" y="1542"/>
                  </a:cubicBezTo>
                  <a:cubicBezTo>
                    <a:pt x="344" y="1249"/>
                    <a:pt x="453" y="963"/>
                    <a:pt x="562" y="677"/>
                  </a:cubicBezTo>
                  <a:cubicBezTo>
                    <a:pt x="665" y="409"/>
                    <a:pt x="805" y="106"/>
                    <a:pt x="1081" y="41"/>
                  </a:cubicBezTo>
                  <a:cubicBezTo>
                    <a:pt x="1040" y="25"/>
                    <a:pt x="1002" y="11"/>
                    <a:pt x="1007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1036228" y="5164525"/>
              <a:ext cx="74214" cy="274776"/>
            </a:xfrm>
            <a:custGeom>
              <a:avLst/>
              <a:gdLst/>
              <a:ahLst/>
              <a:cxnLst/>
              <a:rect l="l" t="t" r="r" b="b"/>
              <a:pathLst>
                <a:path w="847" h="3136" extrusionOk="0">
                  <a:moveTo>
                    <a:pt x="742" y="1"/>
                  </a:moveTo>
                  <a:cubicBezTo>
                    <a:pt x="741" y="1"/>
                    <a:pt x="740" y="1"/>
                    <a:pt x="739" y="1"/>
                  </a:cubicBezTo>
                  <a:cubicBezTo>
                    <a:pt x="590" y="3"/>
                    <a:pt x="457" y="96"/>
                    <a:pt x="369" y="217"/>
                  </a:cubicBezTo>
                  <a:cubicBezTo>
                    <a:pt x="281" y="338"/>
                    <a:pt x="236" y="485"/>
                    <a:pt x="199" y="629"/>
                  </a:cubicBezTo>
                  <a:cubicBezTo>
                    <a:pt x="32" y="1278"/>
                    <a:pt x="1" y="1964"/>
                    <a:pt x="106" y="2627"/>
                  </a:cubicBezTo>
                  <a:cubicBezTo>
                    <a:pt x="138" y="2820"/>
                    <a:pt x="196" y="3034"/>
                    <a:pt x="360" y="3135"/>
                  </a:cubicBezTo>
                  <a:cubicBezTo>
                    <a:pt x="115" y="2530"/>
                    <a:pt x="31" y="1858"/>
                    <a:pt x="124" y="1213"/>
                  </a:cubicBezTo>
                  <a:cubicBezTo>
                    <a:pt x="155" y="981"/>
                    <a:pt x="211" y="750"/>
                    <a:pt x="327" y="550"/>
                  </a:cubicBezTo>
                  <a:cubicBezTo>
                    <a:pt x="443" y="348"/>
                    <a:pt x="625" y="180"/>
                    <a:pt x="846" y="118"/>
                  </a:cubicBezTo>
                  <a:cubicBezTo>
                    <a:pt x="838" y="73"/>
                    <a:pt x="815" y="1"/>
                    <a:pt x="74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736385" y="4311176"/>
              <a:ext cx="780256" cy="753707"/>
            </a:xfrm>
            <a:custGeom>
              <a:avLst/>
              <a:gdLst/>
              <a:ahLst/>
              <a:cxnLst/>
              <a:rect l="l" t="t" r="r" b="b"/>
              <a:pathLst>
                <a:path w="8905" h="8602" extrusionOk="0">
                  <a:moveTo>
                    <a:pt x="6117" y="6176"/>
                  </a:moveTo>
                  <a:cubicBezTo>
                    <a:pt x="6137" y="6176"/>
                    <a:pt x="6158" y="6178"/>
                    <a:pt x="6177" y="6181"/>
                  </a:cubicBezTo>
                  <a:cubicBezTo>
                    <a:pt x="6191" y="6182"/>
                    <a:pt x="6205" y="6182"/>
                    <a:pt x="6219" y="6184"/>
                  </a:cubicBezTo>
                  <a:cubicBezTo>
                    <a:pt x="6236" y="6188"/>
                    <a:pt x="6250" y="6193"/>
                    <a:pt x="6264" y="6203"/>
                  </a:cubicBezTo>
                  <a:cubicBezTo>
                    <a:pt x="6289" y="6223"/>
                    <a:pt x="6314" y="6244"/>
                    <a:pt x="6335" y="6267"/>
                  </a:cubicBezTo>
                  <a:cubicBezTo>
                    <a:pt x="6357" y="6291"/>
                    <a:pt x="6382" y="6319"/>
                    <a:pt x="6389" y="6353"/>
                  </a:cubicBezTo>
                  <a:cubicBezTo>
                    <a:pt x="6403" y="6407"/>
                    <a:pt x="6410" y="6461"/>
                    <a:pt x="6389" y="6510"/>
                  </a:cubicBezTo>
                  <a:cubicBezTo>
                    <a:pt x="6387" y="6528"/>
                    <a:pt x="6382" y="6544"/>
                    <a:pt x="6373" y="6558"/>
                  </a:cubicBezTo>
                  <a:lnTo>
                    <a:pt x="6372" y="6560"/>
                  </a:lnTo>
                  <a:cubicBezTo>
                    <a:pt x="6359" y="6591"/>
                    <a:pt x="6336" y="6617"/>
                    <a:pt x="6307" y="6631"/>
                  </a:cubicBezTo>
                  <a:cubicBezTo>
                    <a:pt x="6279" y="6646"/>
                    <a:pt x="6252" y="6656"/>
                    <a:pt x="6221" y="6656"/>
                  </a:cubicBezTo>
                  <a:cubicBezTo>
                    <a:pt x="6212" y="6656"/>
                    <a:pt x="6202" y="6655"/>
                    <a:pt x="6191" y="6653"/>
                  </a:cubicBezTo>
                  <a:cubicBezTo>
                    <a:pt x="6172" y="6647"/>
                    <a:pt x="6152" y="6639"/>
                    <a:pt x="6133" y="6630"/>
                  </a:cubicBezTo>
                  <a:cubicBezTo>
                    <a:pt x="6115" y="6619"/>
                    <a:pt x="6107" y="6607"/>
                    <a:pt x="6094" y="6591"/>
                  </a:cubicBezTo>
                  <a:cubicBezTo>
                    <a:pt x="6086" y="6584"/>
                    <a:pt x="6077" y="6579"/>
                    <a:pt x="6068" y="6572"/>
                  </a:cubicBezTo>
                  <a:cubicBezTo>
                    <a:pt x="6050" y="6556"/>
                    <a:pt x="6033" y="6535"/>
                    <a:pt x="6022" y="6512"/>
                  </a:cubicBezTo>
                  <a:cubicBezTo>
                    <a:pt x="6012" y="6488"/>
                    <a:pt x="6000" y="6460"/>
                    <a:pt x="5993" y="6433"/>
                  </a:cubicBezTo>
                  <a:cubicBezTo>
                    <a:pt x="5987" y="6417"/>
                    <a:pt x="5984" y="6402"/>
                    <a:pt x="5982" y="6386"/>
                  </a:cubicBezTo>
                  <a:cubicBezTo>
                    <a:pt x="5975" y="6351"/>
                    <a:pt x="5979" y="6316"/>
                    <a:pt x="5984" y="6281"/>
                  </a:cubicBezTo>
                  <a:cubicBezTo>
                    <a:pt x="5980" y="6258"/>
                    <a:pt x="5986" y="6239"/>
                    <a:pt x="5998" y="6219"/>
                  </a:cubicBezTo>
                  <a:cubicBezTo>
                    <a:pt x="6007" y="6203"/>
                    <a:pt x="6024" y="6196"/>
                    <a:pt x="6042" y="6191"/>
                  </a:cubicBezTo>
                  <a:cubicBezTo>
                    <a:pt x="6059" y="6184"/>
                    <a:pt x="6077" y="6179"/>
                    <a:pt x="6094" y="6177"/>
                  </a:cubicBezTo>
                  <a:cubicBezTo>
                    <a:pt x="6102" y="6177"/>
                    <a:pt x="6109" y="6176"/>
                    <a:pt x="6117" y="6176"/>
                  </a:cubicBezTo>
                  <a:close/>
                  <a:moveTo>
                    <a:pt x="7912" y="7239"/>
                  </a:moveTo>
                  <a:cubicBezTo>
                    <a:pt x="7917" y="7239"/>
                    <a:pt x="7922" y="7239"/>
                    <a:pt x="7927" y="7240"/>
                  </a:cubicBezTo>
                  <a:cubicBezTo>
                    <a:pt x="7938" y="7242"/>
                    <a:pt x="7948" y="7245"/>
                    <a:pt x="7957" y="7249"/>
                  </a:cubicBezTo>
                  <a:cubicBezTo>
                    <a:pt x="7992" y="7256"/>
                    <a:pt x="8019" y="7286"/>
                    <a:pt x="8043" y="7314"/>
                  </a:cubicBezTo>
                  <a:cubicBezTo>
                    <a:pt x="8071" y="7351"/>
                    <a:pt x="8070" y="7395"/>
                    <a:pt x="8078" y="7437"/>
                  </a:cubicBezTo>
                  <a:cubicBezTo>
                    <a:pt x="8082" y="7451"/>
                    <a:pt x="8084" y="7461"/>
                    <a:pt x="8078" y="7475"/>
                  </a:cubicBezTo>
                  <a:cubicBezTo>
                    <a:pt x="8075" y="7480"/>
                    <a:pt x="8073" y="7484"/>
                    <a:pt x="8070" y="7489"/>
                  </a:cubicBezTo>
                  <a:cubicBezTo>
                    <a:pt x="8070" y="7491"/>
                    <a:pt x="8068" y="7493"/>
                    <a:pt x="8068" y="7495"/>
                  </a:cubicBezTo>
                  <a:cubicBezTo>
                    <a:pt x="8066" y="7503"/>
                    <a:pt x="8064" y="7512"/>
                    <a:pt x="8059" y="7521"/>
                  </a:cubicBezTo>
                  <a:cubicBezTo>
                    <a:pt x="8050" y="7538"/>
                    <a:pt x="8033" y="7549"/>
                    <a:pt x="8013" y="7551"/>
                  </a:cubicBezTo>
                  <a:cubicBezTo>
                    <a:pt x="7992" y="7551"/>
                    <a:pt x="7971" y="7540"/>
                    <a:pt x="7954" y="7530"/>
                  </a:cubicBezTo>
                  <a:cubicBezTo>
                    <a:pt x="7948" y="7528"/>
                    <a:pt x="7943" y="7524"/>
                    <a:pt x="7938" y="7523"/>
                  </a:cubicBezTo>
                  <a:cubicBezTo>
                    <a:pt x="7899" y="7505"/>
                    <a:pt x="7870" y="7477"/>
                    <a:pt x="7857" y="7437"/>
                  </a:cubicBezTo>
                  <a:cubicBezTo>
                    <a:pt x="7847" y="7421"/>
                    <a:pt x="7838" y="7405"/>
                    <a:pt x="7836" y="7386"/>
                  </a:cubicBezTo>
                  <a:cubicBezTo>
                    <a:pt x="7833" y="7366"/>
                    <a:pt x="7833" y="7345"/>
                    <a:pt x="7827" y="7326"/>
                  </a:cubicBezTo>
                  <a:cubicBezTo>
                    <a:pt x="7824" y="7310"/>
                    <a:pt x="7831" y="7296"/>
                    <a:pt x="7843" y="7291"/>
                  </a:cubicBezTo>
                  <a:cubicBezTo>
                    <a:pt x="7845" y="7288"/>
                    <a:pt x="7847" y="7284"/>
                    <a:pt x="7850" y="7281"/>
                  </a:cubicBezTo>
                  <a:cubicBezTo>
                    <a:pt x="7850" y="7279"/>
                    <a:pt x="7854" y="7279"/>
                    <a:pt x="7854" y="7277"/>
                  </a:cubicBezTo>
                  <a:cubicBezTo>
                    <a:pt x="7855" y="7270"/>
                    <a:pt x="7859" y="7265"/>
                    <a:pt x="7863" y="7259"/>
                  </a:cubicBezTo>
                  <a:cubicBezTo>
                    <a:pt x="7864" y="7258"/>
                    <a:pt x="7866" y="7258"/>
                    <a:pt x="7868" y="7256"/>
                  </a:cubicBezTo>
                  <a:lnTo>
                    <a:pt x="7870" y="7252"/>
                  </a:lnTo>
                  <a:cubicBezTo>
                    <a:pt x="7880" y="7243"/>
                    <a:pt x="7896" y="7239"/>
                    <a:pt x="7912" y="7239"/>
                  </a:cubicBezTo>
                  <a:close/>
                  <a:moveTo>
                    <a:pt x="6469" y="7131"/>
                  </a:moveTo>
                  <a:cubicBezTo>
                    <a:pt x="6516" y="7131"/>
                    <a:pt x="6563" y="7150"/>
                    <a:pt x="6598" y="7189"/>
                  </a:cubicBezTo>
                  <a:cubicBezTo>
                    <a:pt x="6607" y="7198"/>
                    <a:pt x="6614" y="7209"/>
                    <a:pt x="6619" y="7219"/>
                  </a:cubicBezTo>
                  <a:lnTo>
                    <a:pt x="6622" y="7231"/>
                  </a:lnTo>
                  <a:cubicBezTo>
                    <a:pt x="6623" y="7234"/>
                    <a:pt x="6624" y="7236"/>
                    <a:pt x="6625" y="7236"/>
                  </a:cubicBezTo>
                  <a:cubicBezTo>
                    <a:pt x="6625" y="7236"/>
                    <a:pt x="6625" y="7235"/>
                    <a:pt x="6624" y="7233"/>
                  </a:cubicBezTo>
                  <a:lnTo>
                    <a:pt x="6624" y="7233"/>
                  </a:lnTo>
                  <a:cubicBezTo>
                    <a:pt x="6626" y="7237"/>
                    <a:pt x="6628" y="7240"/>
                    <a:pt x="6629" y="7245"/>
                  </a:cubicBezTo>
                  <a:cubicBezTo>
                    <a:pt x="6640" y="7265"/>
                    <a:pt x="6645" y="7286"/>
                    <a:pt x="6649" y="7307"/>
                  </a:cubicBezTo>
                  <a:cubicBezTo>
                    <a:pt x="6650" y="7319"/>
                    <a:pt x="6652" y="7331"/>
                    <a:pt x="6652" y="7345"/>
                  </a:cubicBezTo>
                  <a:cubicBezTo>
                    <a:pt x="6657" y="7363"/>
                    <a:pt x="6659" y="7381"/>
                    <a:pt x="6659" y="7398"/>
                  </a:cubicBezTo>
                  <a:cubicBezTo>
                    <a:pt x="6657" y="7456"/>
                    <a:pt x="6621" y="7507"/>
                    <a:pt x="6577" y="7537"/>
                  </a:cubicBezTo>
                  <a:cubicBezTo>
                    <a:pt x="6549" y="7556"/>
                    <a:pt x="6517" y="7564"/>
                    <a:pt x="6484" y="7564"/>
                  </a:cubicBezTo>
                  <a:cubicBezTo>
                    <a:pt x="6465" y="7564"/>
                    <a:pt x="6446" y="7561"/>
                    <a:pt x="6428" y="7556"/>
                  </a:cubicBezTo>
                  <a:cubicBezTo>
                    <a:pt x="6400" y="7549"/>
                    <a:pt x="6370" y="7537"/>
                    <a:pt x="6345" y="7519"/>
                  </a:cubicBezTo>
                  <a:cubicBezTo>
                    <a:pt x="6340" y="7517"/>
                    <a:pt x="6336" y="7514"/>
                    <a:pt x="6331" y="7510"/>
                  </a:cubicBezTo>
                  <a:cubicBezTo>
                    <a:pt x="6326" y="7504"/>
                    <a:pt x="6323" y="7497"/>
                    <a:pt x="6320" y="7490"/>
                  </a:cubicBezTo>
                  <a:lnTo>
                    <a:pt x="6320" y="7490"/>
                  </a:lnTo>
                  <a:cubicBezTo>
                    <a:pt x="6320" y="7490"/>
                    <a:pt x="6320" y="7490"/>
                    <a:pt x="6320" y="7490"/>
                  </a:cubicBezTo>
                  <a:cubicBezTo>
                    <a:pt x="6320" y="7490"/>
                    <a:pt x="6320" y="7489"/>
                    <a:pt x="6319" y="7488"/>
                  </a:cubicBezTo>
                  <a:lnTo>
                    <a:pt x="6319" y="7488"/>
                  </a:lnTo>
                  <a:cubicBezTo>
                    <a:pt x="6319" y="7488"/>
                    <a:pt x="6319" y="7489"/>
                    <a:pt x="6320" y="7490"/>
                  </a:cubicBezTo>
                  <a:lnTo>
                    <a:pt x="6320" y="7490"/>
                  </a:lnTo>
                  <a:cubicBezTo>
                    <a:pt x="6319" y="7489"/>
                    <a:pt x="6317" y="7487"/>
                    <a:pt x="6317" y="7486"/>
                  </a:cubicBezTo>
                  <a:cubicBezTo>
                    <a:pt x="6307" y="7475"/>
                    <a:pt x="6300" y="7463"/>
                    <a:pt x="6294" y="7451"/>
                  </a:cubicBezTo>
                  <a:cubicBezTo>
                    <a:pt x="6277" y="7426"/>
                    <a:pt x="6263" y="7402"/>
                    <a:pt x="6254" y="7370"/>
                  </a:cubicBezTo>
                  <a:cubicBezTo>
                    <a:pt x="6250" y="7361"/>
                    <a:pt x="6247" y="7352"/>
                    <a:pt x="6247" y="7342"/>
                  </a:cubicBezTo>
                  <a:cubicBezTo>
                    <a:pt x="6247" y="7335"/>
                    <a:pt x="6250" y="7328"/>
                    <a:pt x="6254" y="7321"/>
                  </a:cubicBezTo>
                  <a:cubicBezTo>
                    <a:pt x="6254" y="7321"/>
                    <a:pt x="6254" y="7321"/>
                    <a:pt x="6254" y="7319"/>
                  </a:cubicBezTo>
                  <a:cubicBezTo>
                    <a:pt x="6254" y="7310"/>
                    <a:pt x="6257" y="7300"/>
                    <a:pt x="6259" y="7291"/>
                  </a:cubicBezTo>
                  <a:cubicBezTo>
                    <a:pt x="6261" y="7277"/>
                    <a:pt x="6266" y="7261"/>
                    <a:pt x="6273" y="7249"/>
                  </a:cubicBezTo>
                  <a:cubicBezTo>
                    <a:pt x="6279" y="7242"/>
                    <a:pt x="6284" y="7237"/>
                    <a:pt x="6289" y="7230"/>
                  </a:cubicBezTo>
                  <a:lnTo>
                    <a:pt x="6289" y="7230"/>
                  </a:lnTo>
                  <a:cubicBezTo>
                    <a:pt x="6287" y="7231"/>
                    <a:pt x="6287" y="7232"/>
                    <a:pt x="6287" y="7232"/>
                  </a:cubicBezTo>
                  <a:cubicBezTo>
                    <a:pt x="6287" y="7232"/>
                    <a:pt x="6289" y="7229"/>
                    <a:pt x="6289" y="7228"/>
                  </a:cubicBezTo>
                  <a:cubicBezTo>
                    <a:pt x="6291" y="7226"/>
                    <a:pt x="6293" y="7223"/>
                    <a:pt x="6294" y="7221"/>
                  </a:cubicBezTo>
                  <a:cubicBezTo>
                    <a:pt x="6310" y="7195"/>
                    <a:pt x="6333" y="7175"/>
                    <a:pt x="6363" y="7167"/>
                  </a:cubicBezTo>
                  <a:cubicBezTo>
                    <a:pt x="6393" y="7144"/>
                    <a:pt x="6431" y="7131"/>
                    <a:pt x="6469" y="7131"/>
                  </a:cubicBezTo>
                  <a:close/>
                  <a:moveTo>
                    <a:pt x="6972" y="7541"/>
                  </a:moveTo>
                  <a:cubicBezTo>
                    <a:pt x="6977" y="7541"/>
                    <a:pt x="6981" y="7541"/>
                    <a:pt x="6985" y="7542"/>
                  </a:cubicBezTo>
                  <a:cubicBezTo>
                    <a:pt x="7019" y="7547"/>
                    <a:pt x="7050" y="7561"/>
                    <a:pt x="7078" y="7579"/>
                  </a:cubicBezTo>
                  <a:cubicBezTo>
                    <a:pt x="7096" y="7589"/>
                    <a:pt x="7108" y="7603"/>
                    <a:pt x="7114" y="7623"/>
                  </a:cubicBezTo>
                  <a:cubicBezTo>
                    <a:pt x="7117" y="7633"/>
                    <a:pt x="7121" y="7645"/>
                    <a:pt x="7122" y="7658"/>
                  </a:cubicBezTo>
                  <a:cubicBezTo>
                    <a:pt x="7129" y="7686"/>
                    <a:pt x="7136" y="7712"/>
                    <a:pt x="7142" y="7740"/>
                  </a:cubicBezTo>
                  <a:cubicBezTo>
                    <a:pt x="7150" y="7772"/>
                    <a:pt x="7152" y="7801"/>
                    <a:pt x="7147" y="7833"/>
                  </a:cubicBezTo>
                  <a:lnTo>
                    <a:pt x="7147" y="7833"/>
                  </a:lnTo>
                  <a:cubicBezTo>
                    <a:pt x="7146" y="7829"/>
                    <a:pt x="7146" y="7826"/>
                    <a:pt x="7145" y="7823"/>
                  </a:cubicBezTo>
                  <a:lnTo>
                    <a:pt x="7145" y="7823"/>
                  </a:lnTo>
                  <a:cubicBezTo>
                    <a:pt x="7145" y="7828"/>
                    <a:pt x="7145" y="7835"/>
                    <a:pt x="7145" y="7842"/>
                  </a:cubicBezTo>
                  <a:cubicBezTo>
                    <a:pt x="7146" y="7839"/>
                    <a:pt x="7146" y="7836"/>
                    <a:pt x="7147" y="7833"/>
                  </a:cubicBezTo>
                  <a:lnTo>
                    <a:pt x="7147" y="7833"/>
                  </a:lnTo>
                  <a:cubicBezTo>
                    <a:pt x="7149" y="7852"/>
                    <a:pt x="7143" y="7869"/>
                    <a:pt x="7133" y="7886"/>
                  </a:cubicBezTo>
                  <a:cubicBezTo>
                    <a:pt x="7126" y="7896"/>
                    <a:pt x="7117" y="7905"/>
                    <a:pt x="7108" y="7916"/>
                  </a:cubicBezTo>
                  <a:cubicBezTo>
                    <a:pt x="7096" y="7928"/>
                    <a:pt x="7084" y="7933"/>
                    <a:pt x="7068" y="7937"/>
                  </a:cubicBezTo>
                  <a:cubicBezTo>
                    <a:pt x="7056" y="7940"/>
                    <a:pt x="7040" y="7947"/>
                    <a:pt x="7026" y="7947"/>
                  </a:cubicBezTo>
                  <a:cubicBezTo>
                    <a:pt x="7015" y="7945"/>
                    <a:pt x="7003" y="7942"/>
                    <a:pt x="6992" y="7940"/>
                  </a:cubicBezTo>
                  <a:cubicBezTo>
                    <a:pt x="6975" y="7937"/>
                    <a:pt x="6956" y="7931"/>
                    <a:pt x="6936" y="7924"/>
                  </a:cubicBezTo>
                  <a:cubicBezTo>
                    <a:pt x="6922" y="7919"/>
                    <a:pt x="6912" y="7912"/>
                    <a:pt x="6901" y="7903"/>
                  </a:cubicBezTo>
                  <a:cubicBezTo>
                    <a:pt x="6859" y="7882"/>
                    <a:pt x="6824" y="7849"/>
                    <a:pt x="6798" y="7807"/>
                  </a:cubicBezTo>
                  <a:cubicBezTo>
                    <a:pt x="6764" y="7752"/>
                    <a:pt x="6775" y="7668"/>
                    <a:pt x="6807" y="7616"/>
                  </a:cubicBezTo>
                  <a:cubicBezTo>
                    <a:pt x="6815" y="7602"/>
                    <a:pt x="6824" y="7589"/>
                    <a:pt x="6836" y="7579"/>
                  </a:cubicBezTo>
                  <a:cubicBezTo>
                    <a:pt x="6852" y="7565"/>
                    <a:pt x="6870" y="7561"/>
                    <a:pt x="6891" y="7556"/>
                  </a:cubicBezTo>
                  <a:cubicBezTo>
                    <a:pt x="6916" y="7550"/>
                    <a:pt x="6945" y="7541"/>
                    <a:pt x="6972" y="7541"/>
                  </a:cubicBezTo>
                  <a:close/>
                  <a:moveTo>
                    <a:pt x="4288" y="1"/>
                  </a:moveTo>
                  <a:cubicBezTo>
                    <a:pt x="4282" y="3"/>
                    <a:pt x="4275" y="4"/>
                    <a:pt x="4270" y="6"/>
                  </a:cubicBezTo>
                  <a:cubicBezTo>
                    <a:pt x="4116" y="50"/>
                    <a:pt x="3995" y="166"/>
                    <a:pt x="3881" y="276"/>
                  </a:cubicBezTo>
                  <a:cubicBezTo>
                    <a:pt x="3337" y="803"/>
                    <a:pt x="2770" y="1369"/>
                    <a:pt x="2695" y="1997"/>
                  </a:cubicBezTo>
                  <a:cubicBezTo>
                    <a:pt x="2139" y="2118"/>
                    <a:pt x="1563" y="2246"/>
                    <a:pt x="1120" y="2601"/>
                  </a:cubicBezTo>
                  <a:cubicBezTo>
                    <a:pt x="674" y="2955"/>
                    <a:pt x="407" y="3497"/>
                    <a:pt x="153" y="4021"/>
                  </a:cubicBezTo>
                  <a:cubicBezTo>
                    <a:pt x="92" y="4149"/>
                    <a:pt x="30" y="4279"/>
                    <a:pt x="0" y="4420"/>
                  </a:cubicBezTo>
                  <a:cubicBezTo>
                    <a:pt x="18" y="4702"/>
                    <a:pt x="79" y="4983"/>
                    <a:pt x="174" y="5255"/>
                  </a:cubicBezTo>
                  <a:cubicBezTo>
                    <a:pt x="439" y="5867"/>
                    <a:pt x="825" y="6428"/>
                    <a:pt x="1299" y="6889"/>
                  </a:cubicBezTo>
                  <a:cubicBezTo>
                    <a:pt x="1309" y="5889"/>
                    <a:pt x="1688" y="4923"/>
                    <a:pt x="2341" y="4232"/>
                  </a:cubicBezTo>
                  <a:lnTo>
                    <a:pt x="2341" y="4232"/>
                  </a:lnTo>
                  <a:cubicBezTo>
                    <a:pt x="1986" y="5051"/>
                    <a:pt x="1749" y="5932"/>
                    <a:pt x="1642" y="6838"/>
                  </a:cubicBezTo>
                  <a:cubicBezTo>
                    <a:pt x="1627" y="6961"/>
                    <a:pt x="1616" y="7095"/>
                    <a:pt x="1655" y="7214"/>
                  </a:cubicBezTo>
                  <a:cubicBezTo>
                    <a:pt x="1698" y="7247"/>
                    <a:pt x="1742" y="7281"/>
                    <a:pt x="1786" y="7312"/>
                  </a:cubicBezTo>
                  <a:cubicBezTo>
                    <a:pt x="2197" y="7609"/>
                    <a:pt x="2640" y="7847"/>
                    <a:pt x="3093" y="8056"/>
                  </a:cubicBezTo>
                  <a:cubicBezTo>
                    <a:pt x="3314" y="8159"/>
                    <a:pt x="3528" y="8273"/>
                    <a:pt x="3756" y="8356"/>
                  </a:cubicBezTo>
                  <a:cubicBezTo>
                    <a:pt x="3768" y="8359"/>
                    <a:pt x="3779" y="8363"/>
                    <a:pt x="3789" y="8366"/>
                  </a:cubicBezTo>
                  <a:cubicBezTo>
                    <a:pt x="3588" y="7765"/>
                    <a:pt x="3488" y="7131"/>
                    <a:pt x="3500" y="6505"/>
                  </a:cubicBezTo>
                  <a:cubicBezTo>
                    <a:pt x="3507" y="6209"/>
                    <a:pt x="3565" y="5868"/>
                    <a:pt x="3814" y="5737"/>
                  </a:cubicBezTo>
                  <a:cubicBezTo>
                    <a:pt x="4053" y="6054"/>
                    <a:pt x="4016" y="6489"/>
                    <a:pt x="4002" y="6881"/>
                  </a:cubicBezTo>
                  <a:cubicBezTo>
                    <a:pt x="3982" y="7365"/>
                    <a:pt x="4016" y="7856"/>
                    <a:pt x="4102" y="8338"/>
                  </a:cubicBezTo>
                  <a:cubicBezTo>
                    <a:pt x="4109" y="8380"/>
                    <a:pt x="4117" y="8421"/>
                    <a:pt x="4126" y="8463"/>
                  </a:cubicBezTo>
                  <a:cubicBezTo>
                    <a:pt x="4633" y="8529"/>
                    <a:pt x="5142" y="8579"/>
                    <a:pt x="5649" y="8601"/>
                  </a:cubicBezTo>
                  <a:cubicBezTo>
                    <a:pt x="5389" y="7775"/>
                    <a:pt x="5273" y="6907"/>
                    <a:pt x="5314" y="6054"/>
                  </a:cubicBezTo>
                  <a:lnTo>
                    <a:pt x="5314" y="6054"/>
                  </a:lnTo>
                  <a:cubicBezTo>
                    <a:pt x="6000" y="6660"/>
                    <a:pt x="5994" y="7761"/>
                    <a:pt x="6468" y="8543"/>
                  </a:cubicBezTo>
                  <a:cubicBezTo>
                    <a:pt x="7008" y="8435"/>
                    <a:pt x="7533" y="8251"/>
                    <a:pt x="8036" y="8033"/>
                  </a:cubicBezTo>
                  <a:cubicBezTo>
                    <a:pt x="8280" y="7928"/>
                    <a:pt x="8519" y="7812"/>
                    <a:pt x="8754" y="7689"/>
                  </a:cubicBezTo>
                  <a:cubicBezTo>
                    <a:pt x="8755" y="7677"/>
                    <a:pt x="8759" y="7666"/>
                    <a:pt x="8761" y="7654"/>
                  </a:cubicBezTo>
                  <a:cubicBezTo>
                    <a:pt x="8268" y="6982"/>
                    <a:pt x="7734" y="6340"/>
                    <a:pt x="7164" y="5735"/>
                  </a:cubicBezTo>
                  <a:lnTo>
                    <a:pt x="7164" y="5735"/>
                  </a:lnTo>
                  <a:cubicBezTo>
                    <a:pt x="7763" y="5956"/>
                    <a:pt x="8315" y="6337"/>
                    <a:pt x="8748" y="6831"/>
                  </a:cubicBezTo>
                  <a:cubicBezTo>
                    <a:pt x="8796" y="6747"/>
                    <a:pt x="8845" y="6661"/>
                    <a:pt x="8892" y="6577"/>
                  </a:cubicBezTo>
                  <a:cubicBezTo>
                    <a:pt x="8904" y="6275"/>
                    <a:pt x="8896" y="5972"/>
                    <a:pt x="8871" y="5668"/>
                  </a:cubicBezTo>
                  <a:cubicBezTo>
                    <a:pt x="8319" y="4981"/>
                    <a:pt x="7605" y="4434"/>
                    <a:pt x="6817" y="4097"/>
                  </a:cubicBezTo>
                  <a:lnTo>
                    <a:pt x="6817" y="4097"/>
                  </a:lnTo>
                  <a:cubicBezTo>
                    <a:pt x="7480" y="4169"/>
                    <a:pt x="8136" y="4388"/>
                    <a:pt x="8731" y="4730"/>
                  </a:cubicBezTo>
                  <a:cubicBezTo>
                    <a:pt x="8710" y="4628"/>
                    <a:pt x="8687" y="4528"/>
                    <a:pt x="8661" y="4428"/>
                  </a:cubicBezTo>
                  <a:cubicBezTo>
                    <a:pt x="8566" y="4056"/>
                    <a:pt x="8450" y="3686"/>
                    <a:pt x="8285" y="3339"/>
                  </a:cubicBezTo>
                  <a:cubicBezTo>
                    <a:pt x="8261" y="3286"/>
                    <a:pt x="8233" y="3234"/>
                    <a:pt x="8205" y="3181"/>
                  </a:cubicBezTo>
                  <a:cubicBezTo>
                    <a:pt x="7564" y="3029"/>
                    <a:pt x="6919" y="2893"/>
                    <a:pt x="6272" y="2783"/>
                  </a:cubicBezTo>
                  <a:cubicBezTo>
                    <a:pt x="6614" y="2489"/>
                    <a:pt x="7063" y="2338"/>
                    <a:pt x="7518" y="2338"/>
                  </a:cubicBezTo>
                  <a:cubicBezTo>
                    <a:pt x="7557" y="2338"/>
                    <a:pt x="7596" y="2339"/>
                    <a:pt x="7634" y="2341"/>
                  </a:cubicBezTo>
                  <a:cubicBezTo>
                    <a:pt x="7627" y="2334"/>
                    <a:pt x="7620" y="2325"/>
                    <a:pt x="7613" y="2316"/>
                  </a:cubicBezTo>
                  <a:cubicBezTo>
                    <a:pt x="7336" y="2001"/>
                    <a:pt x="7015" y="1729"/>
                    <a:pt x="6680" y="1485"/>
                  </a:cubicBezTo>
                  <a:cubicBezTo>
                    <a:pt x="6540" y="1381"/>
                    <a:pt x="6398" y="1283"/>
                    <a:pt x="6252" y="1187"/>
                  </a:cubicBezTo>
                  <a:cubicBezTo>
                    <a:pt x="5612" y="1238"/>
                    <a:pt x="4982" y="1388"/>
                    <a:pt x="4395" y="1637"/>
                  </a:cubicBezTo>
                  <a:cubicBezTo>
                    <a:pt x="4570" y="1190"/>
                    <a:pt x="4896" y="818"/>
                    <a:pt x="5303" y="596"/>
                  </a:cubicBezTo>
                  <a:cubicBezTo>
                    <a:pt x="5056" y="448"/>
                    <a:pt x="4807" y="306"/>
                    <a:pt x="4559" y="161"/>
                  </a:cubicBezTo>
                  <a:cubicBezTo>
                    <a:pt x="4468" y="108"/>
                    <a:pt x="4379" y="54"/>
                    <a:pt x="4288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969284" y="4487471"/>
              <a:ext cx="427498" cy="489971"/>
            </a:xfrm>
            <a:custGeom>
              <a:avLst/>
              <a:gdLst/>
              <a:ahLst/>
              <a:cxnLst/>
              <a:rect l="l" t="t" r="r" b="b"/>
              <a:pathLst>
                <a:path w="4879" h="5592" extrusionOk="0">
                  <a:moveTo>
                    <a:pt x="91" y="1"/>
                  </a:moveTo>
                  <a:lnTo>
                    <a:pt x="91" y="1"/>
                  </a:lnTo>
                  <a:cubicBezTo>
                    <a:pt x="0" y="148"/>
                    <a:pt x="111" y="366"/>
                    <a:pt x="111" y="366"/>
                  </a:cubicBezTo>
                  <a:cubicBezTo>
                    <a:pt x="2061" y="1839"/>
                    <a:pt x="3529" y="3499"/>
                    <a:pt x="4878" y="5591"/>
                  </a:cubicBezTo>
                  <a:cubicBezTo>
                    <a:pt x="3712" y="3290"/>
                    <a:pt x="2045" y="1611"/>
                    <a:pt x="9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1108691" y="4641072"/>
              <a:ext cx="50031" cy="252433"/>
            </a:xfrm>
            <a:custGeom>
              <a:avLst/>
              <a:gdLst/>
              <a:ahLst/>
              <a:cxnLst/>
              <a:rect l="l" t="t" r="r" b="b"/>
              <a:pathLst>
                <a:path w="571" h="2881" extrusionOk="0">
                  <a:moveTo>
                    <a:pt x="349" y="0"/>
                  </a:moveTo>
                  <a:cubicBezTo>
                    <a:pt x="30" y="905"/>
                    <a:pt x="0" y="1932"/>
                    <a:pt x="265" y="2881"/>
                  </a:cubicBezTo>
                  <a:cubicBezTo>
                    <a:pt x="281" y="2260"/>
                    <a:pt x="296" y="1639"/>
                    <a:pt x="312" y="1018"/>
                  </a:cubicBezTo>
                  <a:cubicBezTo>
                    <a:pt x="319" y="744"/>
                    <a:pt x="349" y="427"/>
                    <a:pt x="570" y="291"/>
                  </a:cubicBezTo>
                  <a:cubicBezTo>
                    <a:pt x="493" y="205"/>
                    <a:pt x="414" y="121"/>
                    <a:pt x="349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936952" y="4568171"/>
              <a:ext cx="145975" cy="321478"/>
            </a:xfrm>
            <a:custGeom>
              <a:avLst/>
              <a:gdLst/>
              <a:ahLst/>
              <a:cxnLst/>
              <a:rect l="l" t="t" r="r" b="b"/>
              <a:pathLst>
                <a:path w="1666" h="3669" extrusionOk="0">
                  <a:moveTo>
                    <a:pt x="1369" y="1"/>
                  </a:moveTo>
                  <a:cubicBezTo>
                    <a:pt x="971" y="517"/>
                    <a:pt x="611" y="1073"/>
                    <a:pt x="367" y="1690"/>
                  </a:cubicBezTo>
                  <a:cubicBezTo>
                    <a:pt x="123" y="2307"/>
                    <a:pt x="1" y="2993"/>
                    <a:pt x="88" y="3669"/>
                  </a:cubicBezTo>
                  <a:cubicBezTo>
                    <a:pt x="236" y="2357"/>
                    <a:pt x="797" y="1118"/>
                    <a:pt x="1665" y="194"/>
                  </a:cubicBezTo>
                  <a:cubicBezTo>
                    <a:pt x="1548" y="169"/>
                    <a:pt x="1439" y="101"/>
                    <a:pt x="1369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1137431" y="4641072"/>
              <a:ext cx="298083" cy="170859"/>
            </a:xfrm>
            <a:custGeom>
              <a:avLst/>
              <a:gdLst/>
              <a:ahLst/>
              <a:cxnLst/>
              <a:rect l="l" t="t" r="r" b="b"/>
              <a:pathLst>
                <a:path w="3402" h="1950" extrusionOk="0">
                  <a:moveTo>
                    <a:pt x="0" y="0"/>
                  </a:moveTo>
                  <a:cubicBezTo>
                    <a:pt x="23" y="111"/>
                    <a:pt x="219" y="214"/>
                    <a:pt x="225" y="312"/>
                  </a:cubicBezTo>
                  <a:cubicBezTo>
                    <a:pt x="810" y="348"/>
                    <a:pt x="1361" y="646"/>
                    <a:pt x="1866" y="983"/>
                  </a:cubicBezTo>
                  <a:cubicBezTo>
                    <a:pt x="2370" y="1319"/>
                    <a:pt x="2854" y="1704"/>
                    <a:pt x="3401" y="1949"/>
                  </a:cubicBezTo>
                  <a:cubicBezTo>
                    <a:pt x="2756" y="1286"/>
                    <a:pt x="1987" y="781"/>
                    <a:pt x="1224" y="284"/>
                  </a:cubicBezTo>
                  <a:cubicBezTo>
                    <a:pt x="902" y="76"/>
                    <a:pt x="640" y="79"/>
                    <a:pt x="0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1056819" y="4565980"/>
              <a:ext cx="337337" cy="70534"/>
            </a:xfrm>
            <a:custGeom>
              <a:avLst/>
              <a:gdLst/>
              <a:ahLst/>
              <a:cxnLst/>
              <a:rect l="l" t="t" r="r" b="b"/>
              <a:pathLst>
                <a:path w="3850" h="805" extrusionOk="0">
                  <a:moveTo>
                    <a:pt x="518" y="1"/>
                  </a:moveTo>
                  <a:cubicBezTo>
                    <a:pt x="345" y="1"/>
                    <a:pt x="172" y="9"/>
                    <a:pt x="1" y="26"/>
                  </a:cubicBezTo>
                  <a:lnTo>
                    <a:pt x="297" y="219"/>
                  </a:lnTo>
                  <a:cubicBezTo>
                    <a:pt x="1537" y="391"/>
                    <a:pt x="2634" y="459"/>
                    <a:pt x="3849" y="805"/>
                  </a:cubicBezTo>
                  <a:cubicBezTo>
                    <a:pt x="2794" y="341"/>
                    <a:pt x="1644" y="1"/>
                    <a:pt x="51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998725" y="4480199"/>
              <a:ext cx="281085" cy="55463"/>
            </a:xfrm>
            <a:custGeom>
              <a:avLst/>
              <a:gdLst/>
              <a:ahLst/>
              <a:cxnLst/>
              <a:rect l="l" t="t" r="r" b="b"/>
              <a:pathLst>
                <a:path w="3208" h="633" extrusionOk="0">
                  <a:moveTo>
                    <a:pt x="2939" y="1"/>
                  </a:moveTo>
                  <a:cubicBezTo>
                    <a:pt x="1962" y="1"/>
                    <a:pt x="936" y="162"/>
                    <a:pt x="1" y="380"/>
                  </a:cubicBezTo>
                  <a:cubicBezTo>
                    <a:pt x="84" y="493"/>
                    <a:pt x="251" y="537"/>
                    <a:pt x="385" y="610"/>
                  </a:cubicBezTo>
                  <a:lnTo>
                    <a:pt x="385" y="610"/>
                  </a:lnTo>
                  <a:cubicBezTo>
                    <a:pt x="1245" y="225"/>
                    <a:pt x="2265" y="19"/>
                    <a:pt x="3207" y="5"/>
                  </a:cubicBezTo>
                  <a:cubicBezTo>
                    <a:pt x="3118" y="2"/>
                    <a:pt x="3029" y="1"/>
                    <a:pt x="2939" y="1"/>
                  </a:cubicBezTo>
                  <a:close/>
                  <a:moveTo>
                    <a:pt x="385" y="610"/>
                  </a:moveTo>
                  <a:cubicBezTo>
                    <a:pt x="368" y="617"/>
                    <a:pt x="351" y="625"/>
                    <a:pt x="334" y="633"/>
                  </a:cubicBezTo>
                  <a:lnTo>
                    <a:pt x="425" y="633"/>
                  </a:lnTo>
                  <a:cubicBezTo>
                    <a:pt x="412" y="625"/>
                    <a:pt x="399" y="617"/>
                    <a:pt x="385" y="61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789221" y="4517613"/>
              <a:ext cx="244810" cy="234208"/>
            </a:xfrm>
            <a:custGeom>
              <a:avLst/>
              <a:gdLst/>
              <a:ahLst/>
              <a:cxnLst/>
              <a:rect l="l" t="t" r="r" b="b"/>
              <a:pathLst>
                <a:path w="2794" h="2673" extrusionOk="0">
                  <a:moveTo>
                    <a:pt x="2558" y="1"/>
                  </a:moveTo>
                  <a:cubicBezTo>
                    <a:pt x="1308" y="281"/>
                    <a:pt x="278" y="1357"/>
                    <a:pt x="1" y="2672"/>
                  </a:cubicBezTo>
                  <a:cubicBezTo>
                    <a:pt x="246" y="2076"/>
                    <a:pt x="671" y="1581"/>
                    <a:pt x="1166" y="1197"/>
                  </a:cubicBezTo>
                  <a:cubicBezTo>
                    <a:pt x="1659" y="813"/>
                    <a:pt x="2222" y="532"/>
                    <a:pt x="2793" y="290"/>
                  </a:cubicBezTo>
                  <a:cubicBezTo>
                    <a:pt x="2715" y="192"/>
                    <a:pt x="2637" y="95"/>
                    <a:pt x="255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832594" y="3523457"/>
              <a:ext cx="892322" cy="771494"/>
            </a:xfrm>
            <a:custGeom>
              <a:avLst/>
              <a:gdLst/>
              <a:ahLst/>
              <a:cxnLst/>
              <a:rect l="l" t="t" r="r" b="b"/>
              <a:pathLst>
                <a:path w="10184" h="8805" extrusionOk="0">
                  <a:moveTo>
                    <a:pt x="9392" y="2815"/>
                  </a:moveTo>
                  <a:cubicBezTo>
                    <a:pt x="9468" y="2815"/>
                    <a:pt x="9545" y="2837"/>
                    <a:pt x="9603" y="2883"/>
                  </a:cubicBezTo>
                  <a:cubicBezTo>
                    <a:pt x="9624" y="2901"/>
                    <a:pt x="9645" y="2913"/>
                    <a:pt x="9657" y="2937"/>
                  </a:cubicBezTo>
                  <a:cubicBezTo>
                    <a:pt x="9668" y="2957"/>
                    <a:pt x="9673" y="2978"/>
                    <a:pt x="9671" y="2999"/>
                  </a:cubicBezTo>
                  <a:cubicBezTo>
                    <a:pt x="9668" y="3043"/>
                    <a:pt x="9624" y="3077"/>
                    <a:pt x="9586" y="3095"/>
                  </a:cubicBezTo>
                  <a:lnTo>
                    <a:pt x="9586" y="3095"/>
                  </a:lnTo>
                  <a:cubicBezTo>
                    <a:pt x="9589" y="3093"/>
                    <a:pt x="9592" y="3091"/>
                    <a:pt x="9594" y="3088"/>
                  </a:cubicBezTo>
                  <a:lnTo>
                    <a:pt x="9594" y="3088"/>
                  </a:lnTo>
                  <a:cubicBezTo>
                    <a:pt x="9589" y="3092"/>
                    <a:pt x="9585" y="3095"/>
                    <a:pt x="9582" y="3097"/>
                  </a:cubicBezTo>
                  <a:cubicBezTo>
                    <a:pt x="9583" y="3096"/>
                    <a:pt x="9585" y="3096"/>
                    <a:pt x="9586" y="3095"/>
                  </a:cubicBezTo>
                  <a:lnTo>
                    <a:pt x="9586" y="3095"/>
                  </a:lnTo>
                  <a:cubicBezTo>
                    <a:pt x="9567" y="3110"/>
                    <a:pt x="9541" y="3114"/>
                    <a:pt x="9516" y="3114"/>
                  </a:cubicBezTo>
                  <a:cubicBezTo>
                    <a:pt x="9507" y="3114"/>
                    <a:pt x="9499" y="3114"/>
                    <a:pt x="9490" y="3113"/>
                  </a:cubicBezTo>
                  <a:cubicBezTo>
                    <a:pt x="9471" y="3109"/>
                    <a:pt x="9454" y="3106"/>
                    <a:pt x="9436" y="3101"/>
                  </a:cubicBezTo>
                  <a:cubicBezTo>
                    <a:pt x="9431" y="3101"/>
                    <a:pt x="9427" y="3101"/>
                    <a:pt x="9422" y="3101"/>
                  </a:cubicBezTo>
                  <a:cubicBezTo>
                    <a:pt x="9411" y="3101"/>
                    <a:pt x="9400" y="3100"/>
                    <a:pt x="9390" y="3099"/>
                  </a:cubicBezTo>
                  <a:cubicBezTo>
                    <a:pt x="9380" y="3097"/>
                    <a:pt x="9369" y="3092"/>
                    <a:pt x="9359" y="3090"/>
                  </a:cubicBezTo>
                  <a:cubicBezTo>
                    <a:pt x="9350" y="3086"/>
                    <a:pt x="9340" y="3085"/>
                    <a:pt x="9331" y="3083"/>
                  </a:cubicBezTo>
                  <a:cubicBezTo>
                    <a:pt x="9290" y="3072"/>
                    <a:pt x="9255" y="3048"/>
                    <a:pt x="9240" y="3009"/>
                  </a:cubicBezTo>
                  <a:cubicBezTo>
                    <a:pt x="9229" y="2987"/>
                    <a:pt x="9229" y="2964"/>
                    <a:pt x="9229" y="2939"/>
                  </a:cubicBezTo>
                  <a:cubicBezTo>
                    <a:pt x="9229" y="2929"/>
                    <a:pt x="9227" y="2918"/>
                    <a:pt x="9233" y="2908"/>
                  </a:cubicBezTo>
                  <a:cubicBezTo>
                    <a:pt x="9236" y="2899"/>
                    <a:pt x="9238" y="2888"/>
                    <a:pt x="9243" y="2880"/>
                  </a:cubicBezTo>
                  <a:cubicBezTo>
                    <a:pt x="9250" y="2862"/>
                    <a:pt x="9261" y="2844"/>
                    <a:pt x="9280" y="2836"/>
                  </a:cubicBezTo>
                  <a:cubicBezTo>
                    <a:pt x="9297" y="2825"/>
                    <a:pt x="9320" y="2820"/>
                    <a:pt x="9341" y="2818"/>
                  </a:cubicBezTo>
                  <a:cubicBezTo>
                    <a:pt x="9358" y="2816"/>
                    <a:pt x="9375" y="2815"/>
                    <a:pt x="9392" y="2815"/>
                  </a:cubicBezTo>
                  <a:close/>
                  <a:moveTo>
                    <a:pt x="8822" y="3194"/>
                  </a:moveTo>
                  <a:cubicBezTo>
                    <a:pt x="8916" y="3194"/>
                    <a:pt x="9011" y="3207"/>
                    <a:pt x="9098" y="3225"/>
                  </a:cubicBezTo>
                  <a:cubicBezTo>
                    <a:pt x="9306" y="3265"/>
                    <a:pt x="9511" y="3379"/>
                    <a:pt x="9568" y="3593"/>
                  </a:cubicBezTo>
                  <a:cubicBezTo>
                    <a:pt x="9578" y="3629"/>
                    <a:pt x="9590" y="3685"/>
                    <a:pt x="9575" y="3720"/>
                  </a:cubicBezTo>
                  <a:cubicBezTo>
                    <a:pt x="9561" y="3753"/>
                    <a:pt x="9529" y="3755"/>
                    <a:pt x="9499" y="3765"/>
                  </a:cubicBezTo>
                  <a:cubicBezTo>
                    <a:pt x="9496" y="3765"/>
                    <a:pt x="9494" y="3765"/>
                    <a:pt x="9492" y="3767"/>
                  </a:cubicBezTo>
                  <a:cubicBezTo>
                    <a:pt x="9462" y="3785"/>
                    <a:pt x="9429" y="3799"/>
                    <a:pt x="9396" y="3807"/>
                  </a:cubicBezTo>
                  <a:cubicBezTo>
                    <a:pt x="9342" y="3822"/>
                    <a:pt x="9284" y="3826"/>
                    <a:pt x="9226" y="3826"/>
                  </a:cubicBezTo>
                  <a:cubicBezTo>
                    <a:pt x="9182" y="3826"/>
                    <a:pt x="9138" y="3824"/>
                    <a:pt x="9096" y="3823"/>
                  </a:cubicBezTo>
                  <a:cubicBezTo>
                    <a:pt x="8999" y="3821"/>
                    <a:pt x="8901" y="3814"/>
                    <a:pt x="8806" y="3799"/>
                  </a:cubicBezTo>
                  <a:cubicBezTo>
                    <a:pt x="8713" y="3783"/>
                    <a:pt x="8619" y="3762"/>
                    <a:pt x="8531" y="3727"/>
                  </a:cubicBezTo>
                  <a:cubicBezTo>
                    <a:pt x="8455" y="3697"/>
                    <a:pt x="8375" y="3660"/>
                    <a:pt x="8324" y="3595"/>
                  </a:cubicBezTo>
                  <a:cubicBezTo>
                    <a:pt x="8310" y="3576"/>
                    <a:pt x="8317" y="3558"/>
                    <a:pt x="8329" y="3546"/>
                  </a:cubicBezTo>
                  <a:cubicBezTo>
                    <a:pt x="8329" y="3541"/>
                    <a:pt x="8327" y="3537"/>
                    <a:pt x="8326" y="3532"/>
                  </a:cubicBezTo>
                  <a:cubicBezTo>
                    <a:pt x="8322" y="3492"/>
                    <a:pt x="8333" y="3446"/>
                    <a:pt x="8345" y="3407"/>
                  </a:cubicBezTo>
                  <a:cubicBezTo>
                    <a:pt x="8361" y="3358"/>
                    <a:pt x="8398" y="3336"/>
                    <a:pt x="8438" y="3304"/>
                  </a:cubicBezTo>
                  <a:cubicBezTo>
                    <a:pt x="8463" y="3285"/>
                    <a:pt x="8489" y="3271"/>
                    <a:pt x="8515" y="3257"/>
                  </a:cubicBezTo>
                  <a:cubicBezTo>
                    <a:pt x="8527" y="3250"/>
                    <a:pt x="8538" y="3243"/>
                    <a:pt x="8552" y="3237"/>
                  </a:cubicBezTo>
                  <a:cubicBezTo>
                    <a:pt x="8568" y="3230"/>
                    <a:pt x="8585" y="3227"/>
                    <a:pt x="8603" y="3223"/>
                  </a:cubicBezTo>
                  <a:cubicBezTo>
                    <a:pt x="8672" y="3202"/>
                    <a:pt x="8747" y="3194"/>
                    <a:pt x="8822" y="3194"/>
                  </a:cubicBezTo>
                  <a:close/>
                  <a:moveTo>
                    <a:pt x="4031" y="1"/>
                  </a:moveTo>
                  <a:cubicBezTo>
                    <a:pt x="3815" y="1"/>
                    <a:pt x="3581" y="123"/>
                    <a:pt x="3398" y="259"/>
                  </a:cubicBezTo>
                  <a:cubicBezTo>
                    <a:pt x="2862" y="659"/>
                    <a:pt x="2413" y="1187"/>
                    <a:pt x="2174" y="1802"/>
                  </a:cubicBezTo>
                  <a:cubicBezTo>
                    <a:pt x="1937" y="2418"/>
                    <a:pt x="1921" y="3125"/>
                    <a:pt x="2197" y="3721"/>
                  </a:cubicBezTo>
                  <a:cubicBezTo>
                    <a:pt x="1671" y="3188"/>
                    <a:pt x="1449" y="2383"/>
                    <a:pt x="1628" y="1655"/>
                  </a:cubicBezTo>
                  <a:lnTo>
                    <a:pt x="1628" y="1655"/>
                  </a:lnTo>
                  <a:cubicBezTo>
                    <a:pt x="1171" y="1920"/>
                    <a:pt x="867" y="2411"/>
                    <a:pt x="790" y="2925"/>
                  </a:cubicBezTo>
                  <a:cubicBezTo>
                    <a:pt x="715" y="3439"/>
                    <a:pt x="853" y="3969"/>
                    <a:pt x="1128" y="4409"/>
                  </a:cubicBezTo>
                  <a:cubicBezTo>
                    <a:pt x="795" y="4004"/>
                    <a:pt x="464" y="3600"/>
                    <a:pt x="132" y="3195"/>
                  </a:cubicBezTo>
                  <a:lnTo>
                    <a:pt x="132" y="3195"/>
                  </a:lnTo>
                  <a:cubicBezTo>
                    <a:pt x="1" y="3667"/>
                    <a:pt x="111" y="4193"/>
                    <a:pt x="418" y="4570"/>
                  </a:cubicBezTo>
                  <a:cubicBezTo>
                    <a:pt x="698" y="4914"/>
                    <a:pt x="1133" y="5128"/>
                    <a:pt x="1548" y="5128"/>
                  </a:cubicBezTo>
                  <a:cubicBezTo>
                    <a:pt x="1590" y="5128"/>
                    <a:pt x="1632" y="5126"/>
                    <a:pt x="1674" y="5121"/>
                  </a:cubicBezTo>
                  <a:lnTo>
                    <a:pt x="1674" y="5121"/>
                  </a:lnTo>
                  <a:cubicBezTo>
                    <a:pt x="1225" y="5777"/>
                    <a:pt x="1014" y="6618"/>
                    <a:pt x="1246" y="7365"/>
                  </a:cubicBezTo>
                  <a:cubicBezTo>
                    <a:pt x="1474" y="8098"/>
                    <a:pt x="2180" y="8694"/>
                    <a:pt x="2960" y="8694"/>
                  </a:cubicBezTo>
                  <a:cubicBezTo>
                    <a:pt x="2977" y="8694"/>
                    <a:pt x="2994" y="8693"/>
                    <a:pt x="3011" y="8693"/>
                  </a:cubicBezTo>
                  <a:cubicBezTo>
                    <a:pt x="2562" y="8417"/>
                    <a:pt x="2248" y="7944"/>
                    <a:pt x="2174" y="7428"/>
                  </a:cubicBezTo>
                  <a:lnTo>
                    <a:pt x="2174" y="7428"/>
                  </a:lnTo>
                  <a:cubicBezTo>
                    <a:pt x="2999" y="8298"/>
                    <a:pt x="4207" y="8804"/>
                    <a:pt x="5425" y="8804"/>
                  </a:cubicBezTo>
                  <a:cubicBezTo>
                    <a:pt x="5531" y="8804"/>
                    <a:pt x="5636" y="8800"/>
                    <a:pt x="5742" y="8793"/>
                  </a:cubicBezTo>
                  <a:cubicBezTo>
                    <a:pt x="6001" y="8773"/>
                    <a:pt x="6324" y="8666"/>
                    <a:pt x="6340" y="8412"/>
                  </a:cubicBezTo>
                  <a:cubicBezTo>
                    <a:pt x="5786" y="8291"/>
                    <a:pt x="5228" y="8161"/>
                    <a:pt x="4723" y="7914"/>
                  </a:cubicBezTo>
                  <a:cubicBezTo>
                    <a:pt x="4216" y="7665"/>
                    <a:pt x="3758" y="7288"/>
                    <a:pt x="3521" y="6782"/>
                  </a:cubicBezTo>
                  <a:lnTo>
                    <a:pt x="3521" y="6782"/>
                  </a:lnTo>
                  <a:cubicBezTo>
                    <a:pt x="4262" y="7497"/>
                    <a:pt x="5301" y="7904"/>
                    <a:pt x="6346" y="7904"/>
                  </a:cubicBezTo>
                  <a:cubicBezTo>
                    <a:pt x="6483" y="7904"/>
                    <a:pt x="6621" y="7897"/>
                    <a:pt x="6757" y="7882"/>
                  </a:cubicBezTo>
                  <a:cubicBezTo>
                    <a:pt x="7052" y="7851"/>
                    <a:pt x="7352" y="7784"/>
                    <a:pt x="7599" y="7623"/>
                  </a:cubicBezTo>
                  <a:cubicBezTo>
                    <a:pt x="7849" y="7461"/>
                    <a:pt x="8038" y="7189"/>
                    <a:pt x="8033" y="6900"/>
                  </a:cubicBezTo>
                  <a:lnTo>
                    <a:pt x="8033" y="6900"/>
                  </a:lnTo>
                  <a:cubicBezTo>
                    <a:pt x="7751" y="6985"/>
                    <a:pt x="7459" y="7026"/>
                    <a:pt x="7167" y="7026"/>
                  </a:cubicBezTo>
                  <a:cubicBezTo>
                    <a:pt x="6143" y="7026"/>
                    <a:pt x="5119" y="6525"/>
                    <a:pt x="4558" y="5686"/>
                  </a:cubicBezTo>
                  <a:cubicBezTo>
                    <a:pt x="4482" y="5574"/>
                    <a:pt x="4416" y="5426"/>
                    <a:pt x="4486" y="5311"/>
                  </a:cubicBezTo>
                  <a:cubicBezTo>
                    <a:pt x="4531" y="5236"/>
                    <a:pt x="4620" y="5202"/>
                    <a:pt x="4709" y="5202"/>
                  </a:cubicBezTo>
                  <a:cubicBezTo>
                    <a:pt x="4741" y="5202"/>
                    <a:pt x="4774" y="5207"/>
                    <a:pt x="4805" y="5216"/>
                  </a:cubicBezTo>
                  <a:cubicBezTo>
                    <a:pt x="4919" y="5251"/>
                    <a:pt x="5010" y="5332"/>
                    <a:pt x="5102" y="5407"/>
                  </a:cubicBezTo>
                  <a:cubicBezTo>
                    <a:pt x="5537" y="5767"/>
                    <a:pt x="6038" y="6047"/>
                    <a:pt x="6577" y="6232"/>
                  </a:cubicBezTo>
                  <a:cubicBezTo>
                    <a:pt x="6898" y="6342"/>
                    <a:pt x="7239" y="6418"/>
                    <a:pt x="7579" y="6418"/>
                  </a:cubicBezTo>
                  <a:cubicBezTo>
                    <a:pt x="7705" y="6418"/>
                    <a:pt x="7832" y="6408"/>
                    <a:pt x="7957" y="6384"/>
                  </a:cubicBezTo>
                  <a:cubicBezTo>
                    <a:pt x="8419" y="6300"/>
                    <a:pt x="8862" y="6021"/>
                    <a:pt x="9054" y="5598"/>
                  </a:cubicBezTo>
                  <a:lnTo>
                    <a:pt x="9054" y="5598"/>
                  </a:lnTo>
                  <a:cubicBezTo>
                    <a:pt x="9052" y="5598"/>
                    <a:pt x="9050" y="5598"/>
                    <a:pt x="9048" y="5598"/>
                  </a:cubicBezTo>
                  <a:cubicBezTo>
                    <a:pt x="7941" y="5598"/>
                    <a:pt x="6849" y="5104"/>
                    <a:pt x="6138" y="4279"/>
                  </a:cubicBezTo>
                  <a:lnTo>
                    <a:pt x="6138" y="4279"/>
                  </a:lnTo>
                  <a:cubicBezTo>
                    <a:pt x="6591" y="4306"/>
                    <a:pt x="7038" y="4409"/>
                    <a:pt x="7454" y="4585"/>
                  </a:cubicBezTo>
                  <a:cubicBezTo>
                    <a:pt x="7990" y="4810"/>
                    <a:pt x="8541" y="5160"/>
                    <a:pt x="9099" y="5160"/>
                  </a:cubicBezTo>
                  <a:cubicBezTo>
                    <a:pt x="9202" y="5160"/>
                    <a:pt x="9305" y="5148"/>
                    <a:pt x="9408" y="5121"/>
                  </a:cubicBezTo>
                  <a:cubicBezTo>
                    <a:pt x="9455" y="5060"/>
                    <a:pt x="9497" y="4997"/>
                    <a:pt x="9538" y="4932"/>
                  </a:cubicBezTo>
                  <a:cubicBezTo>
                    <a:pt x="9552" y="4911"/>
                    <a:pt x="9566" y="4888"/>
                    <a:pt x="9578" y="4867"/>
                  </a:cubicBezTo>
                  <a:cubicBezTo>
                    <a:pt x="9624" y="4790"/>
                    <a:pt x="9664" y="4711"/>
                    <a:pt x="9703" y="4630"/>
                  </a:cubicBezTo>
                  <a:cubicBezTo>
                    <a:pt x="9513" y="4597"/>
                    <a:pt x="9326" y="4514"/>
                    <a:pt x="9145" y="4449"/>
                  </a:cubicBezTo>
                  <a:cubicBezTo>
                    <a:pt x="8768" y="4313"/>
                    <a:pt x="8389" y="4176"/>
                    <a:pt x="8010" y="4039"/>
                  </a:cubicBezTo>
                  <a:cubicBezTo>
                    <a:pt x="7983" y="4029"/>
                    <a:pt x="7996" y="3988"/>
                    <a:pt x="8023" y="3988"/>
                  </a:cubicBezTo>
                  <a:cubicBezTo>
                    <a:pt x="8024" y="3988"/>
                    <a:pt x="8026" y="3988"/>
                    <a:pt x="8027" y="3988"/>
                  </a:cubicBezTo>
                  <a:cubicBezTo>
                    <a:pt x="8040" y="3990"/>
                    <a:pt x="8052" y="3992"/>
                    <a:pt x="8066" y="3995"/>
                  </a:cubicBezTo>
                  <a:cubicBezTo>
                    <a:pt x="8068" y="3981"/>
                    <a:pt x="8078" y="3968"/>
                    <a:pt x="8095" y="3968"/>
                  </a:cubicBezTo>
                  <a:cubicBezTo>
                    <a:pt x="8097" y="3968"/>
                    <a:pt x="8100" y="3968"/>
                    <a:pt x="8103" y="3969"/>
                  </a:cubicBezTo>
                  <a:cubicBezTo>
                    <a:pt x="8299" y="4002"/>
                    <a:pt x="8496" y="4030"/>
                    <a:pt x="8694" y="4051"/>
                  </a:cubicBezTo>
                  <a:cubicBezTo>
                    <a:pt x="9048" y="4090"/>
                    <a:pt x="9406" y="4111"/>
                    <a:pt x="9762" y="4113"/>
                  </a:cubicBezTo>
                  <a:cubicBezTo>
                    <a:pt x="9810" y="4113"/>
                    <a:pt x="9855" y="4111"/>
                    <a:pt x="9901" y="4109"/>
                  </a:cubicBezTo>
                  <a:cubicBezTo>
                    <a:pt x="10020" y="3732"/>
                    <a:pt x="10097" y="3339"/>
                    <a:pt x="10141" y="2948"/>
                  </a:cubicBezTo>
                  <a:cubicBezTo>
                    <a:pt x="10166" y="2743"/>
                    <a:pt x="10180" y="2536"/>
                    <a:pt x="10183" y="2329"/>
                  </a:cubicBezTo>
                  <a:cubicBezTo>
                    <a:pt x="10166" y="2278"/>
                    <a:pt x="10145" y="2227"/>
                    <a:pt x="10125" y="2178"/>
                  </a:cubicBezTo>
                  <a:cubicBezTo>
                    <a:pt x="10106" y="2148"/>
                    <a:pt x="10085" y="2122"/>
                    <a:pt x="10066" y="2094"/>
                  </a:cubicBezTo>
                  <a:cubicBezTo>
                    <a:pt x="9934" y="1988"/>
                    <a:pt x="9801" y="1885"/>
                    <a:pt x="9664" y="1785"/>
                  </a:cubicBezTo>
                  <a:cubicBezTo>
                    <a:pt x="9399" y="1588"/>
                    <a:pt x="9124" y="1403"/>
                    <a:pt x="8845" y="1224"/>
                  </a:cubicBezTo>
                  <a:cubicBezTo>
                    <a:pt x="8747" y="1264"/>
                    <a:pt x="8647" y="1304"/>
                    <a:pt x="8552" y="1350"/>
                  </a:cubicBezTo>
                  <a:cubicBezTo>
                    <a:pt x="8231" y="1501"/>
                    <a:pt x="7931" y="1694"/>
                    <a:pt x="7638" y="1888"/>
                  </a:cubicBezTo>
                  <a:cubicBezTo>
                    <a:pt x="7632" y="1892"/>
                    <a:pt x="7626" y="1894"/>
                    <a:pt x="7620" y="1894"/>
                  </a:cubicBezTo>
                  <a:cubicBezTo>
                    <a:pt x="7592" y="1894"/>
                    <a:pt x="7571" y="1856"/>
                    <a:pt x="7599" y="1838"/>
                  </a:cubicBezTo>
                  <a:cubicBezTo>
                    <a:pt x="7608" y="1832"/>
                    <a:pt x="7619" y="1825"/>
                    <a:pt x="7628" y="1820"/>
                  </a:cubicBezTo>
                  <a:cubicBezTo>
                    <a:pt x="7610" y="1811"/>
                    <a:pt x="7601" y="1790"/>
                    <a:pt x="7619" y="1774"/>
                  </a:cubicBezTo>
                  <a:cubicBezTo>
                    <a:pt x="7750" y="1648"/>
                    <a:pt x="7891" y="1531"/>
                    <a:pt x="8036" y="1422"/>
                  </a:cubicBezTo>
                  <a:cubicBezTo>
                    <a:pt x="8210" y="1292"/>
                    <a:pt x="8392" y="1171"/>
                    <a:pt x="8577" y="1057"/>
                  </a:cubicBezTo>
                  <a:cubicBezTo>
                    <a:pt x="8489" y="1003"/>
                    <a:pt x="8399" y="950"/>
                    <a:pt x="8310" y="897"/>
                  </a:cubicBezTo>
                  <a:cubicBezTo>
                    <a:pt x="8240" y="864"/>
                    <a:pt x="8170" y="831"/>
                    <a:pt x="8099" y="799"/>
                  </a:cubicBezTo>
                  <a:cubicBezTo>
                    <a:pt x="7585" y="862"/>
                    <a:pt x="7089" y="1131"/>
                    <a:pt x="6680" y="1462"/>
                  </a:cubicBezTo>
                  <a:cubicBezTo>
                    <a:pt x="6131" y="1906"/>
                    <a:pt x="5686" y="2464"/>
                    <a:pt x="5131" y="2906"/>
                  </a:cubicBezTo>
                  <a:cubicBezTo>
                    <a:pt x="5149" y="2376"/>
                    <a:pt x="5395" y="1867"/>
                    <a:pt x="5745" y="1460"/>
                  </a:cubicBezTo>
                  <a:cubicBezTo>
                    <a:pt x="6098" y="1055"/>
                    <a:pt x="6551" y="743"/>
                    <a:pt x="7026" y="485"/>
                  </a:cubicBezTo>
                  <a:cubicBezTo>
                    <a:pt x="6634" y="410"/>
                    <a:pt x="6227" y="335"/>
                    <a:pt x="5828" y="335"/>
                  </a:cubicBezTo>
                  <a:cubicBezTo>
                    <a:pt x="5567" y="335"/>
                    <a:pt x="5310" y="367"/>
                    <a:pt x="5061" y="452"/>
                  </a:cubicBezTo>
                  <a:cubicBezTo>
                    <a:pt x="4495" y="645"/>
                    <a:pt x="4044" y="1099"/>
                    <a:pt x="3774" y="1625"/>
                  </a:cubicBezTo>
                  <a:cubicBezTo>
                    <a:pt x="3504" y="2150"/>
                    <a:pt x="3398" y="2741"/>
                    <a:pt x="3369" y="3325"/>
                  </a:cubicBezTo>
                  <a:cubicBezTo>
                    <a:pt x="3153" y="3111"/>
                    <a:pt x="3086" y="2785"/>
                    <a:pt x="3121" y="2483"/>
                  </a:cubicBezTo>
                  <a:cubicBezTo>
                    <a:pt x="3155" y="2181"/>
                    <a:pt x="3277" y="1897"/>
                    <a:pt x="3398" y="1617"/>
                  </a:cubicBezTo>
                  <a:cubicBezTo>
                    <a:pt x="3635" y="1069"/>
                    <a:pt x="3879" y="511"/>
                    <a:pt x="4289" y="75"/>
                  </a:cubicBezTo>
                  <a:cubicBezTo>
                    <a:pt x="4210" y="23"/>
                    <a:pt x="4122" y="1"/>
                    <a:pt x="403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1230223" y="3854404"/>
              <a:ext cx="277054" cy="195743"/>
            </a:xfrm>
            <a:custGeom>
              <a:avLst/>
              <a:gdLst/>
              <a:ahLst/>
              <a:cxnLst/>
              <a:rect l="l" t="t" r="r" b="b"/>
              <a:pathLst>
                <a:path w="3162" h="2234" extrusionOk="0">
                  <a:moveTo>
                    <a:pt x="251" y="1"/>
                  </a:moveTo>
                  <a:cubicBezTo>
                    <a:pt x="162" y="4"/>
                    <a:pt x="71" y="23"/>
                    <a:pt x="1" y="90"/>
                  </a:cubicBezTo>
                  <a:cubicBezTo>
                    <a:pt x="609" y="1253"/>
                    <a:pt x="1830" y="2083"/>
                    <a:pt x="3161" y="2234"/>
                  </a:cubicBezTo>
                  <a:cubicBezTo>
                    <a:pt x="2405" y="2070"/>
                    <a:pt x="1788" y="1562"/>
                    <a:pt x="1207" y="1067"/>
                  </a:cubicBezTo>
                  <a:cubicBezTo>
                    <a:pt x="841" y="753"/>
                    <a:pt x="467" y="429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1199205" y="3610377"/>
              <a:ext cx="106721" cy="243496"/>
            </a:xfrm>
            <a:custGeom>
              <a:avLst/>
              <a:gdLst/>
              <a:ahLst/>
              <a:cxnLst/>
              <a:rect l="l" t="t" r="r" b="b"/>
              <a:pathLst>
                <a:path w="1218" h="2779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425" y="547"/>
                    <a:pt x="0" y="1565"/>
                    <a:pt x="177" y="2491"/>
                  </a:cubicBezTo>
                  <a:cubicBezTo>
                    <a:pt x="195" y="2577"/>
                    <a:pt x="218" y="2666"/>
                    <a:pt x="283" y="2724"/>
                  </a:cubicBezTo>
                  <a:cubicBezTo>
                    <a:pt x="320" y="2760"/>
                    <a:pt x="377" y="2779"/>
                    <a:pt x="436" y="2779"/>
                  </a:cubicBezTo>
                  <a:cubicBezTo>
                    <a:pt x="475" y="2779"/>
                    <a:pt x="516" y="2770"/>
                    <a:pt x="551" y="2752"/>
                  </a:cubicBezTo>
                  <a:cubicBezTo>
                    <a:pt x="383" y="2293"/>
                    <a:pt x="395" y="1779"/>
                    <a:pt x="530" y="1305"/>
                  </a:cubicBezTo>
                  <a:cubicBezTo>
                    <a:pt x="665" y="832"/>
                    <a:pt x="916" y="395"/>
                    <a:pt x="1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1071627" y="3915126"/>
              <a:ext cx="280734" cy="260932"/>
            </a:xfrm>
            <a:custGeom>
              <a:avLst/>
              <a:gdLst/>
              <a:ahLst/>
              <a:cxnLst/>
              <a:rect l="l" t="t" r="r" b="b"/>
              <a:pathLst>
                <a:path w="3204" h="2978" extrusionOk="0">
                  <a:moveTo>
                    <a:pt x="124" y="1"/>
                  </a:moveTo>
                  <a:cubicBezTo>
                    <a:pt x="72" y="1"/>
                    <a:pt x="27" y="12"/>
                    <a:pt x="0" y="36"/>
                  </a:cubicBezTo>
                  <a:lnTo>
                    <a:pt x="2" y="36"/>
                  </a:lnTo>
                  <a:cubicBezTo>
                    <a:pt x="93" y="813"/>
                    <a:pt x="470" y="1551"/>
                    <a:pt x="1051" y="2083"/>
                  </a:cubicBezTo>
                  <a:cubicBezTo>
                    <a:pt x="1630" y="2616"/>
                    <a:pt x="2407" y="2939"/>
                    <a:pt x="3203" y="2977"/>
                  </a:cubicBezTo>
                  <a:cubicBezTo>
                    <a:pt x="2581" y="2877"/>
                    <a:pt x="2039" y="2514"/>
                    <a:pt x="1554" y="2121"/>
                  </a:cubicBezTo>
                  <a:cubicBezTo>
                    <a:pt x="1223" y="1851"/>
                    <a:pt x="904" y="1558"/>
                    <a:pt x="662" y="1209"/>
                  </a:cubicBezTo>
                  <a:cubicBezTo>
                    <a:pt x="418" y="860"/>
                    <a:pt x="255" y="446"/>
                    <a:pt x="260" y="22"/>
                  </a:cubicBezTo>
                  <a:cubicBezTo>
                    <a:pt x="214" y="8"/>
                    <a:pt x="166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1021682" y="3655853"/>
              <a:ext cx="77544" cy="256201"/>
            </a:xfrm>
            <a:custGeom>
              <a:avLst/>
              <a:gdLst/>
              <a:ahLst/>
              <a:cxnLst/>
              <a:rect l="l" t="t" r="r" b="b"/>
              <a:pathLst>
                <a:path w="885" h="2924" extrusionOk="0">
                  <a:moveTo>
                    <a:pt x="505" y="0"/>
                  </a:moveTo>
                  <a:lnTo>
                    <a:pt x="505" y="0"/>
                  </a:lnTo>
                  <a:cubicBezTo>
                    <a:pt x="0" y="911"/>
                    <a:pt x="86" y="2102"/>
                    <a:pt x="719" y="2919"/>
                  </a:cubicBezTo>
                  <a:cubicBezTo>
                    <a:pt x="731" y="2922"/>
                    <a:pt x="744" y="2923"/>
                    <a:pt x="759" y="2923"/>
                  </a:cubicBezTo>
                  <a:cubicBezTo>
                    <a:pt x="798" y="2923"/>
                    <a:pt x="844" y="2912"/>
                    <a:pt x="884" y="2889"/>
                  </a:cubicBezTo>
                  <a:cubicBezTo>
                    <a:pt x="419" y="2014"/>
                    <a:pt x="283" y="97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929767" y="3764942"/>
              <a:ext cx="88934" cy="178394"/>
            </a:xfrm>
            <a:custGeom>
              <a:avLst/>
              <a:gdLst/>
              <a:ahLst/>
              <a:cxnLst/>
              <a:rect l="l" t="t" r="r" b="b"/>
              <a:pathLst>
                <a:path w="1015" h="2036" extrusionOk="0">
                  <a:moveTo>
                    <a:pt x="132" y="1"/>
                  </a:moveTo>
                  <a:lnTo>
                    <a:pt x="132" y="1"/>
                  </a:lnTo>
                  <a:cubicBezTo>
                    <a:pt x="0" y="756"/>
                    <a:pt x="315" y="1563"/>
                    <a:pt x="926" y="2034"/>
                  </a:cubicBezTo>
                  <a:lnTo>
                    <a:pt x="926" y="2034"/>
                  </a:lnTo>
                  <a:cubicBezTo>
                    <a:pt x="923" y="2018"/>
                    <a:pt x="968" y="2025"/>
                    <a:pt x="1014" y="2020"/>
                  </a:cubicBezTo>
                  <a:cubicBezTo>
                    <a:pt x="479" y="1486"/>
                    <a:pt x="158" y="751"/>
                    <a:pt x="132" y="1"/>
                  </a:cubicBezTo>
                  <a:close/>
                  <a:moveTo>
                    <a:pt x="926" y="2034"/>
                  </a:moveTo>
                  <a:cubicBezTo>
                    <a:pt x="926" y="2034"/>
                    <a:pt x="926" y="2035"/>
                    <a:pt x="926" y="2036"/>
                  </a:cubicBezTo>
                  <a:lnTo>
                    <a:pt x="928" y="2036"/>
                  </a:lnTo>
                  <a:cubicBezTo>
                    <a:pt x="927" y="2035"/>
                    <a:pt x="927" y="2034"/>
                    <a:pt x="926" y="2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995834" y="3941588"/>
              <a:ext cx="180672" cy="287744"/>
            </a:xfrm>
            <a:custGeom>
              <a:avLst/>
              <a:gdLst/>
              <a:ahLst/>
              <a:cxnLst/>
              <a:rect l="l" t="t" r="r" b="b"/>
              <a:pathLst>
                <a:path w="2062" h="3284" extrusionOk="0">
                  <a:moveTo>
                    <a:pt x="357" y="0"/>
                  </a:moveTo>
                  <a:cubicBezTo>
                    <a:pt x="299" y="0"/>
                    <a:pt x="243" y="0"/>
                    <a:pt x="178" y="35"/>
                  </a:cubicBezTo>
                  <a:cubicBezTo>
                    <a:pt x="0" y="716"/>
                    <a:pt x="67" y="1461"/>
                    <a:pt x="406" y="2075"/>
                  </a:cubicBezTo>
                  <a:cubicBezTo>
                    <a:pt x="744" y="2689"/>
                    <a:pt x="1360" y="3158"/>
                    <a:pt x="2062" y="3284"/>
                  </a:cubicBezTo>
                  <a:cubicBezTo>
                    <a:pt x="1074" y="2791"/>
                    <a:pt x="367" y="1800"/>
                    <a:pt x="230" y="718"/>
                  </a:cubicBezTo>
                  <a:cubicBezTo>
                    <a:pt x="199" y="472"/>
                    <a:pt x="202" y="20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968759" y="3764504"/>
              <a:ext cx="556650" cy="209762"/>
            </a:xfrm>
            <a:custGeom>
              <a:avLst/>
              <a:gdLst/>
              <a:ahLst/>
              <a:cxnLst/>
              <a:rect l="l" t="t" r="r" b="b"/>
              <a:pathLst>
                <a:path w="6353" h="2394" extrusionOk="0">
                  <a:moveTo>
                    <a:pt x="6352" y="0"/>
                  </a:moveTo>
                  <a:cubicBezTo>
                    <a:pt x="4302" y="441"/>
                    <a:pt x="2300" y="1106"/>
                    <a:pt x="394" y="1977"/>
                  </a:cubicBezTo>
                  <a:cubicBezTo>
                    <a:pt x="215" y="2060"/>
                    <a:pt x="1" y="2233"/>
                    <a:pt x="138" y="2391"/>
                  </a:cubicBezTo>
                  <a:lnTo>
                    <a:pt x="138" y="2393"/>
                  </a:lnTo>
                  <a:cubicBezTo>
                    <a:pt x="1018" y="1856"/>
                    <a:pt x="2000" y="1514"/>
                    <a:pt x="2974" y="1176"/>
                  </a:cubicBezTo>
                  <a:cubicBezTo>
                    <a:pt x="4100" y="785"/>
                    <a:pt x="5226" y="393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-193199" y="4137773"/>
              <a:ext cx="453171" cy="1406651"/>
            </a:xfrm>
            <a:custGeom>
              <a:avLst/>
              <a:gdLst/>
              <a:ahLst/>
              <a:cxnLst/>
              <a:rect l="l" t="t" r="r" b="b"/>
              <a:pathLst>
                <a:path w="5172" h="16054" extrusionOk="0">
                  <a:moveTo>
                    <a:pt x="2667" y="15902"/>
                  </a:moveTo>
                  <a:lnTo>
                    <a:pt x="2667" y="15902"/>
                  </a:lnTo>
                  <a:cubicBezTo>
                    <a:pt x="2666" y="15902"/>
                    <a:pt x="2666" y="15902"/>
                    <a:pt x="2665" y="15902"/>
                  </a:cubicBezTo>
                  <a:lnTo>
                    <a:pt x="2667" y="15902"/>
                  </a:lnTo>
                  <a:cubicBezTo>
                    <a:pt x="2667" y="15902"/>
                    <a:pt x="2667" y="15902"/>
                    <a:pt x="2667" y="15902"/>
                  </a:cubicBezTo>
                  <a:close/>
                  <a:moveTo>
                    <a:pt x="2416" y="0"/>
                  </a:moveTo>
                  <a:cubicBezTo>
                    <a:pt x="1771" y="0"/>
                    <a:pt x="1134" y="431"/>
                    <a:pt x="785" y="998"/>
                  </a:cubicBezTo>
                  <a:cubicBezTo>
                    <a:pt x="364" y="1682"/>
                    <a:pt x="272" y="2515"/>
                    <a:pt x="230" y="3320"/>
                  </a:cubicBezTo>
                  <a:cubicBezTo>
                    <a:pt x="0" y="7628"/>
                    <a:pt x="844" y="11991"/>
                    <a:pt x="2667" y="15902"/>
                  </a:cubicBezTo>
                  <a:lnTo>
                    <a:pt x="2667" y="15902"/>
                  </a:lnTo>
                  <a:cubicBezTo>
                    <a:pt x="2844" y="15880"/>
                    <a:pt x="3028" y="15869"/>
                    <a:pt x="3214" y="15869"/>
                  </a:cubicBezTo>
                  <a:cubicBezTo>
                    <a:pt x="3698" y="15869"/>
                    <a:pt x="4206" y="15939"/>
                    <a:pt x="4703" y="16053"/>
                  </a:cubicBezTo>
                  <a:cubicBezTo>
                    <a:pt x="5172" y="11550"/>
                    <a:pt x="5035" y="6984"/>
                    <a:pt x="4296" y="2518"/>
                  </a:cubicBezTo>
                  <a:cubicBezTo>
                    <a:pt x="4131" y="1522"/>
                    <a:pt x="3788" y="356"/>
                    <a:pt x="2823" y="61"/>
                  </a:cubicBezTo>
                  <a:cubicBezTo>
                    <a:pt x="2689" y="20"/>
                    <a:pt x="2552" y="0"/>
                    <a:pt x="2416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-8579" y="4320289"/>
              <a:ext cx="140805" cy="1166047"/>
            </a:xfrm>
            <a:custGeom>
              <a:avLst/>
              <a:gdLst/>
              <a:ahLst/>
              <a:cxnLst/>
              <a:rect l="l" t="t" r="r" b="b"/>
              <a:pathLst>
                <a:path w="1607" h="13308" extrusionOk="0">
                  <a:moveTo>
                    <a:pt x="83" y="0"/>
                  </a:moveTo>
                  <a:lnTo>
                    <a:pt x="0" y="7"/>
                  </a:lnTo>
                  <a:cubicBezTo>
                    <a:pt x="400" y="4433"/>
                    <a:pt x="914" y="8908"/>
                    <a:pt x="1525" y="13307"/>
                  </a:cubicBezTo>
                  <a:lnTo>
                    <a:pt x="1607" y="13295"/>
                  </a:lnTo>
                  <a:cubicBezTo>
                    <a:pt x="995" y="8897"/>
                    <a:pt x="483" y="4424"/>
                    <a:pt x="83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-128622" y="4578072"/>
              <a:ext cx="115658" cy="152809"/>
            </a:xfrm>
            <a:custGeom>
              <a:avLst/>
              <a:gdLst/>
              <a:ahLst/>
              <a:cxnLst/>
              <a:rect l="l" t="t" r="r" b="b"/>
              <a:pathLst>
                <a:path w="1320" h="1744" extrusionOk="0">
                  <a:moveTo>
                    <a:pt x="72" y="0"/>
                  </a:moveTo>
                  <a:lnTo>
                    <a:pt x="0" y="40"/>
                  </a:lnTo>
                  <a:cubicBezTo>
                    <a:pt x="342" y="660"/>
                    <a:pt x="765" y="1233"/>
                    <a:pt x="1260" y="1744"/>
                  </a:cubicBezTo>
                  <a:lnTo>
                    <a:pt x="1319" y="1686"/>
                  </a:lnTo>
                  <a:cubicBezTo>
                    <a:pt x="830" y="1182"/>
                    <a:pt x="409" y="614"/>
                    <a:pt x="72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68090" y="4511480"/>
              <a:ext cx="68782" cy="203541"/>
            </a:xfrm>
            <a:custGeom>
              <a:avLst/>
              <a:gdLst/>
              <a:ahLst/>
              <a:cxnLst/>
              <a:rect l="l" t="t" r="r" b="b"/>
              <a:pathLst>
                <a:path w="785" h="2323" extrusionOk="0">
                  <a:moveTo>
                    <a:pt x="704" y="1"/>
                  </a:moveTo>
                  <a:cubicBezTo>
                    <a:pt x="553" y="785"/>
                    <a:pt x="316" y="1555"/>
                    <a:pt x="1" y="2290"/>
                  </a:cubicBezTo>
                  <a:lnTo>
                    <a:pt x="76" y="2323"/>
                  </a:lnTo>
                  <a:cubicBezTo>
                    <a:pt x="393" y="1583"/>
                    <a:pt x="632" y="806"/>
                    <a:pt x="785" y="16"/>
                  </a:cubicBezTo>
                  <a:lnTo>
                    <a:pt x="704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-116617" y="4844968"/>
              <a:ext cx="116096" cy="133270"/>
            </a:xfrm>
            <a:custGeom>
              <a:avLst/>
              <a:gdLst/>
              <a:ahLst/>
              <a:cxnLst/>
              <a:rect l="l" t="t" r="r" b="b"/>
              <a:pathLst>
                <a:path w="1325" h="1521" extrusionOk="0">
                  <a:moveTo>
                    <a:pt x="67" y="1"/>
                  </a:moveTo>
                  <a:lnTo>
                    <a:pt x="0" y="48"/>
                  </a:lnTo>
                  <a:cubicBezTo>
                    <a:pt x="375" y="576"/>
                    <a:pt x="802" y="1071"/>
                    <a:pt x="1268" y="1520"/>
                  </a:cubicBezTo>
                  <a:lnTo>
                    <a:pt x="1324" y="1460"/>
                  </a:lnTo>
                  <a:cubicBezTo>
                    <a:pt x="863" y="1017"/>
                    <a:pt x="440" y="525"/>
                    <a:pt x="67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111551" y="4739384"/>
              <a:ext cx="71147" cy="198547"/>
            </a:xfrm>
            <a:custGeom>
              <a:avLst/>
              <a:gdLst/>
              <a:ahLst/>
              <a:cxnLst/>
              <a:rect l="l" t="t" r="r" b="b"/>
              <a:pathLst>
                <a:path w="812" h="2266" extrusionOk="0">
                  <a:moveTo>
                    <a:pt x="731" y="1"/>
                  </a:moveTo>
                  <a:cubicBezTo>
                    <a:pt x="562" y="766"/>
                    <a:pt x="317" y="1515"/>
                    <a:pt x="1" y="2232"/>
                  </a:cubicBezTo>
                  <a:lnTo>
                    <a:pt x="76" y="2265"/>
                  </a:lnTo>
                  <a:cubicBezTo>
                    <a:pt x="394" y="1545"/>
                    <a:pt x="641" y="788"/>
                    <a:pt x="811" y="18"/>
                  </a:cubicBezTo>
                  <a:lnTo>
                    <a:pt x="731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-66673" y="5111251"/>
              <a:ext cx="84729" cy="100588"/>
            </a:xfrm>
            <a:custGeom>
              <a:avLst/>
              <a:gdLst/>
              <a:ahLst/>
              <a:cxnLst/>
              <a:rect l="l" t="t" r="r" b="b"/>
              <a:pathLst>
                <a:path w="967" h="1148" extrusionOk="0">
                  <a:moveTo>
                    <a:pt x="65" y="0"/>
                  </a:moveTo>
                  <a:lnTo>
                    <a:pt x="0" y="53"/>
                  </a:lnTo>
                  <a:lnTo>
                    <a:pt x="904" y="1147"/>
                  </a:lnTo>
                  <a:lnTo>
                    <a:pt x="967" y="109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143533" y="5034494"/>
              <a:ext cx="61860" cy="170684"/>
            </a:xfrm>
            <a:custGeom>
              <a:avLst/>
              <a:gdLst/>
              <a:ahLst/>
              <a:cxnLst/>
              <a:rect l="l" t="t" r="r" b="b"/>
              <a:pathLst>
                <a:path w="706" h="1948" extrusionOk="0">
                  <a:moveTo>
                    <a:pt x="625" y="1"/>
                  </a:moveTo>
                  <a:cubicBezTo>
                    <a:pt x="511" y="666"/>
                    <a:pt x="301" y="1309"/>
                    <a:pt x="1" y="1913"/>
                  </a:cubicBezTo>
                  <a:lnTo>
                    <a:pt x="73" y="1948"/>
                  </a:lnTo>
                  <a:lnTo>
                    <a:pt x="74" y="1948"/>
                  </a:lnTo>
                  <a:cubicBezTo>
                    <a:pt x="378" y="1337"/>
                    <a:pt x="590" y="687"/>
                    <a:pt x="706" y="15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156589" y="5288422"/>
              <a:ext cx="38115" cy="89898"/>
            </a:xfrm>
            <a:custGeom>
              <a:avLst/>
              <a:gdLst/>
              <a:ahLst/>
              <a:cxnLst/>
              <a:rect l="l" t="t" r="r" b="b"/>
              <a:pathLst>
                <a:path w="435" h="1026" extrusionOk="0">
                  <a:moveTo>
                    <a:pt x="360" y="1"/>
                  </a:moveTo>
                  <a:cubicBezTo>
                    <a:pt x="206" y="322"/>
                    <a:pt x="85" y="658"/>
                    <a:pt x="1" y="1006"/>
                  </a:cubicBezTo>
                  <a:lnTo>
                    <a:pt x="80" y="1025"/>
                  </a:lnTo>
                  <a:cubicBezTo>
                    <a:pt x="164" y="685"/>
                    <a:pt x="283" y="351"/>
                    <a:pt x="434" y="36"/>
                  </a:cubicBezTo>
                  <a:lnTo>
                    <a:pt x="360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-121612" y="4314593"/>
              <a:ext cx="49418" cy="143784"/>
            </a:xfrm>
            <a:custGeom>
              <a:avLst/>
              <a:gdLst/>
              <a:ahLst/>
              <a:cxnLst/>
              <a:rect l="l" t="t" r="r" b="b"/>
              <a:pathLst>
                <a:path w="564" h="1641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574"/>
                    <a:pt x="166" y="1170"/>
                    <a:pt x="497" y="1641"/>
                  </a:cubicBezTo>
                  <a:lnTo>
                    <a:pt x="564" y="1593"/>
                  </a:lnTo>
                  <a:cubicBezTo>
                    <a:pt x="243" y="1139"/>
                    <a:pt x="83" y="562"/>
                    <a:pt x="129" y="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77203" y="4276916"/>
              <a:ext cx="22781" cy="138089"/>
            </a:xfrm>
            <a:custGeom>
              <a:avLst/>
              <a:gdLst/>
              <a:ahLst/>
              <a:cxnLst/>
              <a:rect l="l" t="t" r="r" b="b"/>
              <a:pathLst>
                <a:path w="260" h="1576" extrusionOk="0">
                  <a:moveTo>
                    <a:pt x="254" y="1"/>
                  </a:moveTo>
                  <a:lnTo>
                    <a:pt x="172" y="2"/>
                  </a:lnTo>
                  <a:cubicBezTo>
                    <a:pt x="177" y="523"/>
                    <a:pt x="119" y="1048"/>
                    <a:pt x="0" y="1557"/>
                  </a:cubicBezTo>
                  <a:lnTo>
                    <a:pt x="81" y="1576"/>
                  </a:lnTo>
                  <a:cubicBezTo>
                    <a:pt x="202" y="1060"/>
                    <a:pt x="260" y="530"/>
                    <a:pt x="254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174639" y="4517350"/>
              <a:ext cx="402001" cy="1043467"/>
            </a:xfrm>
            <a:custGeom>
              <a:avLst/>
              <a:gdLst/>
              <a:ahLst/>
              <a:cxnLst/>
              <a:rect l="l" t="t" r="r" b="b"/>
              <a:pathLst>
                <a:path w="4588" h="11909" extrusionOk="0">
                  <a:moveTo>
                    <a:pt x="3353" y="1"/>
                  </a:moveTo>
                  <a:cubicBezTo>
                    <a:pt x="2985" y="1"/>
                    <a:pt x="2603" y="157"/>
                    <a:pt x="2323" y="404"/>
                  </a:cubicBezTo>
                  <a:cubicBezTo>
                    <a:pt x="1877" y="798"/>
                    <a:pt x="1633" y="1370"/>
                    <a:pt x="1430" y="1930"/>
                  </a:cubicBezTo>
                  <a:cubicBezTo>
                    <a:pt x="340" y="4931"/>
                    <a:pt x="0" y="8202"/>
                    <a:pt x="447" y="11365"/>
                  </a:cubicBezTo>
                  <a:cubicBezTo>
                    <a:pt x="916" y="11446"/>
                    <a:pt x="1403" y="11649"/>
                    <a:pt x="1858" y="11909"/>
                  </a:cubicBezTo>
                  <a:cubicBezTo>
                    <a:pt x="3159" y="8822"/>
                    <a:pt x="4043" y="5559"/>
                    <a:pt x="4482" y="2238"/>
                  </a:cubicBezTo>
                  <a:cubicBezTo>
                    <a:pt x="4580" y="1496"/>
                    <a:pt x="4587" y="597"/>
                    <a:pt x="3968" y="179"/>
                  </a:cubicBezTo>
                  <a:cubicBezTo>
                    <a:pt x="3784" y="56"/>
                    <a:pt x="3571" y="1"/>
                    <a:pt x="3353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282502" y="4645366"/>
              <a:ext cx="163324" cy="855084"/>
            </a:xfrm>
            <a:custGeom>
              <a:avLst/>
              <a:gdLst/>
              <a:ahLst/>
              <a:cxnLst/>
              <a:rect l="l" t="t" r="r" b="b"/>
              <a:pathLst>
                <a:path w="1864" h="9759" extrusionOk="0">
                  <a:moveTo>
                    <a:pt x="1783" y="0"/>
                  </a:moveTo>
                  <a:cubicBezTo>
                    <a:pt x="1113" y="3223"/>
                    <a:pt x="514" y="6503"/>
                    <a:pt x="1" y="9746"/>
                  </a:cubicBezTo>
                  <a:lnTo>
                    <a:pt x="81" y="9758"/>
                  </a:lnTo>
                  <a:lnTo>
                    <a:pt x="81" y="9758"/>
                  </a:lnTo>
                  <a:cubicBezTo>
                    <a:pt x="595" y="6517"/>
                    <a:pt x="1193" y="3238"/>
                    <a:pt x="1863" y="16"/>
                  </a:cubicBezTo>
                  <a:lnTo>
                    <a:pt x="1783" y="0"/>
                  </a:lnTo>
                  <a:close/>
                  <a:moveTo>
                    <a:pt x="81" y="9758"/>
                  </a:moveTo>
                  <a:cubicBezTo>
                    <a:pt x="81" y="9758"/>
                    <a:pt x="81" y="9759"/>
                    <a:pt x="81" y="9759"/>
                  </a:cubicBezTo>
                  <a:lnTo>
                    <a:pt x="83" y="9759"/>
                  </a:lnTo>
                  <a:lnTo>
                    <a:pt x="81" y="9758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297573" y="4802910"/>
              <a:ext cx="52660" cy="131342"/>
            </a:xfrm>
            <a:custGeom>
              <a:avLst/>
              <a:gdLst/>
              <a:ahLst/>
              <a:cxnLst/>
              <a:rect l="l" t="t" r="r" b="b"/>
              <a:pathLst>
                <a:path w="601" h="1499" extrusionOk="0">
                  <a:moveTo>
                    <a:pt x="81" y="0"/>
                  </a:moveTo>
                  <a:lnTo>
                    <a:pt x="0" y="18"/>
                  </a:lnTo>
                  <a:cubicBezTo>
                    <a:pt x="109" y="534"/>
                    <a:pt x="286" y="1032"/>
                    <a:pt x="527" y="1498"/>
                  </a:cubicBezTo>
                  <a:lnTo>
                    <a:pt x="600" y="1460"/>
                  </a:lnTo>
                  <a:cubicBezTo>
                    <a:pt x="362" y="1000"/>
                    <a:pt x="188" y="509"/>
                    <a:pt x="81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409028" y="4810007"/>
              <a:ext cx="93052" cy="133182"/>
            </a:xfrm>
            <a:custGeom>
              <a:avLst/>
              <a:gdLst/>
              <a:ahLst/>
              <a:cxnLst/>
              <a:rect l="l" t="t" r="r" b="b"/>
              <a:pathLst>
                <a:path w="1062" h="1520" extrusionOk="0">
                  <a:moveTo>
                    <a:pt x="990" y="0"/>
                  </a:moveTo>
                  <a:cubicBezTo>
                    <a:pt x="714" y="521"/>
                    <a:pt x="381" y="1016"/>
                    <a:pt x="0" y="1466"/>
                  </a:cubicBezTo>
                  <a:lnTo>
                    <a:pt x="63" y="1519"/>
                  </a:lnTo>
                  <a:cubicBezTo>
                    <a:pt x="447" y="1065"/>
                    <a:pt x="783" y="565"/>
                    <a:pt x="1061" y="37"/>
                  </a:cubicBezTo>
                  <a:lnTo>
                    <a:pt x="990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248504" y="4994363"/>
              <a:ext cx="57303" cy="117674"/>
            </a:xfrm>
            <a:custGeom>
              <a:avLst/>
              <a:gdLst/>
              <a:ahLst/>
              <a:cxnLst/>
              <a:rect l="l" t="t" r="r" b="b"/>
              <a:pathLst>
                <a:path w="654" h="1343" extrusionOk="0">
                  <a:moveTo>
                    <a:pt x="78" y="1"/>
                  </a:moveTo>
                  <a:lnTo>
                    <a:pt x="1" y="27"/>
                  </a:lnTo>
                  <a:cubicBezTo>
                    <a:pt x="153" y="482"/>
                    <a:pt x="348" y="924"/>
                    <a:pt x="583" y="1343"/>
                  </a:cubicBezTo>
                  <a:lnTo>
                    <a:pt x="653" y="1303"/>
                  </a:lnTo>
                  <a:cubicBezTo>
                    <a:pt x="424" y="889"/>
                    <a:pt x="229" y="450"/>
                    <a:pt x="78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391942" y="4981045"/>
              <a:ext cx="93491" cy="129327"/>
            </a:xfrm>
            <a:custGeom>
              <a:avLst/>
              <a:gdLst/>
              <a:ahLst/>
              <a:cxnLst/>
              <a:rect l="l" t="t" r="r" b="b"/>
              <a:pathLst>
                <a:path w="1067" h="1476" extrusionOk="0">
                  <a:moveTo>
                    <a:pt x="995" y="0"/>
                  </a:moveTo>
                  <a:cubicBezTo>
                    <a:pt x="711" y="506"/>
                    <a:pt x="376" y="984"/>
                    <a:pt x="0" y="1423"/>
                  </a:cubicBezTo>
                  <a:lnTo>
                    <a:pt x="62" y="1476"/>
                  </a:lnTo>
                  <a:cubicBezTo>
                    <a:pt x="443" y="1034"/>
                    <a:pt x="779" y="551"/>
                    <a:pt x="1067" y="41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226599" y="5192564"/>
              <a:ext cx="41970" cy="87795"/>
            </a:xfrm>
            <a:custGeom>
              <a:avLst/>
              <a:gdLst/>
              <a:ahLst/>
              <a:cxnLst/>
              <a:rect l="l" t="t" r="r" b="b"/>
              <a:pathLst>
                <a:path w="479" h="1002" extrusionOk="0">
                  <a:moveTo>
                    <a:pt x="75" y="0"/>
                  </a:moveTo>
                  <a:lnTo>
                    <a:pt x="0" y="32"/>
                  </a:lnTo>
                  <a:lnTo>
                    <a:pt x="403" y="1002"/>
                  </a:lnTo>
                  <a:lnTo>
                    <a:pt x="479" y="97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357068" y="5195017"/>
              <a:ext cx="81048" cy="111628"/>
            </a:xfrm>
            <a:custGeom>
              <a:avLst/>
              <a:gdLst/>
              <a:ahLst/>
              <a:cxnLst/>
              <a:rect l="l" t="t" r="r" b="b"/>
              <a:pathLst>
                <a:path w="925" h="1274" extrusionOk="0">
                  <a:moveTo>
                    <a:pt x="853" y="0"/>
                  </a:moveTo>
                  <a:cubicBezTo>
                    <a:pt x="628" y="444"/>
                    <a:pt x="342" y="854"/>
                    <a:pt x="0" y="1216"/>
                  </a:cubicBezTo>
                  <a:lnTo>
                    <a:pt x="60" y="1274"/>
                  </a:lnTo>
                  <a:cubicBezTo>
                    <a:pt x="407" y="905"/>
                    <a:pt x="698" y="488"/>
                    <a:pt x="925" y="37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348131" y="4617414"/>
              <a:ext cx="21467" cy="110839"/>
            </a:xfrm>
            <a:custGeom>
              <a:avLst/>
              <a:gdLst/>
              <a:ahLst/>
              <a:cxnLst/>
              <a:rect l="l" t="t" r="r" b="b"/>
              <a:pathLst>
                <a:path w="245" h="1265" extrusionOk="0">
                  <a:moveTo>
                    <a:pt x="169" y="0"/>
                  </a:moveTo>
                  <a:cubicBezTo>
                    <a:pt x="13" y="397"/>
                    <a:pt x="1" y="858"/>
                    <a:pt x="134" y="1265"/>
                  </a:cubicBezTo>
                  <a:lnTo>
                    <a:pt x="213" y="1239"/>
                  </a:lnTo>
                  <a:cubicBezTo>
                    <a:pt x="83" y="849"/>
                    <a:pt x="95" y="409"/>
                    <a:pt x="244" y="30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479739" y="4635990"/>
              <a:ext cx="46789" cy="96732"/>
            </a:xfrm>
            <a:custGeom>
              <a:avLst/>
              <a:gdLst/>
              <a:ahLst/>
              <a:cxnLst/>
              <a:rect l="l" t="t" r="r" b="b"/>
              <a:pathLst>
                <a:path w="534" h="1104" extrusionOk="0">
                  <a:moveTo>
                    <a:pt x="454" y="0"/>
                  </a:moveTo>
                  <a:cubicBezTo>
                    <a:pt x="346" y="370"/>
                    <a:pt x="193" y="728"/>
                    <a:pt x="0" y="1062"/>
                  </a:cubicBezTo>
                  <a:lnTo>
                    <a:pt x="70" y="1102"/>
                  </a:lnTo>
                  <a:lnTo>
                    <a:pt x="70" y="1104"/>
                  </a:lnTo>
                  <a:cubicBezTo>
                    <a:pt x="267" y="763"/>
                    <a:pt x="423" y="400"/>
                    <a:pt x="533" y="23"/>
                  </a:cubicBezTo>
                  <a:lnTo>
                    <a:pt x="454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1439903" y="4089581"/>
              <a:ext cx="677741" cy="1425490"/>
            </a:xfrm>
            <a:custGeom>
              <a:avLst/>
              <a:gdLst/>
              <a:ahLst/>
              <a:cxnLst/>
              <a:rect l="l" t="t" r="r" b="b"/>
              <a:pathLst>
                <a:path w="7735" h="16269" extrusionOk="0">
                  <a:moveTo>
                    <a:pt x="2540" y="0"/>
                  </a:moveTo>
                  <a:lnTo>
                    <a:pt x="2540" y="0"/>
                  </a:lnTo>
                  <a:cubicBezTo>
                    <a:pt x="2358" y="190"/>
                    <a:pt x="1667" y="1342"/>
                    <a:pt x="1053" y="3049"/>
                  </a:cubicBezTo>
                  <a:cubicBezTo>
                    <a:pt x="1167" y="3089"/>
                    <a:pt x="1275" y="3139"/>
                    <a:pt x="1353" y="3177"/>
                  </a:cubicBezTo>
                  <a:cubicBezTo>
                    <a:pt x="1553" y="3275"/>
                    <a:pt x="1728" y="3475"/>
                    <a:pt x="1702" y="3696"/>
                  </a:cubicBezTo>
                  <a:cubicBezTo>
                    <a:pt x="1698" y="3714"/>
                    <a:pt x="1696" y="3731"/>
                    <a:pt x="1686" y="3745"/>
                  </a:cubicBezTo>
                  <a:cubicBezTo>
                    <a:pt x="1621" y="3836"/>
                    <a:pt x="1513" y="3868"/>
                    <a:pt x="1393" y="3868"/>
                  </a:cubicBezTo>
                  <a:cubicBezTo>
                    <a:pt x="1186" y="3868"/>
                    <a:pt x="944" y="3775"/>
                    <a:pt x="823" y="3728"/>
                  </a:cubicBezTo>
                  <a:cubicBezTo>
                    <a:pt x="660" y="4242"/>
                    <a:pt x="509" y="4793"/>
                    <a:pt x="383" y="5375"/>
                  </a:cubicBezTo>
                  <a:cubicBezTo>
                    <a:pt x="466" y="5361"/>
                    <a:pt x="554" y="5356"/>
                    <a:pt x="634" y="5356"/>
                  </a:cubicBezTo>
                  <a:cubicBezTo>
                    <a:pt x="686" y="5356"/>
                    <a:pt x="734" y="5358"/>
                    <a:pt x="777" y="5361"/>
                  </a:cubicBezTo>
                  <a:cubicBezTo>
                    <a:pt x="981" y="5373"/>
                    <a:pt x="1179" y="5452"/>
                    <a:pt x="1335" y="5582"/>
                  </a:cubicBezTo>
                  <a:cubicBezTo>
                    <a:pt x="1402" y="5638"/>
                    <a:pt x="1463" y="5707"/>
                    <a:pt x="1491" y="5789"/>
                  </a:cubicBezTo>
                  <a:cubicBezTo>
                    <a:pt x="1519" y="5872"/>
                    <a:pt x="1509" y="5971"/>
                    <a:pt x="1447" y="6035"/>
                  </a:cubicBezTo>
                  <a:cubicBezTo>
                    <a:pt x="1402" y="6081"/>
                    <a:pt x="1337" y="6100"/>
                    <a:pt x="1271" y="6100"/>
                  </a:cubicBezTo>
                  <a:cubicBezTo>
                    <a:pt x="1236" y="6100"/>
                    <a:pt x="1200" y="6095"/>
                    <a:pt x="1167" y="6086"/>
                  </a:cubicBezTo>
                  <a:cubicBezTo>
                    <a:pt x="1070" y="6059"/>
                    <a:pt x="981" y="6008"/>
                    <a:pt x="884" y="5980"/>
                  </a:cubicBezTo>
                  <a:cubicBezTo>
                    <a:pt x="818" y="5961"/>
                    <a:pt x="751" y="5953"/>
                    <a:pt x="682" y="5953"/>
                  </a:cubicBezTo>
                  <a:cubicBezTo>
                    <a:pt x="559" y="5953"/>
                    <a:pt x="434" y="5978"/>
                    <a:pt x="312" y="6001"/>
                  </a:cubicBezTo>
                  <a:cubicBezTo>
                    <a:pt x="295" y="6005"/>
                    <a:pt x="276" y="6008"/>
                    <a:pt x="256" y="6010"/>
                  </a:cubicBezTo>
                  <a:cubicBezTo>
                    <a:pt x="195" y="6357"/>
                    <a:pt x="142" y="6713"/>
                    <a:pt x="102" y="7077"/>
                  </a:cubicBezTo>
                  <a:cubicBezTo>
                    <a:pt x="130" y="7080"/>
                    <a:pt x="158" y="7082"/>
                    <a:pt x="186" y="7084"/>
                  </a:cubicBezTo>
                  <a:cubicBezTo>
                    <a:pt x="425" y="7096"/>
                    <a:pt x="661" y="7138"/>
                    <a:pt x="890" y="7210"/>
                  </a:cubicBezTo>
                  <a:cubicBezTo>
                    <a:pt x="1077" y="7270"/>
                    <a:pt x="1267" y="7354"/>
                    <a:pt x="1395" y="7506"/>
                  </a:cubicBezTo>
                  <a:cubicBezTo>
                    <a:pt x="1493" y="7622"/>
                    <a:pt x="1547" y="7773"/>
                    <a:pt x="1547" y="7924"/>
                  </a:cubicBezTo>
                  <a:cubicBezTo>
                    <a:pt x="1547" y="7945"/>
                    <a:pt x="1546" y="7968"/>
                    <a:pt x="1532" y="7982"/>
                  </a:cubicBezTo>
                  <a:cubicBezTo>
                    <a:pt x="1521" y="7992"/>
                    <a:pt x="1505" y="7994"/>
                    <a:pt x="1489" y="7999"/>
                  </a:cubicBezTo>
                  <a:cubicBezTo>
                    <a:pt x="1378" y="8041"/>
                    <a:pt x="1258" y="8058"/>
                    <a:pt x="1137" y="8058"/>
                  </a:cubicBezTo>
                  <a:cubicBezTo>
                    <a:pt x="669" y="8058"/>
                    <a:pt x="174" y="7809"/>
                    <a:pt x="42" y="7768"/>
                  </a:cubicBezTo>
                  <a:lnTo>
                    <a:pt x="42" y="7768"/>
                  </a:lnTo>
                  <a:cubicBezTo>
                    <a:pt x="2" y="8406"/>
                    <a:pt x="0" y="9062"/>
                    <a:pt x="53" y="9727"/>
                  </a:cubicBezTo>
                  <a:cubicBezTo>
                    <a:pt x="351" y="9596"/>
                    <a:pt x="651" y="9469"/>
                    <a:pt x="956" y="9350"/>
                  </a:cubicBezTo>
                  <a:cubicBezTo>
                    <a:pt x="1112" y="9289"/>
                    <a:pt x="1272" y="9229"/>
                    <a:pt x="1439" y="9217"/>
                  </a:cubicBezTo>
                  <a:cubicBezTo>
                    <a:pt x="1460" y="9215"/>
                    <a:pt x="1481" y="9214"/>
                    <a:pt x="1502" y="9214"/>
                  </a:cubicBezTo>
                  <a:cubicBezTo>
                    <a:pt x="1651" y="9214"/>
                    <a:pt x="1801" y="9258"/>
                    <a:pt x="1905" y="9360"/>
                  </a:cubicBezTo>
                  <a:cubicBezTo>
                    <a:pt x="2014" y="9464"/>
                    <a:pt x="2063" y="9624"/>
                    <a:pt x="2035" y="9769"/>
                  </a:cubicBezTo>
                  <a:cubicBezTo>
                    <a:pt x="2007" y="9917"/>
                    <a:pt x="1900" y="10045"/>
                    <a:pt x="1761" y="10101"/>
                  </a:cubicBezTo>
                  <a:cubicBezTo>
                    <a:pt x="1694" y="10128"/>
                    <a:pt x="1623" y="10138"/>
                    <a:pt x="1552" y="10138"/>
                  </a:cubicBezTo>
                  <a:cubicBezTo>
                    <a:pt x="1391" y="10138"/>
                    <a:pt x="1224" y="10088"/>
                    <a:pt x="1061" y="10073"/>
                  </a:cubicBezTo>
                  <a:cubicBezTo>
                    <a:pt x="1022" y="10069"/>
                    <a:pt x="983" y="10067"/>
                    <a:pt x="944" y="10067"/>
                  </a:cubicBezTo>
                  <a:cubicBezTo>
                    <a:pt x="659" y="10067"/>
                    <a:pt x="381" y="10161"/>
                    <a:pt x="104" y="10246"/>
                  </a:cubicBezTo>
                  <a:cubicBezTo>
                    <a:pt x="137" y="10534"/>
                    <a:pt x="183" y="10823"/>
                    <a:pt x="237" y="11113"/>
                  </a:cubicBezTo>
                  <a:cubicBezTo>
                    <a:pt x="312" y="11497"/>
                    <a:pt x="533" y="11867"/>
                    <a:pt x="791" y="12204"/>
                  </a:cubicBezTo>
                  <a:cubicBezTo>
                    <a:pt x="967" y="11972"/>
                    <a:pt x="1100" y="11702"/>
                    <a:pt x="1339" y="11529"/>
                  </a:cubicBezTo>
                  <a:cubicBezTo>
                    <a:pt x="1496" y="11412"/>
                    <a:pt x="1691" y="11353"/>
                    <a:pt x="1885" y="11353"/>
                  </a:cubicBezTo>
                  <a:cubicBezTo>
                    <a:pt x="2026" y="11353"/>
                    <a:pt x="2166" y="11384"/>
                    <a:pt x="2291" y="11446"/>
                  </a:cubicBezTo>
                  <a:cubicBezTo>
                    <a:pt x="2337" y="11469"/>
                    <a:pt x="2382" y="11497"/>
                    <a:pt x="2412" y="11539"/>
                  </a:cubicBezTo>
                  <a:cubicBezTo>
                    <a:pt x="2438" y="11572"/>
                    <a:pt x="2452" y="11615"/>
                    <a:pt x="2466" y="11655"/>
                  </a:cubicBezTo>
                  <a:cubicBezTo>
                    <a:pt x="2502" y="11771"/>
                    <a:pt x="2530" y="11895"/>
                    <a:pt x="2493" y="12011"/>
                  </a:cubicBezTo>
                  <a:cubicBezTo>
                    <a:pt x="2428" y="12209"/>
                    <a:pt x="2202" y="12295"/>
                    <a:pt x="2009" y="12372"/>
                  </a:cubicBezTo>
                  <a:cubicBezTo>
                    <a:pt x="1786" y="12464"/>
                    <a:pt x="1568" y="12576"/>
                    <a:pt x="1379" y="12723"/>
                  </a:cubicBezTo>
                  <a:cubicBezTo>
                    <a:pt x="1351" y="12746"/>
                    <a:pt x="1323" y="12769"/>
                    <a:pt x="1295" y="12792"/>
                  </a:cubicBezTo>
                  <a:cubicBezTo>
                    <a:pt x="1719" y="13237"/>
                    <a:pt x="2324" y="13579"/>
                    <a:pt x="2937" y="13593"/>
                  </a:cubicBezTo>
                  <a:cubicBezTo>
                    <a:pt x="2953" y="13594"/>
                    <a:pt x="2970" y="13594"/>
                    <a:pt x="2987" y="13594"/>
                  </a:cubicBezTo>
                  <a:cubicBezTo>
                    <a:pt x="3501" y="13594"/>
                    <a:pt x="3976" y="13387"/>
                    <a:pt x="4452" y="13202"/>
                  </a:cubicBezTo>
                  <a:cubicBezTo>
                    <a:pt x="5473" y="14590"/>
                    <a:pt x="6833" y="16040"/>
                    <a:pt x="7697" y="16268"/>
                  </a:cubicBezTo>
                  <a:cubicBezTo>
                    <a:pt x="7734" y="15924"/>
                    <a:pt x="7717" y="15342"/>
                    <a:pt x="7659" y="15332"/>
                  </a:cubicBezTo>
                  <a:cubicBezTo>
                    <a:pt x="6780" y="15184"/>
                    <a:pt x="5843" y="14458"/>
                    <a:pt x="4763" y="13088"/>
                  </a:cubicBezTo>
                  <a:cubicBezTo>
                    <a:pt x="4935" y="13028"/>
                    <a:pt x="5108" y="12977"/>
                    <a:pt x="5284" y="12946"/>
                  </a:cubicBezTo>
                  <a:cubicBezTo>
                    <a:pt x="6003" y="12820"/>
                    <a:pt x="6650" y="12485"/>
                    <a:pt x="7048" y="11851"/>
                  </a:cubicBezTo>
                  <a:cubicBezTo>
                    <a:pt x="7483" y="11160"/>
                    <a:pt x="7518" y="10313"/>
                    <a:pt x="7318" y="9508"/>
                  </a:cubicBezTo>
                  <a:lnTo>
                    <a:pt x="7318" y="9508"/>
                  </a:lnTo>
                  <a:cubicBezTo>
                    <a:pt x="7045" y="9683"/>
                    <a:pt x="6734" y="9811"/>
                    <a:pt x="6459" y="9988"/>
                  </a:cubicBezTo>
                  <a:cubicBezTo>
                    <a:pt x="6075" y="10234"/>
                    <a:pt x="5699" y="10501"/>
                    <a:pt x="5277" y="10678"/>
                  </a:cubicBezTo>
                  <a:cubicBezTo>
                    <a:pt x="5178" y="10720"/>
                    <a:pt x="5067" y="10756"/>
                    <a:pt x="4962" y="10756"/>
                  </a:cubicBezTo>
                  <a:cubicBezTo>
                    <a:pt x="4893" y="10756"/>
                    <a:pt x="4828" y="10741"/>
                    <a:pt x="4770" y="10702"/>
                  </a:cubicBezTo>
                  <a:cubicBezTo>
                    <a:pt x="4628" y="10609"/>
                    <a:pt x="4594" y="10422"/>
                    <a:pt x="4573" y="10253"/>
                  </a:cubicBezTo>
                  <a:cubicBezTo>
                    <a:pt x="4559" y="10145"/>
                    <a:pt x="4549" y="10024"/>
                    <a:pt x="4615" y="9938"/>
                  </a:cubicBezTo>
                  <a:cubicBezTo>
                    <a:pt x="4657" y="9885"/>
                    <a:pt x="4722" y="9857"/>
                    <a:pt x="4785" y="9829"/>
                  </a:cubicBezTo>
                  <a:cubicBezTo>
                    <a:pt x="5554" y="9506"/>
                    <a:pt x="6382" y="9260"/>
                    <a:pt x="7211" y="9166"/>
                  </a:cubicBezTo>
                  <a:cubicBezTo>
                    <a:pt x="7215" y="9166"/>
                    <a:pt x="7217" y="9166"/>
                    <a:pt x="7218" y="9164"/>
                  </a:cubicBezTo>
                  <a:cubicBezTo>
                    <a:pt x="7120" y="8871"/>
                    <a:pt x="6994" y="8589"/>
                    <a:pt x="6845" y="8324"/>
                  </a:cubicBezTo>
                  <a:cubicBezTo>
                    <a:pt x="6626" y="7931"/>
                    <a:pt x="6368" y="7564"/>
                    <a:pt x="6094" y="7208"/>
                  </a:cubicBezTo>
                  <a:cubicBezTo>
                    <a:pt x="5869" y="7320"/>
                    <a:pt x="5677" y="7487"/>
                    <a:pt x="5501" y="7664"/>
                  </a:cubicBezTo>
                  <a:cubicBezTo>
                    <a:pt x="5242" y="7931"/>
                    <a:pt x="5015" y="8229"/>
                    <a:pt x="4731" y="8471"/>
                  </a:cubicBezTo>
                  <a:cubicBezTo>
                    <a:pt x="4619" y="8566"/>
                    <a:pt x="4494" y="8655"/>
                    <a:pt x="4350" y="8689"/>
                  </a:cubicBezTo>
                  <a:cubicBezTo>
                    <a:pt x="4315" y="8697"/>
                    <a:pt x="4277" y="8701"/>
                    <a:pt x="4240" y="8701"/>
                  </a:cubicBezTo>
                  <a:cubicBezTo>
                    <a:pt x="4127" y="8701"/>
                    <a:pt x="4015" y="8662"/>
                    <a:pt x="3943" y="8578"/>
                  </a:cubicBezTo>
                  <a:cubicBezTo>
                    <a:pt x="3829" y="8447"/>
                    <a:pt x="3845" y="8241"/>
                    <a:pt x="3933" y="8092"/>
                  </a:cubicBezTo>
                  <a:cubicBezTo>
                    <a:pt x="4021" y="7943"/>
                    <a:pt x="4166" y="7840"/>
                    <a:pt x="4312" y="7745"/>
                  </a:cubicBezTo>
                  <a:cubicBezTo>
                    <a:pt x="4773" y="7443"/>
                    <a:pt x="5264" y="7191"/>
                    <a:pt x="5771" y="6973"/>
                  </a:cubicBezTo>
                  <a:cubicBezTo>
                    <a:pt x="5806" y="6959"/>
                    <a:pt x="5841" y="6945"/>
                    <a:pt x="5877" y="6931"/>
                  </a:cubicBezTo>
                  <a:cubicBezTo>
                    <a:pt x="5459" y="6407"/>
                    <a:pt x="5022" y="5893"/>
                    <a:pt x="4643" y="5338"/>
                  </a:cubicBezTo>
                  <a:cubicBezTo>
                    <a:pt x="4638" y="5329"/>
                    <a:pt x="4631" y="5321"/>
                    <a:pt x="4626" y="5312"/>
                  </a:cubicBezTo>
                  <a:cubicBezTo>
                    <a:pt x="4610" y="5331"/>
                    <a:pt x="4596" y="5347"/>
                    <a:pt x="4587" y="5361"/>
                  </a:cubicBezTo>
                  <a:cubicBezTo>
                    <a:pt x="4443" y="5575"/>
                    <a:pt x="4322" y="5805"/>
                    <a:pt x="4226" y="6043"/>
                  </a:cubicBezTo>
                  <a:cubicBezTo>
                    <a:pt x="4136" y="6270"/>
                    <a:pt x="4063" y="6514"/>
                    <a:pt x="3893" y="6687"/>
                  </a:cubicBezTo>
                  <a:cubicBezTo>
                    <a:pt x="3791" y="6793"/>
                    <a:pt x="3639" y="6860"/>
                    <a:pt x="3496" y="6860"/>
                  </a:cubicBezTo>
                  <a:cubicBezTo>
                    <a:pt x="3401" y="6860"/>
                    <a:pt x="3310" y="6830"/>
                    <a:pt x="3240" y="6763"/>
                  </a:cubicBezTo>
                  <a:cubicBezTo>
                    <a:pt x="3089" y="6615"/>
                    <a:pt x="3112" y="6357"/>
                    <a:pt x="3222" y="6177"/>
                  </a:cubicBezTo>
                  <a:cubicBezTo>
                    <a:pt x="3333" y="5996"/>
                    <a:pt x="3510" y="5868"/>
                    <a:pt x="3666" y="5726"/>
                  </a:cubicBezTo>
                  <a:cubicBezTo>
                    <a:pt x="3784" y="5617"/>
                    <a:pt x="4119" y="5203"/>
                    <a:pt x="4414" y="5003"/>
                  </a:cubicBezTo>
                  <a:cubicBezTo>
                    <a:pt x="4122" y="4579"/>
                    <a:pt x="3843" y="4166"/>
                    <a:pt x="3591" y="3756"/>
                  </a:cubicBezTo>
                  <a:cubicBezTo>
                    <a:pt x="3552" y="3786"/>
                    <a:pt x="3517" y="3816"/>
                    <a:pt x="3491" y="3844"/>
                  </a:cubicBezTo>
                  <a:cubicBezTo>
                    <a:pt x="3370" y="3970"/>
                    <a:pt x="3263" y="4109"/>
                    <a:pt x="3172" y="4258"/>
                  </a:cubicBezTo>
                  <a:cubicBezTo>
                    <a:pt x="3131" y="4326"/>
                    <a:pt x="3093" y="4396"/>
                    <a:pt x="3037" y="4452"/>
                  </a:cubicBezTo>
                  <a:cubicBezTo>
                    <a:pt x="2984" y="4505"/>
                    <a:pt x="2914" y="4544"/>
                    <a:pt x="2840" y="4544"/>
                  </a:cubicBezTo>
                  <a:cubicBezTo>
                    <a:pt x="2835" y="4544"/>
                    <a:pt x="2831" y="4544"/>
                    <a:pt x="2826" y="4544"/>
                  </a:cubicBezTo>
                  <a:cubicBezTo>
                    <a:pt x="2744" y="4537"/>
                    <a:pt x="2673" y="4477"/>
                    <a:pt x="2630" y="4405"/>
                  </a:cubicBezTo>
                  <a:cubicBezTo>
                    <a:pt x="2556" y="4288"/>
                    <a:pt x="2547" y="4137"/>
                    <a:pt x="2577" y="4000"/>
                  </a:cubicBezTo>
                  <a:cubicBezTo>
                    <a:pt x="2605" y="3863"/>
                    <a:pt x="2666" y="3735"/>
                    <a:pt x="2730" y="3610"/>
                  </a:cubicBezTo>
                  <a:cubicBezTo>
                    <a:pt x="2761" y="3544"/>
                    <a:pt x="2796" y="3474"/>
                    <a:pt x="2852" y="3426"/>
                  </a:cubicBezTo>
                  <a:cubicBezTo>
                    <a:pt x="2896" y="3388"/>
                    <a:pt x="2951" y="3365"/>
                    <a:pt x="3003" y="3342"/>
                  </a:cubicBezTo>
                  <a:cubicBezTo>
                    <a:pt x="3061" y="3317"/>
                    <a:pt x="3177" y="3281"/>
                    <a:pt x="3301" y="3258"/>
                  </a:cubicBezTo>
                  <a:cubicBezTo>
                    <a:pt x="2761" y="2269"/>
                    <a:pt x="2423" y="1246"/>
                    <a:pt x="2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36"/>
          <p:cNvGrpSpPr/>
          <p:nvPr/>
        </p:nvGrpSpPr>
        <p:grpSpPr>
          <a:xfrm>
            <a:off x="6921176" y="3911781"/>
            <a:ext cx="2618907" cy="1867127"/>
            <a:chOff x="5621606" y="-2238538"/>
            <a:chExt cx="2174089" cy="1549997"/>
          </a:xfrm>
        </p:grpSpPr>
        <p:sp>
          <p:nvSpPr>
            <p:cNvPr id="1569" name="Google Shape;1569;p36"/>
            <p:cNvSpPr/>
            <p:nvPr/>
          </p:nvSpPr>
          <p:spPr>
            <a:xfrm>
              <a:off x="6737699" y="-1655184"/>
              <a:ext cx="98516" cy="87899"/>
            </a:xfrm>
            <a:custGeom>
              <a:avLst/>
              <a:gdLst/>
              <a:ahLst/>
              <a:cxnLst/>
              <a:rect l="l" t="t" r="r" b="b"/>
              <a:pathLst>
                <a:path w="1197" h="1068" extrusionOk="0">
                  <a:moveTo>
                    <a:pt x="865" y="1"/>
                  </a:moveTo>
                  <a:cubicBezTo>
                    <a:pt x="557" y="71"/>
                    <a:pt x="325" y="303"/>
                    <a:pt x="169" y="543"/>
                  </a:cubicBezTo>
                  <a:cubicBezTo>
                    <a:pt x="76" y="689"/>
                    <a:pt x="0" y="866"/>
                    <a:pt x="86" y="1013"/>
                  </a:cubicBezTo>
                  <a:cubicBezTo>
                    <a:pt x="95" y="1031"/>
                    <a:pt x="106" y="1045"/>
                    <a:pt x="123" y="1055"/>
                  </a:cubicBezTo>
                  <a:cubicBezTo>
                    <a:pt x="138" y="1064"/>
                    <a:pt x="153" y="1068"/>
                    <a:pt x="169" y="1068"/>
                  </a:cubicBezTo>
                  <a:cubicBezTo>
                    <a:pt x="223" y="1068"/>
                    <a:pt x="282" y="1022"/>
                    <a:pt x="336" y="994"/>
                  </a:cubicBezTo>
                  <a:cubicBezTo>
                    <a:pt x="453" y="932"/>
                    <a:pt x="606" y="957"/>
                    <a:pt x="737" y="925"/>
                  </a:cubicBezTo>
                  <a:cubicBezTo>
                    <a:pt x="955" y="874"/>
                    <a:pt x="1088" y="683"/>
                    <a:pt x="1155" y="497"/>
                  </a:cubicBezTo>
                  <a:cubicBezTo>
                    <a:pt x="1178" y="429"/>
                    <a:pt x="1197" y="357"/>
                    <a:pt x="1179" y="287"/>
                  </a:cubicBezTo>
                  <a:cubicBezTo>
                    <a:pt x="1148" y="153"/>
                    <a:pt x="1000" y="71"/>
                    <a:pt x="865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6641818" y="-1525312"/>
              <a:ext cx="109709" cy="67982"/>
            </a:xfrm>
            <a:custGeom>
              <a:avLst/>
              <a:gdLst/>
              <a:ahLst/>
              <a:cxnLst/>
              <a:rect l="l" t="t" r="r" b="b"/>
              <a:pathLst>
                <a:path w="1333" h="826" extrusionOk="0">
                  <a:moveTo>
                    <a:pt x="801" y="0"/>
                  </a:moveTo>
                  <a:cubicBezTo>
                    <a:pt x="607" y="0"/>
                    <a:pt x="412" y="49"/>
                    <a:pt x="262" y="156"/>
                  </a:cubicBezTo>
                  <a:cubicBezTo>
                    <a:pt x="99" y="272"/>
                    <a:pt x="1" y="463"/>
                    <a:pt x="38" y="644"/>
                  </a:cubicBezTo>
                  <a:cubicBezTo>
                    <a:pt x="50" y="705"/>
                    <a:pt x="81" y="766"/>
                    <a:pt x="143" y="794"/>
                  </a:cubicBezTo>
                  <a:cubicBezTo>
                    <a:pt x="168" y="806"/>
                    <a:pt x="194" y="810"/>
                    <a:pt x="221" y="810"/>
                  </a:cubicBezTo>
                  <a:cubicBezTo>
                    <a:pt x="323" y="810"/>
                    <a:pt x="434" y="745"/>
                    <a:pt x="539" y="745"/>
                  </a:cubicBezTo>
                  <a:cubicBezTo>
                    <a:pt x="556" y="745"/>
                    <a:pt x="573" y="747"/>
                    <a:pt x="590" y="751"/>
                  </a:cubicBezTo>
                  <a:cubicBezTo>
                    <a:pt x="648" y="765"/>
                    <a:pt x="695" y="801"/>
                    <a:pt x="752" y="817"/>
                  </a:cubicBezTo>
                  <a:cubicBezTo>
                    <a:pt x="772" y="823"/>
                    <a:pt x="792" y="826"/>
                    <a:pt x="812" y="826"/>
                  </a:cubicBezTo>
                  <a:cubicBezTo>
                    <a:pt x="938" y="826"/>
                    <a:pt x="1053" y="721"/>
                    <a:pt x="1125" y="623"/>
                  </a:cubicBezTo>
                  <a:cubicBezTo>
                    <a:pt x="1202" y="521"/>
                    <a:pt x="1271" y="416"/>
                    <a:pt x="1332" y="305"/>
                  </a:cubicBezTo>
                  <a:cubicBezTo>
                    <a:pt x="1234" y="212"/>
                    <a:pt x="1120" y="130"/>
                    <a:pt x="995" y="67"/>
                  </a:cubicBezTo>
                  <a:cubicBezTo>
                    <a:pt x="1008" y="33"/>
                    <a:pt x="923" y="3"/>
                    <a:pt x="859" y="2"/>
                  </a:cubicBezTo>
                  <a:cubicBezTo>
                    <a:pt x="839" y="1"/>
                    <a:pt x="820" y="0"/>
                    <a:pt x="80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6359276" y="-1713782"/>
              <a:ext cx="101890" cy="132425"/>
            </a:xfrm>
            <a:custGeom>
              <a:avLst/>
              <a:gdLst/>
              <a:ahLst/>
              <a:cxnLst/>
              <a:rect l="l" t="t" r="r" b="b"/>
              <a:pathLst>
                <a:path w="1238" h="1609" extrusionOk="0">
                  <a:moveTo>
                    <a:pt x="783" y="1"/>
                  </a:moveTo>
                  <a:cubicBezTo>
                    <a:pt x="759" y="1"/>
                    <a:pt x="730" y="6"/>
                    <a:pt x="704" y="16"/>
                  </a:cubicBezTo>
                  <a:cubicBezTo>
                    <a:pt x="641" y="43"/>
                    <a:pt x="596" y="94"/>
                    <a:pt x="552" y="143"/>
                  </a:cubicBezTo>
                  <a:cubicBezTo>
                    <a:pt x="278" y="453"/>
                    <a:pt x="1" y="808"/>
                    <a:pt x="38" y="1199"/>
                  </a:cubicBezTo>
                  <a:cubicBezTo>
                    <a:pt x="55" y="1386"/>
                    <a:pt x="187" y="1592"/>
                    <a:pt x="403" y="1607"/>
                  </a:cubicBezTo>
                  <a:cubicBezTo>
                    <a:pt x="413" y="1608"/>
                    <a:pt x="424" y="1609"/>
                    <a:pt x="434" y="1609"/>
                  </a:cubicBezTo>
                  <a:cubicBezTo>
                    <a:pt x="504" y="1609"/>
                    <a:pt x="571" y="1589"/>
                    <a:pt x="632" y="1562"/>
                  </a:cubicBezTo>
                  <a:cubicBezTo>
                    <a:pt x="836" y="1474"/>
                    <a:pt x="983" y="1309"/>
                    <a:pt x="1071" y="1130"/>
                  </a:cubicBezTo>
                  <a:cubicBezTo>
                    <a:pt x="1160" y="950"/>
                    <a:pt x="1195" y="753"/>
                    <a:pt x="1220" y="559"/>
                  </a:cubicBezTo>
                  <a:cubicBezTo>
                    <a:pt x="1229" y="488"/>
                    <a:pt x="1238" y="415"/>
                    <a:pt x="1215" y="346"/>
                  </a:cubicBezTo>
                  <a:cubicBezTo>
                    <a:pt x="1164" y="194"/>
                    <a:pt x="985" y="106"/>
                    <a:pt x="820" y="34"/>
                  </a:cubicBezTo>
                  <a:cubicBezTo>
                    <a:pt x="841" y="12"/>
                    <a:pt x="818" y="1"/>
                    <a:pt x="783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6563713" y="-1421611"/>
              <a:ext cx="93331" cy="78105"/>
            </a:xfrm>
            <a:custGeom>
              <a:avLst/>
              <a:gdLst/>
              <a:ahLst/>
              <a:cxnLst/>
              <a:rect l="l" t="t" r="r" b="b"/>
              <a:pathLst>
                <a:path w="1134" h="949" extrusionOk="0">
                  <a:moveTo>
                    <a:pt x="580" y="0"/>
                  </a:moveTo>
                  <a:cubicBezTo>
                    <a:pt x="485" y="0"/>
                    <a:pt x="374" y="31"/>
                    <a:pt x="283" y="87"/>
                  </a:cubicBezTo>
                  <a:cubicBezTo>
                    <a:pt x="117" y="187"/>
                    <a:pt x="18" y="361"/>
                    <a:pt x="6" y="536"/>
                  </a:cubicBezTo>
                  <a:cubicBezTo>
                    <a:pt x="1" y="622"/>
                    <a:pt x="20" y="719"/>
                    <a:pt x="95" y="771"/>
                  </a:cubicBezTo>
                  <a:cubicBezTo>
                    <a:pt x="201" y="845"/>
                    <a:pt x="357" y="811"/>
                    <a:pt x="485" y="845"/>
                  </a:cubicBezTo>
                  <a:cubicBezTo>
                    <a:pt x="591" y="872"/>
                    <a:pt x="681" y="948"/>
                    <a:pt x="792" y="948"/>
                  </a:cubicBezTo>
                  <a:cubicBezTo>
                    <a:pt x="794" y="948"/>
                    <a:pt x="796" y="948"/>
                    <a:pt x="799" y="948"/>
                  </a:cubicBezTo>
                  <a:cubicBezTo>
                    <a:pt x="934" y="945"/>
                    <a:pt x="1027" y="827"/>
                    <a:pt x="1074" y="719"/>
                  </a:cubicBezTo>
                  <a:cubicBezTo>
                    <a:pt x="1109" y="641"/>
                    <a:pt x="1134" y="559"/>
                    <a:pt x="1132" y="476"/>
                  </a:cubicBezTo>
                  <a:cubicBezTo>
                    <a:pt x="1127" y="290"/>
                    <a:pt x="967" y="115"/>
                    <a:pt x="759" y="68"/>
                  </a:cubicBezTo>
                  <a:cubicBezTo>
                    <a:pt x="724" y="22"/>
                    <a:pt x="658" y="0"/>
                    <a:pt x="580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6673586" y="-1434615"/>
              <a:ext cx="23785" cy="22139"/>
            </a:xfrm>
            <a:custGeom>
              <a:avLst/>
              <a:gdLst/>
              <a:ahLst/>
              <a:cxnLst/>
              <a:rect l="l" t="t" r="r" b="b"/>
              <a:pathLst>
                <a:path w="289" h="269" extrusionOk="0">
                  <a:moveTo>
                    <a:pt x="142" y="1"/>
                  </a:moveTo>
                  <a:cubicBezTo>
                    <a:pt x="127" y="1"/>
                    <a:pt x="113" y="3"/>
                    <a:pt x="99" y="8"/>
                  </a:cubicBezTo>
                  <a:cubicBezTo>
                    <a:pt x="23" y="36"/>
                    <a:pt x="1" y="127"/>
                    <a:pt x="43" y="189"/>
                  </a:cubicBezTo>
                  <a:cubicBezTo>
                    <a:pt x="79" y="240"/>
                    <a:pt x="151" y="268"/>
                    <a:pt x="221" y="268"/>
                  </a:cubicBezTo>
                  <a:cubicBezTo>
                    <a:pt x="233" y="268"/>
                    <a:pt x="244" y="268"/>
                    <a:pt x="255" y="266"/>
                  </a:cubicBezTo>
                  <a:cubicBezTo>
                    <a:pt x="280" y="199"/>
                    <a:pt x="288" y="129"/>
                    <a:pt x="281" y="59"/>
                  </a:cubicBezTo>
                  <a:cubicBezTo>
                    <a:pt x="280" y="43"/>
                    <a:pt x="209" y="1"/>
                    <a:pt x="142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6461412" y="-1359556"/>
              <a:ext cx="99257" cy="84936"/>
            </a:xfrm>
            <a:custGeom>
              <a:avLst/>
              <a:gdLst/>
              <a:ahLst/>
              <a:cxnLst/>
              <a:rect l="l" t="t" r="r" b="b"/>
              <a:pathLst>
                <a:path w="1206" h="1032" extrusionOk="0">
                  <a:moveTo>
                    <a:pt x="571" y="0"/>
                  </a:moveTo>
                  <a:cubicBezTo>
                    <a:pt x="434" y="0"/>
                    <a:pt x="255" y="114"/>
                    <a:pt x="149" y="243"/>
                  </a:cubicBezTo>
                  <a:cubicBezTo>
                    <a:pt x="25" y="398"/>
                    <a:pt x="0" y="612"/>
                    <a:pt x="102" y="778"/>
                  </a:cubicBezTo>
                  <a:cubicBezTo>
                    <a:pt x="197" y="935"/>
                    <a:pt x="402" y="1031"/>
                    <a:pt x="605" y="1031"/>
                  </a:cubicBezTo>
                  <a:cubicBezTo>
                    <a:pt x="677" y="1031"/>
                    <a:pt x="748" y="1019"/>
                    <a:pt x="814" y="994"/>
                  </a:cubicBezTo>
                  <a:cubicBezTo>
                    <a:pt x="1067" y="898"/>
                    <a:pt x="1205" y="621"/>
                    <a:pt x="1114" y="394"/>
                  </a:cubicBezTo>
                  <a:cubicBezTo>
                    <a:pt x="1039" y="214"/>
                    <a:pt x="844" y="87"/>
                    <a:pt x="640" y="10"/>
                  </a:cubicBezTo>
                  <a:lnTo>
                    <a:pt x="640" y="12"/>
                  </a:lnTo>
                  <a:cubicBezTo>
                    <a:pt x="619" y="4"/>
                    <a:pt x="596" y="0"/>
                    <a:pt x="57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6377053" y="-1540290"/>
              <a:ext cx="38353" cy="29711"/>
            </a:xfrm>
            <a:custGeom>
              <a:avLst/>
              <a:gdLst/>
              <a:ahLst/>
              <a:cxnLst/>
              <a:rect l="l" t="t" r="r" b="b"/>
              <a:pathLst>
                <a:path w="466" h="361" extrusionOk="0">
                  <a:moveTo>
                    <a:pt x="255" y="1"/>
                  </a:moveTo>
                  <a:cubicBezTo>
                    <a:pt x="219" y="1"/>
                    <a:pt x="174" y="4"/>
                    <a:pt x="137" y="20"/>
                  </a:cubicBezTo>
                  <a:cubicBezTo>
                    <a:pt x="13" y="77"/>
                    <a:pt x="1" y="252"/>
                    <a:pt x="113" y="326"/>
                  </a:cubicBezTo>
                  <a:cubicBezTo>
                    <a:pt x="150" y="350"/>
                    <a:pt x="194" y="361"/>
                    <a:pt x="239" y="361"/>
                  </a:cubicBezTo>
                  <a:cubicBezTo>
                    <a:pt x="332" y="361"/>
                    <a:pt x="428" y="314"/>
                    <a:pt x="466" y="240"/>
                  </a:cubicBezTo>
                  <a:cubicBezTo>
                    <a:pt x="418" y="161"/>
                    <a:pt x="371" y="82"/>
                    <a:pt x="322" y="3"/>
                  </a:cubicBezTo>
                  <a:cubicBezTo>
                    <a:pt x="321" y="3"/>
                    <a:pt x="320" y="3"/>
                    <a:pt x="319" y="3"/>
                  </a:cubicBezTo>
                  <a:cubicBezTo>
                    <a:pt x="310" y="3"/>
                    <a:pt x="286" y="1"/>
                    <a:pt x="255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6458203" y="-1738884"/>
              <a:ext cx="19012" cy="24938"/>
            </a:xfrm>
            <a:custGeom>
              <a:avLst/>
              <a:gdLst/>
              <a:ahLst/>
              <a:cxnLst/>
              <a:rect l="l" t="t" r="r" b="b"/>
              <a:pathLst>
                <a:path w="231" h="303" extrusionOk="0">
                  <a:moveTo>
                    <a:pt x="129" y="0"/>
                  </a:moveTo>
                  <a:cubicBezTo>
                    <a:pt x="127" y="0"/>
                    <a:pt x="125" y="0"/>
                    <a:pt x="123" y="0"/>
                  </a:cubicBezTo>
                  <a:cubicBezTo>
                    <a:pt x="64" y="4"/>
                    <a:pt x="22" y="58"/>
                    <a:pt x="11" y="111"/>
                  </a:cubicBezTo>
                  <a:cubicBezTo>
                    <a:pt x="0" y="165"/>
                    <a:pt x="15" y="225"/>
                    <a:pt x="58" y="264"/>
                  </a:cubicBezTo>
                  <a:cubicBezTo>
                    <a:pt x="85" y="288"/>
                    <a:pt x="124" y="303"/>
                    <a:pt x="162" y="303"/>
                  </a:cubicBezTo>
                  <a:cubicBezTo>
                    <a:pt x="186" y="303"/>
                    <a:pt x="210" y="297"/>
                    <a:pt x="230" y="285"/>
                  </a:cubicBezTo>
                  <a:cubicBezTo>
                    <a:pt x="222" y="204"/>
                    <a:pt x="199" y="123"/>
                    <a:pt x="162" y="48"/>
                  </a:cubicBezTo>
                  <a:lnTo>
                    <a:pt x="162" y="48"/>
                  </a:lnTo>
                  <a:cubicBezTo>
                    <a:pt x="172" y="51"/>
                    <a:pt x="180" y="52"/>
                    <a:pt x="185" y="52"/>
                  </a:cubicBezTo>
                  <a:cubicBezTo>
                    <a:pt x="222" y="52"/>
                    <a:pt x="180" y="0"/>
                    <a:pt x="12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6157308" y="-1335771"/>
              <a:ext cx="166004" cy="90944"/>
            </a:xfrm>
            <a:custGeom>
              <a:avLst/>
              <a:gdLst/>
              <a:ahLst/>
              <a:cxnLst/>
              <a:rect l="l" t="t" r="r" b="b"/>
              <a:pathLst>
                <a:path w="2017" h="1105" extrusionOk="0">
                  <a:moveTo>
                    <a:pt x="1024" y="1"/>
                  </a:moveTo>
                  <a:cubicBezTo>
                    <a:pt x="964" y="1"/>
                    <a:pt x="900" y="8"/>
                    <a:pt x="841" y="19"/>
                  </a:cubicBezTo>
                  <a:cubicBezTo>
                    <a:pt x="592" y="67"/>
                    <a:pt x="339" y="149"/>
                    <a:pt x="182" y="321"/>
                  </a:cubicBezTo>
                  <a:cubicBezTo>
                    <a:pt x="24" y="493"/>
                    <a:pt x="1" y="774"/>
                    <a:pt x="190" y="919"/>
                  </a:cubicBezTo>
                  <a:cubicBezTo>
                    <a:pt x="278" y="989"/>
                    <a:pt x="399" y="1019"/>
                    <a:pt x="515" y="1042"/>
                  </a:cubicBezTo>
                  <a:cubicBezTo>
                    <a:pt x="732" y="1084"/>
                    <a:pt x="954" y="1105"/>
                    <a:pt x="1175" y="1105"/>
                  </a:cubicBezTo>
                  <a:cubicBezTo>
                    <a:pt x="1290" y="1105"/>
                    <a:pt x="1404" y="1099"/>
                    <a:pt x="1518" y="1088"/>
                  </a:cubicBezTo>
                  <a:cubicBezTo>
                    <a:pt x="1611" y="1079"/>
                    <a:pt x="1706" y="1065"/>
                    <a:pt x="1785" y="1021"/>
                  </a:cubicBezTo>
                  <a:cubicBezTo>
                    <a:pt x="1881" y="967"/>
                    <a:pt x="1939" y="874"/>
                    <a:pt x="1966" y="777"/>
                  </a:cubicBezTo>
                  <a:cubicBezTo>
                    <a:pt x="2016" y="593"/>
                    <a:pt x="1958" y="389"/>
                    <a:pt x="1815" y="249"/>
                  </a:cubicBezTo>
                  <a:cubicBezTo>
                    <a:pt x="1685" y="123"/>
                    <a:pt x="1494" y="51"/>
                    <a:pt x="1301" y="51"/>
                  </a:cubicBezTo>
                  <a:cubicBezTo>
                    <a:pt x="1276" y="51"/>
                    <a:pt x="1252" y="52"/>
                    <a:pt x="1227" y="54"/>
                  </a:cubicBezTo>
                  <a:cubicBezTo>
                    <a:pt x="1182" y="15"/>
                    <a:pt x="1107" y="1"/>
                    <a:pt x="1024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6007601" y="-1499633"/>
              <a:ext cx="105923" cy="159749"/>
            </a:xfrm>
            <a:custGeom>
              <a:avLst/>
              <a:gdLst/>
              <a:ahLst/>
              <a:cxnLst/>
              <a:rect l="l" t="t" r="r" b="b"/>
              <a:pathLst>
                <a:path w="1287" h="1941" extrusionOk="0">
                  <a:moveTo>
                    <a:pt x="904" y="2"/>
                  </a:moveTo>
                  <a:cubicBezTo>
                    <a:pt x="760" y="26"/>
                    <a:pt x="557" y="0"/>
                    <a:pt x="390" y="61"/>
                  </a:cubicBezTo>
                  <a:cubicBezTo>
                    <a:pt x="294" y="98"/>
                    <a:pt x="211" y="160"/>
                    <a:pt x="152" y="235"/>
                  </a:cubicBezTo>
                  <a:cubicBezTo>
                    <a:pt x="3" y="419"/>
                    <a:pt x="1" y="682"/>
                    <a:pt x="146" y="868"/>
                  </a:cubicBezTo>
                  <a:cubicBezTo>
                    <a:pt x="225" y="970"/>
                    <a:pt x="341" y="1049"/>
                    <a:pt x="394" y="1163"/>
                  </a:cubicBezTo>
                  <a:cubicBezTo>
                    <a:pt x="439" y="1260"/>
                    <a:pt x="431" y="1368"/>
                    <a:pt x="422" y="1474"/>
                  </a:cubicBezTo>
                  <a:cubicBezTo>
                    <a:pt x="413" y="1579"/>
                    <a:pt x="404" y="1688"/>
                    <a:pt x="452" y="1784"/>
                  </a:cubicBezTo>
                  <a:cubicBezTo>
                    <a:pt x="493" y="1869"/>
                    <a:pt x="591" y="1941"/>
                    <a:pt x="694" y="1941"/>
                  </a:cubicBezTo>
                  <a:cubicBezTo>
                    <a:pt x="708" y="1941"/>
                    <a:pt x="722" y="1939"/>
                    <a:pt x="736" y="1937"/>
                  </a:cubicBezTo>
                  <a:cubicBezTo>
                    <a:pt x="834" y="1917"/>
                    <a:pt x="901" y="1835"/>
                    <a:pt x="946" y="1758"/>
                  </a:cubicBezTo>
                  <a:cubicBezTo>
                    <a:pt x="1123" y="1467"/>
                    <a:pt x="1192" y="1137"/>
                    <a:pt x="1248" y="812"/>
                  </a:cubicBezTo>
                  <a:cubicBezTo>
                    <a:pt x="1269" y="691"/>
                    <a:pt x="1287" y="565"/>
                    <a:pt x="1255" y="446"/>
                  </a:cubicBezTo>
                  <a:cubicBezTo>
                    <a:pt x="1206" y="268"/>
                    <a:pt x="1052" y="132"/>
                    <a:pt x="904" y="2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5880033" y="-1606543"/>
              <a:ext cx="78599" cy="141478"/>
            </a:xfrm>
            <a:custGeom>
              <a:avLst/>
              <a:gdLst/>
              <a:ahLst/>
              <a:cxnLst/>
              <a:rect l="l" t="t" r="r" b="b"/>
              <a:pathLst>
                <a:path w="955" h="1719" extrusionOk="0">
                  <a:moveTo>
                    <a:pt x="248" y="5"/>
                  </a:moveTo>
                  <a:cubicBezTo>
                    <a:pt x="250" y="6"/>
                    <a:pt x="252" y="8"/>
                    <a:pt x="255" y="9"/>
                  </a:cubicBezTo>
                  <a:lnTo>
                    <a:pt x="255" y="9"/>
                  </a:lnTo>
                  <a:cubicBezTo>
                    <a:pt x="253" y="8"/>
                    <a:pt x="251" y="6"/>
                    <a:pt x="249" y="5"/>
                  </a:cubicBezTo>
                  <a:close/>
                  <a:moveTo>
                    <a:pt x="192" y="1"/>
                  </a:moveTo>
                  <a:cubicBezTo>
                    <a:pt x="184" y="1"/>
                    <a:pt x="176" y="2"/>
                    <a:pt x="169" y="5"/>
                  </a:cubicBezTo>
                  <a:cubicBezTo>
                    <a:pt x="111" y="24"/>
                    <a:pt x="86" y="82"/>
                    <a:pt x="72" y="134"/>
                  </a:cubicBezTo>
                  <a:cubicBezTo>
                    <a:pt x="0" y="410"/>
                    <a:pt x="39" y="699"/>
                    <a:pt x="77" y="980"/>
                  </a:cubicBezTo>
                  <a:cubicBezTo>
                    <a:pt x="105" y="1176"/>
                    <a:pt x="134" y="1375"/>
                    <a:pt x="218" y="1557"/>
                  </a:cubicBezTo>
                  <a:cubicBezTo>
                    <a:pt x="249" y="1622"/>
                    <a:pt x="293" y="1690"/>
                    <a:pt x="370" y="1711"/>
                  </a:cubicBezTo>
                  <a:cubicBezTo>
                    <a:pt x="387" y="1716"/>
                    <a:pt x="404" y="1718"/>
                    <a:pt x="421" y="1718"/>
                  </a:cubicBezTo>
                  <a:cubicBezTo>
                    <a:pt x="530" y="1718"/>
                    <a:pt x="625" y="1620"/>
                    <a:pt x="677" y="1529"/>
                  </a:cubicBezTo>
                  <a:cubicBezTo>
                    <a:pt x="955" y="1021"/>
                    <a:pt x="770" y="353"/>
                    <a:pt x="255" y="9"/>
                  </a:cubicBezTo>
                  <a:lnTo>
                    <a:pt x="255" y="9"/>
                  </a:lnTo>
                  <a:cubicBezTo>
                    <a:pt x="265" y="19"/>
                    <a:pt x="269" y="22"/>
                    <a:pt x="267" y="22"/>
                  </a:cubicBezTo>
                  <a:cubicBezTo>
                    <a:pt x="264" y="22"/>
                    <a:pt x="228" y="1"/>
                    <a:pt x="192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7084766" y="-2238538"/>
              <a:ext cx="710929" cy="1480622"/>
            </a:xfrm>
            <a:custGeom>
              <a:avLst/>
              <a:gdLst/>
              <a:ahLst/>
              <a:cxnLst/>
              <a:rect l="l" t="t" r="r" b="b"/>
              <a:pathLst>
                <a:path w="8638" h="17990" extrusionOk="0">
                  <a:moveTo>
                    <a:pt x="2058" y="0"/>
                  </a:moveTo>
                  <a:cubicBezTo>
                    <a:pt x="1619" y="0"/>
                    <a:pt x="1193" y="130"/>
                    <a:pt x="863" y="423"/>
                  </a:cubicBezTo>
                  <a:cubicBezTo>
                    <a:pt x="0" y="1192"/>
                    <a:pt x="200" y="2574"/>
                    <a:pt x="506" y="3689"/>
                  </a:cubicBezTo>
                  <a:cubicBezTo>
                    <a:pt x="1874" y="8697"/>
                    <a:pt x="3917" y="13521"/>
                    <a:pt x="6559" y="17989"/>
                  </a:cubicBezTo>
                  <a:cubicBezTo>
                    <a:pt x="7205" y="17493"/>
                    <a:pt x="7910" y="17079"/>
                    <a:pt x="8613" y="16858"/>
                  </a:cubicBezTo>
                  <a:cubicBezTo>
                    <a:pt x="8638" y="11907"/>
                    <a:pt x="7429" y="6957"/>
                    <a:pt x="5126" y="2577"/>
                  </a:cubicBezTo>
                  <a:cubicBezTo>
                    <a:pt x="4698" y="1762"/>
                    <a:pt x="4205" y="935"/>
                    <a:pt x="3437" y="423"/>
                  </a:cubicBezTo>
                  <a:cubicBezTo>
                    <a:pt x="3035" y="156"/>
                    <a:pt x="2539" y="0"/>
                    <a:pt x="2058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7290355" y="-2057804"/>
              <a:ext cx="399661" cy="1202851"/>
            </a:xfrm>
            <a:custGeom>
              <a:avLst/>
              <a:gdLst/>
              <a:ahLst/>
              <a:cxnLst/>
              <a:rect l="l" t="t" r="r" b="b"/>
              <a:pathLst>
                <a:path w="4856" h="14615" extrusionOk="0">
                  <a:moveTo>
                    <a:pt x="77" y="1"/>
                  </a:moveTo>
                  <a:lnTo>
                    <a:pt x="0" y="29"/>
                  </a:lnTo>
                  <a:cubicBezTo>
                    <a:pt x="1702" y="4831"/>
                    <a:pt x="3310" y="9740"/>
                    <a:pt x="4777" y="14614"/>
                  </a:cubicBezTo>
                  <a:lnTo>
                    <a:pt x="4856" y="14590"/>
                  </a:lnTo>
                  <a:cubicBezTo>
                    <a:pt x="3388" y="9715"/>
                    <a:pt x="1781" y="4807"/>
                    <a:pt x="77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7484093" y="-1857234"/>
              <a:ext cx="47406" cy="196127"/>
            </a:xfrm>
            <a:custGeom>
              <a:avLst/>
              <a:gdLst/>
              <a:ahLst/>
              <a:cxnLst/>
              <a:rect l="l" t="t" r="r" b="b"/>
              <a:pathLst>
                <a:path w="576" h="2383" extrusionOk="0">
                  <a:moveTo>
                    <a:pt x="493" y="0"/>
                  </a:moveTo>
                  <a:cubicBezTo>
                    <a:pt x="435" y="802"/>
                    <a:pt x="270" y="1595"/>
                    <a:pt x="0" y="2356"/>
                  </a:cubicBezTo>
                  <a:lnTo>
                    <a:pt x="79" y="2382"/>
                  </a:lnTo>
                  <a:cubicBezTo>
                    <a:pt x="349" y="1616"/>
                    <a:pt x="518" y="816"/>
                    <a:pt x="576" y="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7241715" y="-1808759"/>
              <a:ext cx="156128" cy="173741"/>
            </a:xfrm>
            <a:custGeom>
              <a:avLst/>
              <a:gdLst/>
              <a:ahLst/>
              <a:cxnLst/>
              <a:rect l="l" t="t" r="r" b="b"/>
              <a:pathLst>
                <a:path w="1897" h="2111" extrusionOk="0">
                  <a:moveTo>
                    <a:pt x="67" y="0"/>
                  </a:moveTo>
                  <a:lnTo>
                    <a:pt x="0" y="48"/>
                  </a:lnTo>
                  <a:cubicBezTo>
                    <a:pt x="537" y="799"/>
                    <a:pt x="1156" y="1491"/>
                    <a:pt x="1840" y="2111"/>
                  </a:cubicBezTo>
                  <a:lnTo>
                    <a:pt x="1896" y="2049"/>
                  </a:lnTo>
                  <a:cubicBezTo>
                    <a:pt x="1216" y="1435"/>
                    <a:pt x="600" y="746"/>
                    <a:pt x="67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7582938" y="-1590741"/>
              <a:ext cx="57283" cy="177526"/>
            </a:xfrm>
            <a:custGeom>
              <a:avLst/>
              <a:gdLst/>
              <a:ahLst/>
              <a:cxnLst/>
              <a:rect l="l" t="t" r="r" b="b"/>
              <a:pathLst>
                <a:path w="696" h="2157" extrusionOk="0">
                  <a:moveTo>
                    <a:pt x="615" y="0"/>
                  </a:moveTo>
                  <a:cubicBezTo>
                    <a:pt x="476" y="726"/>
                    <a:pt x="269" y="1440"/>
                    <a:pt x="1" y="2124"/>
                  </a:cubicBezTo>
                  <a:lnTo>
                    <a:pt x="78" y="2156"/>
                  </a:lnTo>
                  <a:lnTo>
                    <a:pt x="78" y="2154"/>
                  </a:lnTo>
                  <a:cubicBezTo>
                    <a:pt x="348" y="1465"/>
                    <a:pt x="555" y="746"/>
                    <a:pt x="696" y="16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7299408" y="-1565063"/>
              <a:ext cx="156046" cy="167815"/>
            </a:xfrm>
            <a:custGeom>
              <a:avLst/>
              <a:gdLst/>
              <a:ahLst/>
              <a:cxnLst/>
              <a:rect l="l" t="t" r="r" b="b"/>
              <a:pathLst>
                <a:path w="1896" h="2039" extrusionOk="0">
                  <a:moveTo>
                    <a:pt x="66" y="0"/>
                  </a:moveTo>
                  <a:lnTo>
                    <a:pt x="1" y="50"/>
                  </a:lnTo>
                  <a:cubicBezTo>
                    <a:pt x="546" y="769"/>
                    <a:pt x="1164" y="1439"/>
                    <a:pt x="1841" y="2039"/>
                  </a:cubicBezTo>
                  <a:lnTo>
                    <a:pt x="1895" y="1977"/>
                  </a:lnTo>
                  <a:cubicBezTo>
                    <a:pt x="1223" y="1381"/>
                    <a:pt x="608" y="716"/>
                    <a:pt x="66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7669272" y="-1308117"/>
              <a:ext cx="40987" cy="131190"/>
            </a:xfrm>
            <a:custGeom>
              <a:avLst/>
              <a:gdLst/>
              <a:ahLst/>
              <a:cxnLst/>
              <a:rect l="l" t="t" r="r" b="b"/>
              <a:pathLst>
                <a:path w="498" h="1594" extrusionOk="0">
                  <a:moveTo>
                    <a:pt x="417" y="1"/>
                  </a:moveTo>
                  <a:lnTo>
                    <a:pt x="1" y="1573"/>
                  </a:lnTo>
                  <a:lnTo>
                    <a:pt x="80" y="1594"/>
                  </a:lnTo>
                  <a:lnTo>
                    <a:pt x="497" y="22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7409610" y="-1266061"/>
              <a:ext cx="134729" cy="144688"/>
            </a:xfrm>
            <a:custGeom>
              <a:avLst/>
              <a:gdLst/>
              <a:ahLst/>
              <a:cxnLst/>
              <a:rect l="l" t="t" r="r" b="b"/>
              <a:pathLst>
                <a:path w="1637" h="1758" extrusionOk="0">
                  <a:moveTo>
                    <a:pt x="69" y="0"/>
                  </a:moveTo>
                  <a:lnTo>
                    <a:pt x="0" y="48"/>
                  </a:lnTo>
                  <a:cubicBezTo>
                    <a:pt x="444" y="693"/>
                    <a:pt x="976" y="1268"/>
                    <a:pt x="1584" y="1758"/>
                  </a:cubicBezTo>
                  <a:lnTo>
                    <a:pt x="1586" y="1758"/>
                  </a:lnTo>
                  <a:lnTo>
                    <a:pt x="1637" y="1693"/>
                  </a:lnTo>
                  <a:cubicBezTo>
                    <a:pt x="1033" y="1209"/>
                    <a:pt x="507" y="639"/>
                    <a:pt x="69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7697996" y="-1076685"/>
              <a:ext cx="33333" cy="88146"/>
            </a:xfrm>
            <a:custGeom>
              <a:avLst/>
              <a:gdLst/>
              <a:ahLst/>
              <a:cxnLst/>
              <a:rect l="l" t="t" r="r" b="b"/>
              <a:pathLst>
                <a:path w="405" h="1071" extrusionOk="0">
                  <a:moveTo>
                    <a:pt x="324" y="1"/>
                  </a:moveTo>
                  <a:cubicBezTo>
                    <a:pt x="264" y="359"/>
                    <a:pt x="157" y="708"/>
                    <a:pt x="1" y="1036"/>
                  </a:cubicBezTo>
                  <a:lnTo>
                    <a:pt x="76" y="1071"/>
                  </a:lnTo>
                  <a:cubicBezTo>
                    <a:pt x="234" y="736"/>
                    <a:pt x="345" y="380"/>
                    <a:pt x="404" y="13"/>
                  </a:cubicBezTo>
                  <a:lnTo>
                    <a:pt x="324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7535038" y="-1021954"/>
              <a:ext cx="74895" cy="76130"/>
            </a:xfrm>
            <a:custGeom>
              <a:avLst/>
              <a:gdLst/>
              <a:ahLst/>
              <a:cxnLst/>
              <a:rect l="l" t="t" r="r" b="b"/>
              <a:pathLst>
                <a:path w="910" h="925" extrusionOk="0">
                  <a:moveTo>
                    <a:pt x="53" y="0"/>
                  </a:moveTo>
                  <a:lnTo>
                    <a:pt x="1" y="64"/>
                  </a:lnTo>
                  <a:cubicBezTo>
                    <a:pt x="311" y="320"/>
                    <a:pt x="595" y="609"/>
                    <a:pt x="844" y="925"/>
                  </a:cubicBezTo>
                  <a:lnTo>
                    <a:pt x="909" y="874"/>
                  </a:lnTo>
                  <a:cubicBezTo>
                    <a:pt x="655" y="555"/>
                    <a:pt x="367" y="260"/>
                    <a:pt x="53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7394714" y="-2112781"/>
              <a:ext cx="41974" cy="158185"/>
            </a:xfrm>
            <a:custGeom>
              <a:avLst/>
              <a:gdLst/>
              <a:ahLst/>
              <a:cxnLst/>
              <a:rect l="l" t="t" r="r" b="b"/>
              <a:pathLst>
                <a:path w="510" h="1922" extrusionOk="0">
                  <a:moveTo>
                    <a:pt x="72" y="0"/>
                  </a:moveTo>
                  <a:lnTo>
                    <a:pt x="1" y="41"/>
                  </a:lnTo>
                  <a:cubicBezTo>
                    <a:pt x="313" y="598"/>
                    <a:pt x="425" y="1277"/>
                    <a:pt x="308" y="1905"/>
                  </a:cubicBezTo>
                  <a:lnTo>
                    <a:pt x="388" y="1921"/>
                  </a:lnTo>
                  <a:cubicBezTo>
                    <a:pt x="509" y="1274"/>
                    <a:pt x="393" y="576"/>
                    <a:pt x="72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7172088" y="-2055170"/>
              <a:ext cx="82385" cy="130861"/>
            </a:xfrm>
            <a:custGeom>
              <a:avLst/>
              <a:gdLst/>
              <a:ahLst/>
              <a:cxnLst/>
              <a:rect l="l" t="t" r="r" b="b"/>
              <a:pathLst>
                <a:path w="1001" h="1590" extrusionOk="0">
                  <a:moveTo>
                    <a:pt x="76" y="0"/>
                  </a:moveTo>
                  <a:lnTo>
                    <a:pt x="1" y="34"/>
                  </a:lnTo>
                  <a:cubicBezTo>
                    <a:pt x="250" y="586"/>
                    <a:pt x="564" y="1109"/>
                    <a:pt x="936" y="1589"/>
                  </a:cubicBezTo>
                  <a:lnTo>
                    <a:pt x="1001" y="1539"/>
                  </a:lnTo>
                  <a:cubicBezTo>
                    <a:pt x="632" y="1065"/>
                    <a:pt x="322" y="546"/>
                    <a:pt x="76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6"/>
            <p:cNvSpPr/>
            <p:nvPr/>
          </p:nvSpPr>
          <p:spPr>
            <a:xfrm>
              <a:off x="6836297" y="-1663496"/>
              <a:ext cx="779405" cy="974955"/>
            </a:xfrm>
            <a:custGeom>
              <a:avLst/>
              <a:gdLst/>
              <a:ahLst/>
              <a:cxnLst/>
              <a:rect l="l" t="t" r="r" b="b"/>
              <a:pathLst>
                <a:path w="9470" h="11846" extrusionOk="0">
                  <a:moveTo>
                    <a:pt x="1726" y="0"/>
                  </a:moveTo>
                  <a:cubicBezTo>
                    <a:pt x="1215" y="0"/>
                    <a:pt x="708" y="204"/>
                    <a:pt x="446" y="632"/>
                  </a:cubicBezTo>
                  <a:cubicBezTo>
                    <a:pt x="1" y="1363"/>
                    <a:pt x="439" y="2298"/>
                    <a:pt x="895" y="3024"/>
                  </a:cubicBezTo>
                  <a:cubicBezTo>
                    <a:pt x="2942" y="6275"/>
                    <a:pt x="5426" y="9251"/>
                    <a:pt x="8259" y="11846"/>
                  </a:cubicBezTo>
                  <a:cubicBezTo>
                    <a:pt x="8610" y="11356"/>
                    <a:pt x="9019" y="10911"/>
                    <a:pt x="9469" y="10604"/>
                  </a:cubicBezTo>
                  <a:lnTo>
                    <a:pt x="9469" y="10602"/>
                  </a:lnTo>
                  <a:cubicBezTo>
                    <a:pt x="8422" y="7094"/>
                    <a:pt x="6501" y="3847"/>
                    <a:pt x="3928" y="1242"/>
                  </a:cubicBezTo>
                  <a:cubicBezTo>
                    <a:pt x="3449" y="756"/>
                    <a:pt x="2923" y="276"/>
                    <a:pt x="2269" y="79"/>
                  </a:cubicBezTo>
                  <a:cubicBezTo>
                    <a:pt x="2095" y="27"/>
                    <a:pt x="1910" y="0"/>
                    <a:pt x="1726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6999419" y="-1538974"/>
              <a:ext cx="542373" cy="769611"/>
            </a:xfrm>
            <a:custGeom>
              <a:avLst/>
              <a:gdLst/>
              <a:ahLst/>
              <a:cxnLst/>
              <a:rect l="l" t="t" r="r" b="b"/>
              <a:pathLst>
                <a:path w="6590" h="9351" extrusionOk="0">
                  <a:moveTo>
                    <a:pt x="67" y="1"/>
                  </a:moveTo>
                  <a:lnTo>
                    <a:pt x="1" y="50"/>
                  </a:lnTo>
                  <a:cubicBezTo>
                    <a:pt x="2241" y="3086"/>
                    <a:pt x="4435" y="6216"/>
                    <a:pt x="6523" y="9350"/>
                  </a:cubicBezTo>
                  <a:lnTo>
                    <a:pt x="6589" y="9305"/>
                  </a:lnTo>
                  <a:cubicBezTo>
                    <a:pt x="4502" y="6168"/>
                    <a:pt x="2307" y="3039"/>
                    <a:pt x="67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6"/>
            <p:cNvSpPr/>
            <p:nvPr/>
          </p:nvSpPr>
          <p:spPr>
            <a:xfrm>
              <a:off x="7207889" y="-1446796"/>
              <a:ext cx="22057" cy="147568"/>
            </a:xfrm>
            <a:custGeom>
              <a:avLst/>
              <a:gdLst/>
              <a:ahLst/>
              <a:cxnLst/>
              <a:rect l="l" t="t" r="r" b="b"/>
              <a:pathLst>
                <a:path w="268" h="1793" extrusionOk="0">
                  <a:moveTo>
                    <a:pt x="80" y="0"/>
                  </a:moveTo>
                  <a:lnTo>
                    <a:pt x="1" y="19"/>
                  </a:lnTo>
                  <a:cubicBezTo>
                    <a:pt x="132" y="600"/>
                    <a:pt x="185" y="1196"/>
                    <a:pt x="159" y="1789"/>
                  </a:cubicBezTo>
                  <a:lnTo>
                    <a:pt x="241" y="1793"/>
                  </a:lnTo>
                  <a:cubicBezTo>
                    <a:pt x="267" y="1193"/>
                    <a:pt x="213" y="589"/>
                    <a:pt x="80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7019089" y="-1352149"/>
              <a:ext cx="146992" cy="93249"/>
            </a:xfrm>
            <a:custGeom>
              <a:avLst/>
              <a:gdLst/>
              <a:ahLst/>
              <a:cxnLst/>
              <a:rect l="l" t="t" r="r" b="b"/>
              <a:pathLst>
                <a:path w="1786" h="1133" extrusionOk="0">
                  <a:moveTo>
                    <a:pt x="51" y="1"/>
                  </a:moveTo>
                  <a:lnTo>
                    <a:pt x="0" y="66"/>
                  </a:lnTo>
                  <a:cubicBezTo>
                    <a:pt x="544" y="483"/>
                    <a:pt x="1132" y="841"/>
                    <a:pt x="1751" y="1132"/>
                  </a:cubicBezTo>
                  <a:lnTo>
                    <a:pt x="1786" y="1057"/>
                  </a:lnTo>
                  <a:cubicBezTo>
                    <a:pt x="1172" y="769"/>
                    <a:pt x="590" y="413"/>
                    <a:pt x="51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7342288" y="-1280629"/>
              <a:ext cx="12263" cy="135717"/>
            </a:xfrm>
            <a:custGeom>
              <a:avLst/>
              <a:gdLst/>
              <a:ahLst/>
              <a:cxnLst/>
              <a:rect l="l" t="t" r="r" b="b"/>
              <a:pathLst>
                <a:path w="149" h="1649" extrusionOk="0">
                  <a:moveTo>
                    <a:pt x="81" y="0"/>
                  </a:moveTo>
                  <a:lnTo>
                    <a:pt x="1" y="9"/>
                  </a:lnTo>
                  <a:cubicBezTo>
                    <a:pt x="59" y="549"/>
                    <a:pt x="66" y="1098"/>
                    <a:pt x="24" y="1642"/>
                  </a:cubicBezTo>
                  <a:lnTo>
                    <a:pt x="106" y="1649"/>
                  </a:lnTo>
                  <a:cubicBezTo>
                    <a:pt x="148" y="1100"/>
                    <a:pt x="141" y="546"/>
                    <a:pt x="81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7112501" y="-1191990"/>
              <a:ext cx="145429" cy="88969"/>
            </a:xfrm>
            <a:custGeom>
              <a:avLst/>
              <a:gdLst/>
              <a:ahLst/>
              <a:cxnLst/>
              <a:rect l="l" t="t" r="r" b="b"/>
              <a:pathLst>
                <a:path w="1767" h="1081" extrusionOk="0">
                  <a:moveTo>
                    <a:pt x="49" y="0"/>
                  </a:moveTo>
                  <a:lnTo>
                    <a:pt x="0" y="67"/>
                  </a:lnTo>
                  <a:cubicBezTo>
                    <a:pt x="542" y="461"/>
                    <a:pt x="1126" y="802"/>
                    <a:pt x="1733" y="1081"/>
                  </a:cubicBezTo>
                  <a:lnTo>
                    <a:pt x="1767" y="1005"/>
                  </a:lnTo>
                  <a:cubicBezTo>
                    <a:pt x="1165" y="730"/>
                    <a:pt x="586" y="391"/>
                    <a:pt x="49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7453642" y="-1096026"/>
              <a:ext cx="10452" cy="99257"/>
            </a:xfrm>
            <a:custGeom>
              <a:avLst/>
              <a:gdLst/>
              <a:ahLst/>
              <a:cxnLst/>
              <a:rect l="l" t="t" r="r" b="b"/>
              <a:pathLst>
                <a:path w="127" h="1206" extrusionOk="0">
                  <a:moveTo>
                    <a:pt x="83" y="1"/>
                  </a:moveTo>
                  <a:lnTo>
                    <a:pt x="0" y="2"/>
                  </a:lnTo>
                  <a:lnTo>
                    <a:pt x="44" y="1206"/>
                  </a:lnTo>
                  <a:lnTo>
                    <a:pt x="127" y="120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7254801" y="-1003930"/>
              <a:ext cx="125429" cy="77200"/>
            </a:xfrm>
            <a:custGeom>
              <a:avLst/>
              <a:gdLst/>
              <a:ahLst/>
              <a:cxnLst/>
              <a:rect l="l" t="t" r="r" b="b"/>
              <a:pathLst>
                <a:path w="1524" h="938" extrusionOk="0">
                  <a:moveTo>
                    <a:pt x="52" y="1"/>
                  </a:moveTo>
                  <a:lnTo>
                    <a:pt x="1" y="64"/>
                  </a:lnTo>
                  <a:cubicBezTo>
                    <a:pt x="453" y="427"/>
                    <a:pt x="955" y="720"/>
                    <a:pt x="1494" y="937"/>
                  </a:cubicBezTo>
                  <a:lnTo>
                    <a:pt x="1494" y="936"/>
                  </a:lnTo>
                  <a:lnTo>
                    <a:pt x="1523" y="860"/>
                  </a:lnTo>
                  <a:cubicBezTo>
                    <a:pt x="994" y="646"/>
                    <a:pt x="497" y="357"/>
                    <a:pt x="52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7517014" y="-936525"/>
              <a:ext cx="10206" cy="67653"/>
            </a:xfrm>
            <a:custGeom>
              <a:avLst/>
              <a:gdLst/>
              <a:ahLst/>
              <a:cxnLst/>
              <a:rect l="l" t="t" r="r" b="b"/>
              <a:pathLst>
                <a:path w="124" h="822" extrusionOk="0">
                  <a:moveTo>
                    <a:pt x="86" y="1"/>
                  </a:moveTo>
                  <a:lnTo>
                    <a:pt x="6" y="11"/>
                  </a:lnTo>
                  <a:cubicBezTo>
                    <a:pt x="41" y="276"/>
                    <a:pt x="39" y="545"/>
                    <a:pt x="0" y="811"/>
                  </a:cubicBezTo>
                  <a:lnTo>
                    <a:pt x="81" y="822"/>
                  </a:lnTo>
                  <a:cubicBezTo>
                    <a:pt x="121" y="550"/>
                    <a:pt x="123" y="273"/>
                    <a:pt x="8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7396607" y="-857927"/>
              <a:ext cx="68229" cy="41480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32" y="0"/>
                  </a:moveTo>
                  <a:lnTo>
                    <a:pt x="0" y="76"/>
                  </a:lnTo>
                  <a:cubicBezTo>
                    <a:pt x="274" y="190"/>
                    <a:pt x="537" y="333"/>
                    <a:pt x="781" y="504"/>
                  </a:cubicBezTo>
                  <a:lnTo>
                    <a:pt x="828" y="435"/>
                  </a:lnTo>
                  <a:cubicBezTo>
                    <a:pt x="579" y="263"/>
                    <a:pt x="311" y="118"/>
                    <a:pt x="32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6"/>
            <p:cNvSpPr/>
            <p:nvPr/>
          </p:nvSpPr>
          <p:spPr>
            <a:xfrm>
              <a:off x="7061803" y="-1600288"/>
              <a:ext cx="57365" cy="107652"/>
            </a:xfrm>
            <a:custGeom>
              <a:avLst/>
              <a:gdLst/>
              <a:ahLst/>
              <a:cxnLst/>
              <a:rect l="l" t="t" r="r" b="b"/>
              <a:pathLst>
                <a:path w="697" h="1308" extrusionOk="0">
                  <a:moveTo>
                    <a:pt x="58" y="0"/>
                  </a:moveTo>
                  <a:lnTo>
                    <a:pt x="1" y="60"/>
                  </a:lnTo>
                  <a:cubicBezTo>
                    <a:pt x="341" y="385"/>
                    <a:pt x="564" y="839"/>
                    <a:pt x="616" y="1307"/>
                  </a:cubicBezTo>
                  <a:lnTo>
                    <a:pt x="697" y="1299"/>
                  </a:lnTo>
                  <a:cubicBezTo>
                    <a:pt x="644" y="811"/>
                    <a:pt x="411" y="339"/>
                    <a:pt x="58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6916459" y="-1511814"/>
              <a:ext cx="86088" cy="78928"/>
            </a:xfrm>
            <a:custGeom>
              <a:avLst/>
              <a:gdLst/>
              <a:ahLst/>
              <a:cxnLst/>
              <a:rect l="l" t="t" r="r" b="b"/>
              <a:pathLst>
                <a:path w="1046" h="959" extrusionOk="0">
                  <a:moveTo>
                    <a:pt x="62" y="1"/>
                  </a:moveTo>
                  <a:lnTo>
                    <a:pt x="0" y="55"/>
                  </a:lnTo>
                  <a:cubicBezTo>
                    <a:pt x="297" y="395"/>
                    <a:pt x="632" y="699"/>
                    <a:pt x="998" y="958"/>
                  </a:cubicBezTo>
                  <a:lnTo>
                    <a:pt x="1046" y="892"/>
                  </a:lnTo>
                  <a:cubicBezTo>
                    <a:pt x="684" y="636"/>
                    <a:pt x="354" y="336"/>
                    <a:pt x="62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5628354" y="-1696746"/>
              <a:ext cx="965820" cy="750681"/>
            </a:xfrm>
            <a:custGeom>
              <a:avLst/>
              <a:gdLst/>
              <a:ahLst/>
              <a:cxnLst/>
              <a:rect l="l" t="t" r="r" b="b"/>
              <a:pathLst>
                <a:path w="11735" h="9121" extrusionOk="0">
                  <a:moveTo>
                    <a:pt x="11734" y="8136"/>
                  </a:moveTo>
                  <a:cubicBezTo>
                    <a:pt x="11734" y="8137"/>
                    <a:pt x="11734" y="8137"/>
                    <a:pt x="11733" y="8137"/>
                  </a:cubicBezTo>
                  <a:lnTo>
                    <a:pt x="11733" y="8137"/>
                  </a:lnTo>
                  <a:cubicBezTo>
                    <a:pt x="11734" y="8137"/>
                    <a:pt x="11734" y="8138"/>
                    <a:pt x="11734" y="8138"/>
                  </a:cubicBezTo>
                  <a:lnTo>
                    <a:pt x="11734" y="8136"/>
                  </a:ln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542" y="2528"/>
                    <a:pt x="6486" y="5931"/>
                    <a:pt x="9722" y="8920"/>
                  </a:cubicBezTo>
                  <a:cubicBezTo>
                    <a:pt x="9824" y="9015"/>
                    <a:pt x="9940" y="9115"/>
                    <a:pt x="10066" y="9120"/>
                  </a:cubicBezTo>
                  <a:cubicBezTo>
                    <a:pt x="10068" y="9120"/>
                    <a:pt x="10070" y="9120"/>
                    <a:pt x="10072" y="9120"/>
                  </a:cubicBezTo>
                  <a:cubicBezTo>
                    <a:pt x="10148" y="9120"/>
                    <a:pt x="10217" y="9086"/>
                    <a:pt x="10280" y="9050"/>
                  </a:cubicBezTo>
                  <a:cubicBezTo>
                    <a:pt x="10773" y="8785"/>
                    <a:pt x="11239" y="8473"/>
                    <a:pt x="11733" y="8137"/>
                  </a:cubicBezTo>
                  <a:lnTo>
                    <a:pt x="11733" y="8137"/>
                  </a:lnTo>
                  <a:cubicBezTo>
                    <a:pt x="9290" y="3656"/>
                    <a:pt x="4610" y="409"/>
                    <a:pt x="1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5621606" y="-1699215"/>
              <a:ext cx="995202" cy="681382"/>
            </a:xfrm>
            <a:custGeom>
              <a:avLst/>
              <a:gdLst/>
              <a:ahLst/>
              <a:cxnLst/>
              <a:rect l="l" t="t" r="r" b="b"/>
              <a:pathLst>
                <a:path w="12092" h="8279" extrusionOk="0">
                  <a:moveTo>
                    <a:pt x="0" y="1"/>
                  </a:moveTo>
                  <a:lnTo>
                    <a:pt x="0" y="1"/>
                  </a:lnTo>
                  <a:cubicBezTo>
                    <a:pt x="814" y="303"/>
                    <a:pt x="1640" y="552"/>
                    <a:pt x="2470" y="748"/>
                  </a:cubicBezTo>
                  <a:cubicBezTo>
                    <a:pt x="2312" y="776"/>
                    <a:pt x="2167" y="843"/>
                    <a:pt x="2047" y="943"/>
                  </a:cubicBezTo>
                  <a:cubicBezTo>
                    <a:pt x="2760" y="1155"/>
                    <a:pt x="3477" y="1327"/>
                    <a:pt x="4196" y="1455"/>
                  </a:cubicBezTo>
                  <a:cubicBezTo>
                    <a:pt x="3951" y="1578"/>
                    <a:pt x="3738" y="1757"/>
                    <a:pt x="3573" y="1980"/>
                  </a:cubicBezTo>
                  <a:cubicBezTo>
                    <a:pt x="4522" y="2167"/>
                    <a:pt x="5470" y="2395"/>
                    <a:pt x="6413" y="2664"/>
                  </a:cubicBezTo>
                  <a:cubicBezTo>
                    <a:pt x="6127" y="2853"/>
                    <a:pt x="5864" y="3076"/>
                    <a:pt x="5628" y="3328"/>
                  </a:cubicBezTo>
                  <a:cubicBezTo>
                    <a:pt x="6445" y="3583"/>
                    <a:pt x="7262" y="3839"/>
                    <a:pt x="8080" y="4095"/>
                  </a:cubicBezTo>
                  <a:cubicBezTo>
                    <a:pt x="7757" y="4267"/>
                    <a:pt x="7434" y="4441"/>
                    <a:pt x="7112" y="4614"/>
                  </a:cubicBezTo>
                  <a:cubicBezTo>
                    <a:pt x="8024" y="4944"/>
                    <a:pt x="8927" y="5319"/>
                    <a:pt x="9816" y="5735"/>
                  </a:cubicBezTo>
                  <a:cubicBezTo>
                    <a:pt x="9395" y="5861"/>
                    <a:pt x="8976" y="5986"/>
                    <a:pt x="8555" y="6112"/>
                  </a:cubicBezTo>
                  <a:cubicBezTo>
                    <a:pt x="9299" y="6424"/>
                    <a:pt x="10043" y="6735"/>
                    <a:pt x="10788" y="7047"/>
                  </a:cubicBezTo>
                  <a:cubicBezTo>
                    <a:pt x="10594" y="7082"/>
                    <a:pt x="10425" y="7203"/>
                    <a:pt x="10327" y="7375"/>
                  </a:cubicBezTo>
                  <a:cubicBezTo>
                    <a:pt x="10837" y="7545"/>
                    <a:pt x="11323" y="7861"/>
                    <a:pt x="11714" y="8279"/>
                  </a:cubicBezTo>
                  <a:cubicBezTo>
                    <a:pt x="11818" y="8135"/>
                    <a:pt x="11969" y="8019"/>
                    <a:pt x="12092" y="7877"/>
                  </a:cubicBezTo>
                  <a:cubicBezTo>
                    <a:pt x="10827" y="5605"/>
                    <a:pt x="8994" y="3630"/>
                    <a:pt x="6869" y="2246"/>
                  </a:cubicBezTo>
                  <a:cubicBezTo>
                    <a:pt x="4745" y="862"/>
                    <a:pt x="2335" y="75"/>
                    <a:pt x="0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6014596" y="-2135496"/>
              <a:ext cx="746731" cy="1123347"/>
            </a:xfrm>
            <a:custGeom>
              <a:avLst/>
              <a:gdLst/>
              <a:ahLst/>
              <a:cxnLst/>
              <a:rect l="l" t="t" r="r" b="b"/>
              <a:pathLst>
                <a:path w="9073" h="13649" extrusionOk="0">
                  <a:moveTo>
                    <a:pt x="0" y="1"/>
                  </a:moveTo>
                  <a:lnTo>
                    <a:pt x="0" y="1"/>
                  </a:lnTo>
                  <a:cubicBezTo>
                    <a:pt x="2705" y="4085"/>
                    <a:pt x="4331" y="8835"/>
                    <a:pt x="6476" y="13274"/>
                  </a:cubicBezTo>
                  <a:cubicBezTo>
                    <a:pt x="6545" y="13415"/>
                    <a:pt x="6624" y="13567"/>
                    <a:pt x="6762" y="13623"/>
                  </a:cubicBezTo>
                  <a:cubicBezTo>
                    <a:pt x="6810" y="13643"/>
                    <a:pt x="6859" y="13649"/>
                    <a:pt x="6909" y="13649"/>
                  </a:cubicBezTo>
                  <a:cubicBezTo>
                    <a:pt x="6950" y="13649"/>
                    <a:pt x="6991" y="13645"/>
                    <a:pt x="7031" y="13641"/>
                  </a:cubicBezTo>
                  <a:cubicBezTo>
                    <a:pt x="7702" y="13566"/>
                    <a:pt x="8366" y="13434"/>
                    <a:pt x="9072" y="13288"/>
                  </a:cubicBezTo>
                  <a:cubicBezTo>
                    <a:pt x="8513" y="7621"/>
                    <a:pt x="4896" y="2322"/>
                    <a:pt x="0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6"/>
            <p:cNvSpPr/>
            <p:nvPr/>
          </p:nvSpPr>
          <p:spPr>
            <a:xfrm>
              <a:off x="6008341" y="-2140846"/>
              <a:ext cx="789528" cy="1104993"/>
            </a:xfrm>
            <a:custGeom>
              <a:avLst/>
              <a:gdLst/>
              <a:ahLst/>
              <a:cxnLst/>
              <a:rect l="l" t="t" r="r" b="b"/>
              <a:pathLst>
                <a:path w="9593" h="13426" extrusionOk="0">
                  <a:moveTo>
                    <a:pt x="1" y="1"/>
                  </a:moveTo>
                  <a:lnTo>
                    <a:pt x="1" y="1"/>
                  </a:lnTo>
                  <a:cubicBezTo>
                    <a:pt x="755" y="650"/>
                    <a:pt x="1548" y="1250"/>
                    <a:pt x="2370" y="1794"/>
                  </a:cubicBezTo>
                  <a:cubicBezTo>
                    <a:pt x="2298" y="1780"/>
                    <a:pt x="2224" y="1773"/>
                    <a:pt x="2151" y="1773"/>
                  </a:cubicBezTo>
                  <a:cubicBezTo>
                    <a:pt x="2036" y="1773"/>
                    <a:pt x="1922" y="1790"/>
                    <a:pt x="1811" y="1824"/>
                  </a:cubicBezTo>
                  <a:cubicBezTo>
                    <a:pt x="2497" y="2337"/>
                    <a:pt x="3207" y="2809"/>
                    <a:pt x="3939" y="3239"/>
                  </a:cubicBezTo>
                  <a:cubicBezTo>
                    <a:pt x="3611" y="3267"/>
                    <a:pt x="3290" y="3365"/>
                    <a:pt x="3000" y="3529"/>
                  </a:cubicBezTo>
                  <a:cubicBezTo>
                    <a:pt x="3960" y="4114"/>
                    <a:pt x="4898" y="4741"/>
                    <a:pt x="5810" y="5407"/>
                  </a:cubicBezTo>
                  <a:cubicBezTo>
                    <a:pt x="5405" y="5486"/>
                    <a:pt x="5007" y="5611"/>
                    <a:pt x="4626" y="5776"/>
                  </a:cubicBezTo>
                  <a:cubicBezTo>
                    <a:pt x="5407" y="6377"/>
                    <a:pt x="6187" y="6979"/>
                    <a:pt x="6968" y="7581"/>
                  </a:cubicBezTo>
                  <a:cubicBezTo>
                    <a:pt x="6529" y="7628"/>
                    <a:pt x="6089" y="7677"/>
                    <a:pt x="5651" y="7724"/>
                  </a:cubicBezTo>
                  <a:cubicBezTo>
                    <a:pt x="6500" y="8442"/>
                    <a:pt x="7319" y="9201"/>
                    <a:pt x="8103" y="10001"/>
                  </a:cubicBezTo>
                  <a:cubicBezTo>
                    <a:pt x="7578" y="9959"/>
                    <a:pt x="7054" y="9917"/>
                    <a:pt x="6528" y="9875"/>
                  </a:cubicBezTo>
                  <a:lnTo>
                    <a:pt x="6528" y="9875"/>
                  </a:lnTo>
                  <a:cubicBezTo>
                    <a:pt x="7201" y="10505"/>
                    <a:pt x="7875" y="11134"/>
                    <a:pt x="8549" y="11766"/>
                  </a:cubicBezTo>
                  <a:cubicBezTo>
                    <a:pt x="8497" y="11756"/>
                    <a:pt x="8444" y="11751"/>
                    <a:pt x="8392" y="11751"/>
                  </a:cubicBezTo>
                  <a:cubicBezTo>
                    <a:pt x="8211" y="11751"/>
                    <a:pt x="8030" y="11809"/>
                    <a:pt x="7882" y="11917"/>
                  </a:cubicBezTo>
                  <a:cubicBezTo>
                    <a:pt x="8366" y="12303"/>
                    <a:pt x="8752" y="12832"/>
                    <a:pt x="8984" y="13425"/>
                  </a:cubicBezTo>
                  <a:cubicBezTo>
                    <a:pt x="9168" y="13320"/>
                    <a:pt x="9389" y="13260"/>
                    <a:pt x="9592" y="13164"/>
                  </a:cubicBezTo>
                  <a:cubicBezTo>
                    <a:pt x="9280" y="10282"/>
                    <a:pt x="8199" y="7474"/>
                    <a:pt x="6514" y="5162"/>
                  </a:cubicBezTo>
                  <a:cubicBezTo>
                    <a:pt x="4830" y="2848"/>
                    <a:pt x="2544" y="1039"/>
                    <a:pt x="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6530134" y="-2170557"/>
              <a:ext cx="421060" cy="1091496"/>
            </a:xfrm>
            <a:custGeom>
              <a:avLst/>
              <a:gdLst/>
              <a:ahLst/>
              <a:cxnLst/>
              <a:rect l="l" t="t" r="r" b="b"/>
              <a:pathLst>
                <a:path w="5116" h="13262" extrusionOk="0">
                  <a:moveTo>
                    <a:pt x="0" y="1"/>
                  </a:moveTo>
                  <a:lnTo>
                    <a:pt x="0" y="1"/>
                  </a:lnTo>
                  <a:cubicBezTo>
                    <a:pt x="1293" y="4058"/>
                    <a:pt x="1610" y="8457"/>
                    <a:pt x="2396" y="12701"/>
                  </a:cubicBezTo>
                  <a:cubicBezTo>
                    <a:pt x="2421" y="12834"/>
                    <a:pt x="2452" y="12981"/>
                    <a:pt x="2549" y="13058"/>
                  </a:cubicBezTo>
                  <a:cubicBezTo>
                    <a:pt x="2608" y="13107"/>
                    <a:pt x="2684" y="13120"/>
                    <a:pt x="2756" y="13130"/>
                  </a:cubicBezTo>
                  <a:cubicBezTo>
                    <a:pt x="3294" y="13209"/>
                    <a:pt x="3838" y="13237"/>
                    <a:pt x="4419" y="13262"/>
                  </a:cubicBezTo>
                  <a:cubicBezTo>
                    <a:pt x="5115" y="8308"/>
                    <a:pt x="3354" y="3018"/>
                    <a:pt x="0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6526184" y="-2176483"/>
              <a:ext cx="426574" cy="1099726"/>
            </a:xfrm>
            <a:custGeom>
              <a:avLst/>
              <a:gdLst/>
              <a:ahLst/>
              <a:cxnLst/>
              <a:rect l="l" t="t" r="r" b="b"/>
              <a:pathLst>
                <a:path w="5183" h="13362" extrusionOk="0">
                  <a:moveTo>
                    <a:pt x="1" y="1"/>
                  </a:moveTo>
                  <a:cubicBezTo>
                    <a:pt x="460" y="715"/>
                    <a:pt x="958" y="1394"/>
                    <a:pt x="1492" y="2034"/>
                  </a:cubicBezTo>
                  <a:cubicBezTo>
                    <a:pt x="1368" y="1971"/>
                    <a:pt x="1232" y="1938"/>
                    <a:pt x="1097" y="1938"/>
                  </a:cubicBezTo>
                  <a:cubicBezTo>
                    <a:pt x="1081" y="1938"/>
                    <a:pt x="1065" y="1938"/>
                    <a:pt x="1050" y="1939"/>
                  </a:cubicBezTo>
                  <a:cubicBezTo>
                    <a:pt x="1481" y="2523"/>
                    <a:pt x="1941" y="3077"/>
                    <a:pt x="2425" y="3598"/>
                  </a:cubicBezTo>
                  <a:cubicBezTo>
                    <a:pt x="2328" y="3582"/>
                    <a:pt x="2230" y="3573"/>
                    <a:pt x="2131" y="3573"/>
                  </a:cubicBezTo>
                  <a:cubicBezTo>
                    <a:pt x="1965" y="3573"/>
                    <a:pt x="1798" y="3597"/>
                    <a:pt x="1636" y="3646"/>
                  </a:cubicBezTo>
                  <a:cubicBezTo>
                    <a:pt x="2267" y="4349"/>
                    <a:pt x="2872" y="5084"/>
                    <a:pt x="3451" y="5845"/>
                  </a:cubicBezTo>
                  <a:cubicBezTo>
                    <a:pt x="3376" y="5841"/>
                    <a:pt x="3300" y="5840"/>
                    <a:pt x="3225" y="5840"/>
                  </a:cubicBezTo>
                  <a:cubicBezTo>
                    <a:pt x="2968" y="5840"/>
                    <a:pt x="2710" y="5863"/>
                    <a:pt x="2455" y="5909"/>
                  </a:cubicBezTo>
                  <a:cubicBezTo>
                    <a:pt x="2942" y="6587"/>
                    <a:pt x="3432" y="7266"/>
                    <a:pt x="3919" y="7945"/>
                  </a:cubicBezTo>
                  <a:cubicBezTo>
                    <a:pt x="3567" y="7893"/>
                    <a:pt x="3216" y="7842"/>
                    <a:pt x="2863" y="7789"/>
                  </a:cubicBezTo>
                  <a:lnTo>
                    <a:pt x="2863" y="7789"/>
                  </a:lnTo>
                  <a:cubicBezTo>
                    <a:pt x="3383" y="8582"/>
                    <a:pt x="3869" y="9405"/>
                    <a:pt x="4319" y="10252"/>
                  </a:cubicBezTo>
                  <a:cubicBezTo>
                    <a:pt x="3919" y="10105"/>
                    <a:pt x="3519" y="9957"/>
                    <a:pt x="3118" y="9810"/>
                  </a:cubicBezTo>
                  <a:lnTo>
                    <a:pt x="3118" y="9810"/>
                  </a:lnTo>
                  <a:cubicBezTo>
                    <a:pt x="3518" y="10490"/>
                    <a:pt x="3916" y="11171"/>
                    <a:pt x="4314" y="11852"/>
                  </a:cubicBezTo>
                  <a:cubicBezTo>
                    <a:pt x="4224" y="11807"/>
                    <a:pt x="4127" y="11784"/>
                    <a:pt x="4029" y="11784"/>
                  </a:cubicBezTo>
                  <a:cubicBezTo>
                    <a:pt x="3939" y="11784"/>
                    <a:pt x="3849" y="11803"/>
                    <a:pt x="3765" y="11841"/>
                  </a:cubicBezTo>
                  <a:cubicBezTo>
                    <a:pt x="4065" y="12273"/>
                    <a:pt x="4260" y="12806"/>
                    <a:pt x="4323" y="13362"/>
                  </a:cubicBezTo>
                  <a:cubicBezTo>
                    <a:pt x="4488" y="13309"/>
                    <a:pt x="4670" y="13308"/>
                    <a:pt x="4849" y="13267"/>
                  </a:cubicBezTo>
                  <a:cubicBezTo>
                    <a:pt x="5182" y="10741"/>
                    <a:pt x="4902" y="8115"/>
                    <a:pt x="4049" y="5786"/>
                  </a:cubicBezTo>
                  <a:cubicBezTo>
                    <a:pt x="3198" y="3455"/>
                    <a:pt x="1778" y="1425"/>
                    <a:pt x="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6"/>
            <p:cNvSpPr/>
            <p:nvPr/>
          </p:nvSpPr>
          <p:spPr>
            <a:xfrm>
              <a:off x="6866337" y="-2063729"/>
              <a:ext cx="284355" cy="933310"/>
            </a:xfrm>
            <a:custGeom>
              <a:avLst/>
              <a:gdLst/>
              <a:ahLst/>
              <a:cxnLst/>
              <a:rect l="l" t="t" r="r" b="b"/>
              <a:pathLst>
                <a:path w="3455" h="11340" extrusionOk="0">
                  <a:moveTo>
                    <a:pt x="2119" y="1"/>
                  </a:moveTo>
                  <a:lnTo>
                    <a:pt x="2119" y="1"/>
                  </a:lnTo>
                  <a:cubicBezTo>
                    <a:pt x="1802" y="3456"/>
                    <a:pt x="748" y="6952"/>
                    <a:pt x="44" y="10433"/>
                  </a:cubicBezTo>
                  <a:cubicBezTo>
                    <a:pt x="21" y="10543"/>
                    <a:pt x="0" y="10666"/>
                    <a:pt x="43" y="10748"/>
                  </a:cubicBezTo>
                  <a:cubicBezTo>
                    <a:pt x="67" y="10799"/>
                    <a:pt x="113" y="10825"/>
                    <a:pt x="157" y="10850"/>
                  </a:cubicBezTo>
                  <a:cubicBezTo>
                    <a:pt x="488" y="11036"/>
                    <a:pt x="837" y="11185"/>
                    <a:pt x="1211" y="11338"/>
                  </a:cubicBezTo>
                  <a:lnTo>
                    <a:pt x="1211" y="11339"/>
                  </a:lnTo>
                  <a:cubicBezTo>
                    <a:pt x="3091" y="7647"/>
                    <a:pt x="3454" y="3125"/>
                    <a:pt x="2119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6"/>
            <p:cNvSpPr/>
            <p:nvPr/>
          </p:nvSpPr>
          <p:spPr>
            <a:xfrm>
              <a:off x="6957609" y="-2069079"/>
              <a:ext cx="173411" cy="941705"/>
            </a:xfrm>
            <a:custGeom>
              <a:avLst/>
              <a:gdLst/>
              <a:ahLst/>
              <a:cxnLst/>
              <a:rect l="l" t="t" r="r" b="b"/>
              <a:pathLst>
                <a:path w="2107" h="11442" extrusionOk="0">
                  <a:moveTo>
                    <a:pt x="1000" y="1"/>
                  </a:moveTo>
                  <a:cubicBezTo>
                    <a:pt x="1096" y="662"/>
                    <a:pt x="1228" y="1306"/>
                    <a:pt x="1395" y="1925"/>
                  </a:cubicBezTo>
                  <a:cubicBezTo>
                    <a:pt x="1323" y="1839"/>
                    <a:pt x="1233" y="1779"/>
                    <a:pt x="1131" y="1750"/>
                  </a:cubicBezTo>
                  <a:lnTo>
                    <a:pt x="1131" y="1750"/>
                  </a:lnTo>
                  <a:cubicBezTo>
                    <a:pt x="1247" y="2304"/>
                    <a:pt x="1389" y="2842"/>
                    <a:pt x="1558" y="3360"/>
                  </a:cubicBezTo>
                  <a:cubicBezTo>
                    <a:pt x="1400" y="3263"/>
                    <a:pt x="1217" y="3214"/>
                    <a:pt x="1026" y="3214"/>
                  </a:cubicBezTo>
                  <a:cubicBezTo>
                    <a:pt x="1238" y="3907"/>
                    <a:pt x="1424" y="4618"/>
                    <a:pt x="1588" y="5346"/>
                  </a:cubicBezTo>
                  <a:cubicBezTo>
                    <a:pt x="1374" y="5254"/>
                    <a:pt x="1147" y="5193"/>
                    <a:pt x="914" y="5163"/>
                  </a:cubicBezTo>
                  <a:lnTo>
                    <a:pt x="914" y="5163"/>
                  </a:lnTo>
                  <a:cubicBezTo>
                    <a:pt x="1040" y="5803"/>
                    <a:pt x="1165" y="6445"/>
                    <a:pt x="1291" y="7087"/>
                  </a:cubicBezTo>
                  <a:cubicBezTo>
                    <a:pt x="1075" y="6965"/>
                    <a:pt x="858" y="6842"/>
                    <a:pt x="642" y="6721"/>
                  </a:cubicBezTo>
                  <a:lnTo>
                    <a:pt x="642" y="6721"/>
                  </a:lnTo>
                  <a:cubicBezTo>
                    <a:pt x="756" y="7458"/>
                    <a:pt x="839" y="8208"/>
                    <a:pt x="891" y="8973"/>
                  </a:cubicBezTo>
                  <a:cubicBezTo>
                    <a:pt x="670" y="8766"/>
                    <a:pt x="449" y="8559"/>
                    <a:pt x="230" y="8350"/>
                  </a:cubicBezTo>
                  <a:lnTo>
                    <a:pt x="230" y="8350"/>
                  </a:lnTo>
                  <a:cubicBezTo>
                    <a:pt x="296" y="8973"/>
                    <a:pt x="361" y="9594"/>
                    <a:pt x="428" y="10217"/>
                  </a:cubicBezTo>
                  <a:cubicBezTo>
                    <a:pt x="353" y="10126"/>
                    <a:pt x="247" y="10075"/>
                    <a:pt x="131" y="10075"/>
                  </a:cubicBezTo>
                  <a:cubicBezTo>
                    <a:pt x="111" y="10075"/>
                    <a:pt x="91" y="10077"/>
                    <a:pt x="70" y="10080"/>
                  </a:cubicBezTo>
                  <a:cubicBezTo>
                    <a:pt x="144" y="10485"/>
                    <a:pt x="118" y="10945"/>
                    <a:pt x="0" y="11392"/>
                  </a:cubicBezTo>
                  <a:cubicBezTo>
                    <a:pt x="3" y="11392"/>
                    <a:pt x="5" y="11392"/>
                    <a:pt x="8" y="11392"/>
                  </a:cubicBezTo>
                  <a:cubicBezTo>
                    <a:pt x="128" y="11392"/>
                    <a:pt x="247" y="11431"/>
                    <a:pt x="372" y="11441"/>
                  </a:cubicBezTo>
                  <a:cubicBezTo>
                    <a:pt x="1317" y="9554"/>
                    <a:pt x="1886" y="7447"/>
                    <a:pt x="1996" y="5437"/>
                  </a:cubicBezTo>
                  <a:cubicBezTo>
                    <a:pt x="2107" y="3427"/>
                    <a:pt x="1758" y="1520"/>
                    <a:pt x="1000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6"/>
            <p:cNvSpPr/>
            <p:nvPr/>
          </p:nvSpPr>
          <p:spPr>
            <a:xfrm>
              <a:off x="6255247" y="-1786949"/>
              <a:ext cx="119174" cy="58682"/>
            </a:xfrm>
            <a:custGeom>
              <a:avLst/>
              <a:gdLst/>
              <a:ahLst/>
              <a:cxnLst/>
              <a:rect l="l" t="t" r="r" b="b"/>
              <a:pathLst>
                <a:path w="1448" h="713" extrusionOk="0">
                  <a:moveTo>
                    <a:pt x="34" y="0"/>
                  </a:moveTo>
                  <a:lnTo>
                    <a:pt x="0" y="76"/>
                  </a:lnTo>
                  <a:cubicBezTo>
                    <a:pt x="470" y="288"/>
                    <a:pt x="942" y="500"/>
                    <a:pt x="1414" y="713"/>
                  </a:cubicBezTo>
                  <a:lnTo>
                    <a:pt x="1447" y="639"/>
                  </a:lnTo>
                  <a:cubicBezTo>
                    <a:pt x="975" y="425"/>
                    <a:pt x="505" y="213"/>
                    <a:pt x="34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6"/>
            <p:cNvSpPr/>
            <p:nvPr/>
          </p:nvSpPr>
          <p:spPr>
            <a:xfrm>
              <a:off x="6327425" y="-1617901"/>
              <a:ext cx="133742" cy="67323"/>
            </a:xfrm>
            <a:custGeom>
              <a:avLst/>
              <a:gdLst/>
              <a:ahLst/>
              <a:cxnLst/>
              <a:rect l="l" t="t" r="r" b="b"/>
              <a:pathLst>
                <a:path w="1625" h="818" extrusionOk="0">
                  <a:moveTo>
                    <a:pt x="42" y="0"/>
                  </a:moveTo>
                  <a:lnTo>
                    <a:pt x="0" y="72"/>
                  </a:lnTo>
                  <a:cubicBezTo>
                    <a:pt x="505" y="371"/>
                    <a:pt x="1042" y="621"/>
                    <a:pt x="1597" y="818"/>
                  </a:cubicBezTo>
                  <a:lnTo>
                    <a:pt x="1625" y="741"/>
                  </a:lnTo>
                  <a:cubicBezTo>
                    <a:pt x="1076" y="546"/>
                    <a:pt x="542" y="297"/>
                    <a:pt x="42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6"/>
            <p:cNvSpPr/>
            <p:nvPr/>
          </p:nvSpPr>
          <p:spPr>
            <a:xfrm>
              <a:off x="6401579" y="-1470663"/>
              <a:ext cx="126252" cy="83126"/>
            </a:xfrm>
            <a:custGeom>
              <a:avLst/>
              <a:gdLst/>
              <a:ahLst/>
              <a:cxnLst/>
              <a:rect l="l" t="t" r="r" b="b"/>
              <a:pathLst>
                <a:path w="1534" h="1010" extrusionOk="0">
                  <a:moveTo>
                    <a:pt x="46" y="1"/>
                  </a:moveTo>
                  <a:lnTo>
                    <a:pt x="1" y="69"/>
                  </a:lnTo>
                  <a:cubicBezTo>
                    <a:pt x="482" y="399"/>
                    <a:pt x="983" y="715"/>
                    <a:pt x="1492" y="1009"/>
                  </a:cubicBezTo>
                  <a:lnTo>
                    <a:pt x="1534" y="939"/>
                  </a:lnTo>
                  <a:lnTo>
                    <a:pt x="1478" y="902"/>
                  </a:lnTo>
                  <a:lnTo>
                    <a:pt x="1478" y="906"/>
                  </a:lnTo>
                  <a:cubicBezTo>
                    <a:pt x="990" y="622"/>
                    <a:pt x="510" y="318"/>
                    <a:pt x="4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6"/>
            <p:cNvSpPr/>
            <p:nvPr/>
          </p:nvSpPr>
          <p:spPr>
            <a:xfrm>
              <a:off x="6513674" y="-1267131"/>
              <a:ext cx="88804" cy="54567"/>
            </a:xfrm>
            <a:custGeom>
              <a:avLst/>
              <a:gdLst/>
              <a:ahLst/>
              <a:cxnLst/>
              <a:rect l="l" t="t" r="r" b="b"/>
              <a:pathLst>
                <a:path w="1079" h="663" extrusionOk="0">
                  <a:moveTo>
                    <a:pt x="46" y="1"/>
                  </a:moveTo>
                  <a:lnTo>
                    <a:pt x="0" y="69"/>
                  </a:lnTo>
                  <a:cubicBezTo>
                    <a:pt x="333" y="290"/>
                    <a:pt x="684" y="489"/>
                    <a:pt x="1042" y="662"/>
                  </a:cubicBezTo>
                  <a:lnTo>
                    <a:pt x="1044" y="662"/>
                  </a:lnTo>
                  <a:lnTo>
                    <a:pt x="1079" y="589"/>
                  </a:lnTo>
                  <a:cubicBezTo>
                    <a:pt x="723" y="417"/>
                    <a:pt x="375" y="218"/>
                    <a:pt x="4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6"/>
            <p:cNvSpPr/>
            <p:nvPr/>
          </p:nvSpPr>
          <p:spPr>
            <a:xfrm>
              <a:off x="6615975" y="-1960934"/>
              <a:ext cx="50369" cy="44526"/>
            </a:xfrm>
            <a:custGeom>
              <a:avLst/>
              <a:gdLst/>
              <a:ahLst/>
              <a:cxnLst/>
              <a:rect l="l" t="t" r="r" b="b"/>
              <a:pathLst>
                <a:path w="612" h="541" extrusionOk="0">
                  <a:moveTo>
                    <a:pt x="53" y="1"/>
                  </a:moveTo>
                  <a:lnTo>
                    <a:pt x="1" y="64"/>
                  </a:lnTo>
                  <a:lnTo>
                    <a:pt x="557" y="541"/>
                  </a:lnTo>
                  <a:lnTo>
                    <a:pt x="611" y="47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6"/>
            <p:cNvSpPr/>
            <p:nvPr/>
          </p:nvSpPr>
          <p:spPr>
            <a:xfrm>
              <a:off x="6657126" y="-1795179"/>
              <a:ext cx="65924" cy="60575"/>
            </a:xfrm>
            <a:custGeom>
              <a:avLst/>
              <a:gdLst/>
              <a:ahLst/>
              <a:cxnLst/>
              <a:rect l="l" t="t" r="r" b="b"/>
              <a:pathLst>
                <a:path w="801" h="736" extrusionOk="0">
                  <a:moveTo>
                    <a:pt x="64" y="0"/>
                  </a:moveTo>
                  <a:lnTo>
                    <a:pt x="1" y="55"/>
                  </a:lnTo>
                  <a:cubicBezTo>
                    <a:pt x="222" y="311"/>
                    <a:pt x="474" y="541"/>
                    <a:pt x="753" y="734"/>
                  </a:cubicBezTo>
                  <a:lnTo>
                    <a:pt x="753" y="735"/>
                  </a:lnTo>
                  <a:lnTo>
                    <a:pt x="801" y="667"/>
                  </a:lnTo>
                  <a:cubicBezTo>
                    <a:pt x="527" y="478"/>
                    <a:pt x="280" y="253"/>
                    <a:pt x="64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6"/>
            <p:cNvSpPr/>
            <p:nvPr/>
          </p:nvSpPr>
          <p:spPr>
            <a:xfrm>
              <a:off x="6682146" y="-1650492"/>
              <a:ext cx="79587" cy="72838"/>
            </a:xfrm>
            <a:custGeom>
              <a:avLst/>
              <a:gdLst/>
              <a:ahLst/>
              <a:cxnLst/>
              <a:rect l="l" t="t" r="r" b="b"/>
              <a:pathLst>
                <a:path w="967" h="885" extrusionOk="0">
                  <a:moveTo>
                    <a:pt x="58" y="0"/>
                  </a:moveTo>
                  <a:lnTo>
                    <a:pt x="0" y="56"/>
                  </a:lnTo>
                  <a:cubicBezTo>
                    <a:pt x="286" y="351"/>
                    <a:pt x="595" y="628"/>
                    <a:pt x="916" y="882"/>
                  </a:cubicBezTo>
                  <a:lnTo>
                    <a:pt x="916" y="884"/>
                  </a:lnTo>
                  <a:lnTo>
                    <a:pt x="967" y="819"/>
                  </a:lnTo>
                  <a:cubicBezTo>
                    <a:pt x="647" y="567"/>
                    <a:pt x="342" y="291"/>
                    <a:pt x="58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6"/>
            <p:cNvSpPr/>
            <p:nvPr/>
          </p:nvSpPr>
          <p:spPr>
            <a:xfrm>
              <a:off x="6703050" y="-1502267"/>
              <a:ext cx="76871" cy="82385"/>
            </a:xfrm>
            <a:custGeom>
              <a:avLst/>
              <a:gdLst/>
              <a:ahLst/>
              <a:cxnLst/>
              <a:rect l="l" t="t" r="r" b="b"/>
              <a:pathLst>
                <a:path w="934" h="1001" extrusionOk="0">
                  <a:moveTo>
                    <a:pt x="65" y="1"/>
                  </a:moveTo>
                  <a:lnTo>
                    <a:pt x="1" y="51"/>
                  </a:lnTo>
                  <a:cubicBezTo>
                    <a:pt x="260" y="395"/>
                    <a:pt x="557" y="714"/>
                    <a:pt x="881" y="1000"/>
                  </a:cubicBezTo>
                  <a:lnTo>
                    <a:pt x="934" y="939"/>
                  </a:lnTo>
                  <a:cubicBezTo>
                    <a:pt x="614" y="657"/>
                    <a:pt x="322" y="341"/>
                    <a:pt x="65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6"/>
            <p:cNvSpPr/>
            <p:nvPr/>
          </p:nvSpPr>
          <p:spPr>
            <a:xfrm>
              <a:off x="6736218" y="-1330174"/>
              <a:ext cx="61727" cy="63867"/>
            </a:xfrm>
            <a:custGeom>
              <a:avLst/>
              <a:gdLst/>
              <a:ahLst/>
              <a:cxnLst/>
              <a:rect l="l" t="t" r="r" b="b"/>
              <a:pathLst>
                <a:path w="750" h="776" extrusionOk="0">
                  <a:moveTo>
                    <a:pt x="66" y="0"/>
                  </a:moveTo>
                  <a:lnTo>
                    <a:pt x="1" y="50"/>
                  </a:lnTo>
                  <a:cubicBezTo>
                    <a:pt x="204" y="320"/>
                    <a:pt x="438" y="564"/>
                    <a:pt x="697" y="776"/>
                  </a:cubicBezTo>
                  <a:lnTo>
                    <a:pt x="750" y="713"/>
                  </a:lnTo>
                  <a:cubicBezTo>
                    <a:pt x="496" y="504"/>
                    <a:pt x="266" y="264"/>
                    <a:pt x="66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6"/>
            <p:cNvSpPr/>
            <p:nvPr/>
          </p:nvSpPr>
          <p:spPr>
            <a:xfrm>
              <a:off x="5956409" y="-1478564"/>
              <a:ext cx="94730" cy="18353"/>
            </a:xfrm>
            <a:custGeom>
              <a:avLst/>
              <a:gdLst/>
              <a:ahLst/>
              <a:cxnLst/>
              <a:rect l="l" t="t" r="r" b="b"/>
              <a:pathLst>
                <a:path w="1151" h="223" extrusionOk="0">
                  <a:moveTo>
                    <a:pt x="23" y="0"/>
                  </a:moveTo>
                  <a:lnTo>
                    <a:pt x="0" y="79"/>
                  </a:lnTo>
                  <a:cubicBezTo>
                    <a:pt x="335" y="176"/>
                    <a:pt x="681" y="223"/>
                    <a:pt x="1026" y="223"/>
                  </a:cubicBezTo>
                  <a:cubicBezTo>
                    <a:pt x="1068" y="223"/>
                    <a:pt x="1110" y="223"/>
                    <a:pt x="1151" y="221"/>
                  </a:cubicBezTo>
                  <a:lnTo>
                    <a:pt x="1149" y="139"/>
                  </a:lnTo>
                  <a:cubicBezTo>
                    <a:pt x="1109" y="140"/>
                    <a:pt x="1068" y="141"/>
                    <a:pt x="1028" y="141"/>
                  </a:cubicBezTo>
                  <a:cubicBezTo>
                    <a:pt x="688" y="141"/>
                    <a:pt x="351" y="94"/>
                    <a:pt x="23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6"/>
            <p:cNvSpPr/>
            <p:nvPr/>
          </p:nvSpPr>
          <p:spPr>
            <a:xfrm>
              <a:off x="6068998" y="-1370749"/>
              <a:ext cx="102714" cy="20164"/>
            </a:xfrm>
            <a:custGeom>
              <a:avLst/>
              <a:gdLst/>
              <a:ahLst/>
              <a:cxnLst/>
              <a:rect l="l" t="t" r="r" b="b"/>
              <a:pathLst>
                <a:path w="1248" h="245" extrusionOk="0">
                  <a:moveTo>
                    <a:pt x="11" y="1"/>
                  </a:moveTo>
                  <a:lnTo>
                    <a:pt x="0" y="81"/>
                  </a:lnTo>
                  <a:lnTo>
                    <a:pt x="1237" y="244"/>
                  </a:lnTo>
                  <a:lnTo>
                    <a:pt x="1248" y="16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6193438" y="-1255526"/>
              <a:ext cx="111849" cy="27242"/>
            </a:xfrm>
            <a:custGeom>
              <a:avLst/>
              <a:gdLst/>
              <a:ahLst/>
              <a:cxnLst/>
              <a:rect l="l" t="t" r="r" b="b"/>
              <a:pathLst>
                <a:path w="1359" h="331" extrusionOk="0">
                  <a:moveTo>
                    <a:pt x="14" y="0"/>
                  </a:moveTo>
                  <a:lnTo>
                    <a:pt x="0" y="81"/>
                  </a:lnTo>
                  <a:lnTo>
                    <a:pt x="1342" y="330"/>
                  </a:lnTo>
                  <a:lnTo>
                    <a:pt x="1358" y="2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6"/>
            <p:cNvSpPr/>
            <p:nvPr/>
          </p:nvSpPr>
          <p:spPr>
            <a:xfrm>
              <a:off x="6317467" y="-1137424"/>
              <a:ext cx="85348" cy="17201"/>
            </a:xfrm>
            <a:custGeom>
              <a:avLst/>
              <a:gdLst/>
              <a:ahLst/>
              <a:cxnLst/>
              <a:rect l="l" t="t" r="r" b="b"/>
              <a:pathLst>
                <a:path w="1037" h="209" extrusionOk="0">
                  <a:moveTo>
                    <a:pt x="11" y="0"/>
                  </a:moveTo>
                  <a:lnTo>
                    <a:pt x="0" y="81"/>
                  </a:lnTo>
                  <a:lnTo>
                    <a:pt x="1026" y="209"/>
                  </a:lnTo>
                  <a:lnTo>
                    <a:pt x="1037" y="12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6"/>
            <p:cNvSpPr/>
            <p:nvPr/>
          </p:nvSpPr>
          <p:spPr>
            <a:xfrm>
              <a:off x="7034973" y="-1870567"/>
              <a:ext cx="23621" cy="32427"/>
            </a:xfrm>
            <a:custGeom>
              <a:avLst/>
              <a:gdLst/>
              <a:ahLst/>
              <a:cxnLst/>
              <a:rect l="l" t="t" r="r" b="b"/>
              <a:pathLst>
                <a:path w="287" h="394" extrusionOk="0">
                  <a:moveTo>
                    <a:pt x="69" y="1"/>
                  </a:moveTo>
                  <a:lnTo>
                    <a:pt x="0" y="45"/>
                  </a:lnTo>
                  <a:lnTo>
                    <a:pt x="216" y="394"/>
                  </a:lnTo>
                  <a:lnTo>
                    <a:pt x="286" y="35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6"/>
            <p:cNvSpPr/>
            <p:nvPr/>
          </p:nvSpPr>
          <p:spPr>
            <a:xfrm>
              <a:off x="7015303" y="-1746703"/>
              <a:ext cx="33168" cy="65348"/>
            </a:xfrm>
            <a:custGeom>
              <a:avLst/>
              <a:gdLst/>
              <a:ahLst/>
              <a:cxnLst/>
              <a:rect l="l" t="t" r="r" b="b"/>
              <a:pathLst>
                <a:path w="403" h="794" extrusionOk="0">
                  <a:moveTo>
                    <a:pt x="76" y="1"/>
                  </a:moveTo>
                  <a:lnTo>
                    <a:pt x="1" y="34"/>
                  </a:lnTo>
                  <a:lnTo>
                    <a:pt x="327" y="794"/>
                  </a:lnTo>
                  <a:lnTo>
                    <a:pt x="402" y="760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6984028" y="-1617160"/>
              <a:ext cx="33250" cy="61233"/>
            </a:xfrm>
            <a:custGeom>
              <a:avLst/>
              <a:gdLst/>
              <a:ahLst/>
              <a:cxnLst/>
              <a:rect l="l" t="t" r="r" b="b"/>
              <a:pathLst>
                <a:path w="404" h="744" extrusionOk="0">
                  <a:moveTo>
                    <a:pt x="70" y="0"/>
                  </a:moveTo>
                  <a:lnTo>
                    <a:pt x="0" y="41"/>
                  </a:lnTo>
                  <a:cubicBezTo>
                    <a:pt x="126" y="265"/>
                    <a:pt x="237" y="502"/>
                    <a:pt x="326" y="744"/>
                  </a:cubicBezTo>
                  <a:lnTo>
                    <a:pt x="403" y="716"/>
                  </a:lnTo>
                  <a:cubicBezTo>
                    <a:pt x="312" y="469"/>
                    <a:pt x="200" y="228"/>
                    <a:pt x="70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6963371" y="-1493132"/>
              <a:ext cx="32263" cy="79010"/>
            </a:xfrm>
            <a:custGeom>
              <a:avLst/>
              <a:gdLst/>
              <a:ahLst/>
              <a:cxnLst/>
              <a:rect l="l" t="t" r="r" b="b"/>
              <a:pathLst>
                <a:path w="392" h="960" extrusionOk="0">
                  <a:moveTo>
                    <a:pt x="77" y="0"/>
                  </a:moveTo>
                  <a:lnTo>
                    <a:pt x="0" y="26"/>
                  </a:lnTo>
                  <a:lnTo>
                    <a:pt x="312" y="960"/>
                  </a:lnTo>
                  <a:lnTo>
                    <a:pt x="391" y="93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6918269" y="-1350256"/>
              <a:ext cx="39094" cy="74895"/>
            </a:xfrm>
            <a:custGeom>
              <a:avLst/>
              <a:gdLst/>
              <a:ahLst/>
              <a:cxnLst/>
              <a:rect l="l" t="t" r="r" b="b"/>
              <a:pathLst>
                <a:path w="475" h="910" extrusionOk="0">
                  <a:moveTo>
                    <a:pt x="75" y="1"/>
                  </a:moveTo>
                  <a:lnTo>
                    <a:pt x="1" y="34"/>
                  </a:lnTo>
                  <a:lnTo>
                    <a:pt x="399" y="909"/>
                  </a:lnTo>
                  <a:lnTo>
                    <a:pt x="475" y="87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6905924" y="-1254950"/>
              <a:ext cx="29464" cy="65430"/>
            </a:xfrm>
            <a:custGeom>
              <a:avLst/>
              <a:gdLst/>
              <a:ahLst/>
              <a:cxnLst/>
              <a:rect l="l" t="t" r="r" b="b"/>
              <a:pathLst>
                <a:path w="358" h="795" extrusionOk="0">
                  <a:moveTo>
                    <a:pt x="79" y="0"/>
                  </a:moveTo>
                  <a:lnTo>
                    <a:pt x="0" y="23"/>
                  </a:lnTo>
                  <a:cubicBezTo>
                    <a:pt x="75" y="286"/>
                    <a:pt x="170" y="546"/>
                    <a:pt x="282" y="795"/>
                  </a:cubicBezTo>
                  <a:lnTo>
                    <a:pt x="358" y="762"/>
                  </a:lnTo>
                  <a:cubicBezTo>
                    <a:pt x="246" y="516"/>
                    <a:pt x="153" y="260"/>
                    <a:pt x="79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1" name="Google Shape;1631;p36"/>
          <p:cNvSpPr/>
          <p:nvPr/>
        </p:nvSpPr>
        <p:spPr>
          <a:xfrm rot="-869623" flipH="1">
            <a:off x="7988884" y="-578802"/>
            <a:ext cx="1219440" cy="4272950"/>
          </a:xfrm>
          <a:custGeom>
            <a:avLst/>
            <a:gdLst/>
            <a:ahLst/>
            <a:cxnLst/>
            <a:rect l="l" t="t" r="r" b="b"/>
            <a:pathLst>
              <a:path w="13162" h="46120" extrusionOk="0">
                <a:moveTo>
                  <a:pt x="60" y="0"/>
                </a:moveTo>
                <a:cubicBezTo>
                  <a:pt x="0" y="349"/>
                  <a:pt x="51" y="498"/>
                  <a:pt x="227" y="807"/>
                </a:cubicBezTo>
                <a:cubicBezTo>
                  <a:pt x="1320" y="2749"/>
                  <a:pt x="2612" y="4578"/>
                  <a:pt x="4079" y="6257"/>
                </a:cubicBezTo>
                <a:cubicBezTo>
                  <a:pt x="4989" y="7301"/>
                  <a:pt x="5970" y="8290"/>
                  <a:pt x="6782" y="9415"/>
                </a:cubicBezTo>
                <a:cubicBezTo>
                  <a:pt x="8161" y="11323"/>
                  <a:pt x="9004" y="13558"/>
                  <a:pt x="9834" y="15763"/>
                </a:cubicBezTo>
                <a:cubicBezTo>
                  <a:pt x="10411" y="17292"/>
                  <a:pt x="10988" y="18824"/>
                  <a:pt x="11511" y="20374"/>
                </a:cubicBezTo>
                <a:cubicBezTo>
                  <a:pt x="11900" y="21525"/>
                  <a:pt x="12262" y="22702"/>
                  <a:pt x="12339" y="23914"/>
                </a:cubicBezTo>
                <a:cubicBezTo>
                  <a:pt x="12465" y="25931"/>
                  <a:pt x="11797" y="27910"/>
                  <a:pt x="11034" y="29780"/>
                </a:cubicBezTo>
                <a:cubicBezTo>
                  <a:pt x="8766" y="35339"/>
                  <a:pt x="4382" y="41566"/>
                  <a:pt x="420" y="46078"/>
                </a:cubicBezTo>
                <a:cubicBezTo>
                  <a:pt x="535" y="46108"/>
                  <a:pt x="697" y="46119"/>
                  <a:pt x="884" y="46119"/>
                </a:cubicBezTo>
                <a:cubicBezTo>
                  <a:pt x="1483" y="46119"/>
                  <a:pt x="2336" y="46000"/>
                  <a:pt x="2718" y="45995"/>
                </a:cubicBezTo>
                <a:cubicBezTo>
                  <a:pt x="4742" y="43289"/>
                  <a:pt x="6535" y="39798"/>
                  <a:pt x="8192" y="36851"/>
                </a:cubicBezTo>
                <a:cubicBezTo>
                  <a:pt x="10045" y="33558"/>
                  <a:pt x="11918" y="30211"/>
                  <a:pt x="12783" y="26535"/>
                </a:cubicBezTo>
                <a:cubicBezTo>
                  <a:pt x="13007" y="25584"/>
                  <a:pt x="13162" y="24604"/>
                  <a:pt x="13070" y="23632"/>
                </a:cubicBezTo>
                <a:cubicBezTo>
                  <a:pt x="12990" y="22767"/>
                  <a:pt x="12718" y="21932"/>
                  <a:pt x="12427" y="21115"/>
                </a:cubicBezTo>
                <a:cubicBezTo>
                  <a:pt x="11501" y="18515"/>
                  <a:pt x="10359" y="15998"/>
                  <a:pt x="9218" y="13484"/>
                </a:cubicBezTo>
                <a:cubicBezTo>
                  <a:pt x="8548" y="12009"/>
                  <a:pt x="7873" y="10525"/>
                  <a:pt x="6963" y="9183"/>
                </a:cubicBezTo>
                <a:cubicBezTo>
                  <a:pt x="4800" y="5996"/>
                  <a:pt x="1327" y="3638"/>
                  <a:pt x="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2" name="Google Shape;1632;p36"/>
          <p:cNvGrpSpPr/>
          <p:nvPr/>
        </p:nvGrpSpPr>
        <p:grpSpPr>
          <a:xfrm>
            <a:off x="-643401" y="-444487"/>
            <a:ext cx="2618980" cy="3086563"/>
            <a:chOff x="-643401" y="-444487"/>
            <a:chExt cx="2618980" cy="3086563"/>
          </a:xfrm>
        </p:grpSpPr>
        <p:sp>
          <p:nvSpPr>
            <p:cNvPr id="1633" name="Google Shape;1633;p36"/>
            <p:cNvSpPr/>
            <p:nvPr/>
          </p:nvSpPr>
          <p:spPr>
            <a:xfrm rot="-2700000">
              <a:off x="-739313" y="418506"/>
              <a:ext cx="2810804" cy="892993"/>
            </a:xfrm>
            <a:custGeom>
              <a:avLst/>
              <a:gdLst/>
              <a:ahLst/>
              <a:cxnLst/>
              <a:rect l="l" t="t" r="r" b="b"/>
              <a:pathLst>
                <a:path w="62164" h="22344" extrusionOk="0">
                  <a:moveTo>
                    <a:pt x="244" y="1"/>
                  </a:moveTo>
                  <a:cubicBezTo>
                    <a:pt x="157" y="639"/>
                    <a:pt x="202" y="930"/>
                    <a:pt x="1" y="1541"/>
                  </a:cubicBezTo>
                  <a:lnTo>
                    <a:pt x="1" y="1543"/>
                  </a:lnTo>
                  <a:cubicBezTo>
                    <a:pt x="1176" y="5075"/>
                    <a:pt x="2363" y="8635"/>
                    <a:pt x="4191" y="11880"/>
                  </a:cubicBezTo>
                  <a:cubicBezTo>
                    <a:pt x="6019" y="15125"/>
                    <a:pt x="8552" y="18073"/>
                    <a:pt x="11851" y="19800"/>
                  </a:cubicBezTo>
                  <a:cubicBezTo>
                    <a:pt x="15504" y="21710"/>
                    <a:pt x="19764" y="21983"/>
                    <a:pt x="23881" y="22183"/>
                  </a:cubicBezTo>
                  <a:cubicBezTo>
                    <a:pt x="25585" y="22266"/>
                    <a:pt x="27292" y="22344"/>
                    <a:pt x="28998" y="22344"/>
                  </a:cubicBezTo>
                  <a:cubicBezTo>
                    <a:pt x="29458" y="22344"/>
                    <a:pt x="29917" y="22338"/>
                    <a:pt x="30377" y="22326"/>
                  </a:cubicBezTo>
                  <a:cubicBezTo>
                    <a:pt x="42272" y="22003"/>
                    <a:pt x="53961" y="16800"/>
                    <a:pt x="62164" y="8180"/>
                  </a:cubicBezTo>
                  <a:cubicBezTo>
                    <a:pt x="61723" y="7817"/>
                    <a:pt x="61458" y="7293"/>
                    <a:pt x="61274" y="6752"/>
                  </a:cubicBezTo>
                  <a:cubicBezTo>
                    <a:pt x="56736" y="11531"/>
                    <a:pt x="51248" y="15679"/>
                    <a:pt x="45327" y="18572"/>
                  </a:cubicBezTo>
                  <a:cubicBezTo>
                    <a:pt x="44133" y="19156"/>
                    <a:pt x="42917" y="19708"/>
                    <a:pt x="41638" y="20073"/>
                  </a:cubicBezTo>
                  <a:cubicBezTo>
                    <a:pt x="37672" y="21205"/>
                    <a:pt x="33461" y="21134"/>
                    <a:pt x="29340" y="21252"/>
                  </a:cubicBezTo>
                  <a:cubicBezTo>
                    <a:pt x="27405" y="21307"/>
                    <a:pt x="25464" y="21386"/>
                    <a:pt x="23528" y="21386"/>
                  </a:cubicBezTo>
                  <a:cubicBezTo>
                    <a:pt x="21576" y="21386"/>
                    <a:pt x="19628" y="21306"/>
                    <a:pt x="17695" y="21038"/>
                  </a:cubicBezTo>
                  <a:cubicBezTo>
                    <a:pt x="16082" y="20813"/>
                    <a:pt x="14513" y="20345"/>
                    <a:pt x="12971" y="19822"/>
                  </a:cubicBezTo>
                  <a:cubicBezTo>
                    <a:pt x="12516" y="19668"/>
                    <a:pt x="12048" y="19501"/>
                    <a:pt x="11702" y="19170"/>
                  </a:cubicBezTo>
                  <a:cubicBezTo>
                    <a:pt x="11388" y="18870"/>
                    <a:pt x="11199" y="18461"/>
                    <a:pt x="10901" y="18147"/>
                  </a:cubicBezTo>
                  <a:cubicBezTo>
                    <a:pt x="10452" y="17672"/>
                    <a:pt x="9803" y="17458"/>
                    <a:pt x="9219" y="17165"/>
                  </a:cubicBezTo>
                  <a:cubicBezTo>
                    <a:pt x="7170" y="16137"/>
                    <a:pt x="5859" y="14081"/>
                    <a:pt x="4788" y="12053"/>
                  </a:cubicBezTo>
                  <a:cubicBezTo>
                    <a:pt x="2779" y="8247"/>
                    <a:pt x="1248" y="4188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4" name="Google Shape;1634;p36"/>
            <p:cNvGrpSpPr/>
            <p:nvPr/>
          </p:nvGrpSpPr>
          <p:grpSpPr>
            <a:xfrm>
              <a:off x="317485" y="994965"/>
              <a:ext cx="1145106" cy="1647111"/>
              <a:chOff x="401304" y="942150"/>
              <a:chExt cx="1024704" cy="1473924"/>
            </a:xfrm>
          </p:grpSpPr>
          <p:sp>
            <p:nvSpPr>
              <p:cNvPr id="1635" name="Google Shape;1635;p36"/>
              <p:cNvSpPr/>
              <p:nvPr/>
            </p:nvSpPr>
            <p:spPr>
              <a:xfrm>
                <a:off x="430966" y="2256876"/>
                <a:ext cx="61619" cy="10203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78" extrusionOk="0">
                    <a:moveTo>
                      <a:pt x="233" y="1"/>
                    </a:moveTo>
                    <a:cubicBezTo>
                      <a:pt x="184" y="1"/>
                      <a:pt x="136" y="27"/>
                      <a:pt x="111" y="72"/>
                    </a:cubicBezTo>
                    <a:cubicBezTo>
                      <a:pt x="18" y="241"/>
                      <a:pt x="0" y="437"/>
                      <a:pt x="62" y="625"/>
                    </a:cubicBezTo>
                    <a:cubicBezTo>
                      <a:pt x="121" y="809"/>
                      <a:pt x="249" y="964"/>
                      <a:pt x="425" y="1060"/>
                    </a:cubicBezTo>
                    <a:cubicBezTo>
                      <a:pt x="446" y="1072"/>
                      <a:pt x="469" y="1078"/>
                      <a:pt x="491" y="1078"/>
                    </a:cubicBezTo>
                    <a:cubicBezTo>
                      <a:pt x="540" y="1078"/>
                      <a:pt x="588" y="1051"/>
                      <a:pt x="614" y="1006"/>
                    </a:cubicBezTo>
                    <a:cubicBezTo>
                      <a:pt x="651" y="939"/>
                      <a:pt x="626" y="853"/>
                      <a:pt x="560" y="816"/>
                    </a:cubicBezTo>
                    <a:cubicBezTo>
                      <a:pt x="448" y="755"/>
                      <a:pt x="363" y="655"/>
                      <a:pt x="326" y="539"/>
                    </a:cubicBezTo>
                    <a:cubicBezTo>
                      <a:pt x="290" y="425"/>
                      <a:pt x="300" y="308"/>
                      <a:pt x="355" y="208"/>
                    </a:cubicBezTo>
                    <a:cubicBezTo>
                      <a:pt x="391" y="141"/>
                      <a:pt x="367" y="57"/>
                      <a:pt x="300" y="18"/>
                    </a:cubicBezTo>
                    <a:cubicBezTo>
                      <a:pt x="279" y="6"/>
                      <a:pt x="256" y="1"/>
                      <a:pt x="2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36" name="Google Shape;1636;p36"/>
              <p:cNvGrpSpPr/>
              <p:nvPr/>
            </p:nvGrpSpPr>
            <p:grpSpPr>
              <a:xfrm>
                <a:off x="401304" y="942150"/>
                <a:ext cx="1024704" cy="1473924"/>
                <a:chOff x="384154" y="1140425"/>
                <a:chExt cx="1024704" cy="1473924"/>
              </a:xfrm>
            </p:grpSpPr>
            <p:sp>
              <p:nvSpPr>
                <p:cNvPr id="1637" name="Google Shape;1637;p36"/>
                <p:cNvSpPr/>
                <p:nvPr/>
              </p:nvSpPr>
              <p:spPr>
                <a:xfrm>
                  <a:off x="1005827" y="1590780"/>
                  <a:ext cx="314720" cy="24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5" h="2567" extrusionOk="0">
                      <a:moveTo>
                        <a:pt x="927" y="1"/>
                      </a:moveTo>
                      <a:cubicBezTo>
                        <a:pt x="668" y="1"/>
                        <a:pt x="426" y="65"/>
                        <a:pt x="225" y="214"/>
                      </a:cubicBezTo>
                      <a:cubicBezTo>
                        <a:pt x="100" y="305"/>
                        <a:pt x="74" y="479"/>
                        <a:pt x="165" y="603"/>
                      </a:cubicBezTo>
                      <a:cubicBezTo>
                        <a:pt x="219" y="677"/>
                        <a:pt x="304" y="715"/>
                        <a:pt x="389" y="715"/>
                      </a:cubicBezTo>
                      <a:cubicBezTo>
                        <a:pt x="447" y="715"/>
                        <a:pt x="505" y="698"/>
                        <a:pt x="554" y="661"/>
                      </a:cubicBezTo>
                      <a:cubicBezTo>
                        <a:pt x="655" y="587"/>
                        <a:pt x="785" y="554"/>
                        <a:pt x="931" y="554"/>
                      </a:cubicBezTo>
                      <a:cubicBezTo>
                        <a:pt x="1289" y="554"/>
                        <a:pt x="1743" y="750"/>
                        <a:pt x="2103" y="1010"/>
                      </a:cubicBezTo>
                      <a:cubicBezTo>
                        <a:pt x="2559" y="1340"/>
                        <a:pt x="2691" y="1638"/>
                        <a:pt x="2668" y="1707"/>
                      </a:cubicBezTo>
                      <a:cubicBezTo>
                        <a:pt x="2614" y="1871"/>
                        <a:pt x="2524" y="1929"/>
                        <a:pt x="2461" y="1957"/>
                      </a:cubicBezTo>
                      <a:cubicBezTo>
                        <a:pt x="2380" y="1994"/>
                        <a:pt x="2281" y="2010"/>
                        <a:pt x="2169" y="2010"/>
                      </a:cubicBezTo>
                      <a:cubicBezTo>
                        <a:pt x="1686" y="2010"/>
                        <a:pt x="966" y="1712"/>
                        <a:pt x="460" y="1500"/>
                      </a:cubicBezTo>
                      <a:lnTo>
                        <a:pt x="423" y="1484"/>
                      </a:lnTo>
                      <a:cubicBezTo>
                        <a:pt x="388" y="1470"/>
                        <a:pt x="352" y="1463"/>
                        <a:pt x="317" y="1463"/>
                      </a:cubicBezTo>
                      <a:cubicBezTo>
                        <a:pt x="207" y="1463"/>
                        <a:pt x="103" y="1527"/>
                        <a:pt x="58" y="1635"/>
                      </a:cubicBezTo>
                      <a:cubicBezTo>
                        <a:pt x="0" y="1777"/>
                        <a:pt x="67" y="1940"/>
                        <a:pt x="209" y="1998"/>
                      </a:cubicBezTo>
                      <a:lnTo>
                        <a:pt x="246" y="2014"/>
                      </a:lnTo>
                      <a:cubicBezTo>
                        <a:pt x="853" y="2266"/>
                        <a:pt x="1572" y="2566"/>
                        <a:pt x="2168" y="2566"/>
                      </a:cubicBezTo>
                      <a:cubicBezTo>
                        <a:pt x="2358" y="2566"/>
                        <a:pt x="2535" y="2536"/>
                        <a:pt x="2693" y="2464"/>
                      </a:cubicBezTo>
                      <a:cubicBezTo>
                        <a:pt x="2936" y="2352"/>
                        <a:pt x="3107" y="2156"/>
                        <a:pt x="3196" y="1882"/>
                      </a:cubicBezTo>
                      <a:cubicBezTo>
                        <a:pt x="3324" y="1493"/>
                        <a:pt x="3038" y="998"/>
                        <a:pt x="2430" y="559"/>
                      </a:cubicBezTo>
                      <a:cubicBezTo>
                        <a:pt x="1987" y="238"/>
                        <a:pt x="1427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36"/>
                <p:cNvSpPr/>
                <p:nvPr/>
              </p:nvSpPr>
              <p:spPr>
                <a:xfrm>
                  <a:off x="567778" y="1576393"/>
                  <a:ext cx="323238" cy="241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" h="2550" extrusionOk="0">
                      <a:moveTo>
                        <a:pt x="2393" y="1"/>
                      </a:moveTo>
                      <a:cubicBezTo>
                        <a:pt x="1904" y="1"/>
                        <a:pt x="1356" y="221"/>
                        <a:pt x="918" y="522"/>
                      </a:cubicBezTo>
                      <a:cubicBezTo>
                        <a:pt x="299" y="946"/>
                        <a:pt x="1" y="1434"/>
                        <a:pt x="118" y="1825"/>
                      </a:cubicBezTo>
                      <a:cubicBezTo>
                        <a:pt x="201" y="2097"/>
                        <a:pt x="373" y="2304"/>
                        <a:pt x="616" y="2423"/>
                      </a:cubicBezTo>
                      <a:cubicBezTo>
                        <a:pt x="799" y="2511"/>
                        <a:pt x="1009" y="2550"/>
                        <a:pt x="1240" y="2550"/>
                      </a:cubicBezTo>
                      <a:lnTo>
                        <a:pt x="1240" y="2550"/>
                      </a:lnTo>
                      <a:cubicBezTo>
                        <a:pt x="1813" y="2549"/>
                        <a:pt x="2509" y="2318"/>
                        <a:pt x="3200" y="2050"/>
                      </a:cubicBezTo>
                      <a:cubicBezTo>
                        <a:pt x="3344" y="1995"/>
                        <a:pt x="3414" y="1834"/>
                        <a:pt x="3360" y="1690"/>
                      </a:cubicBezTo>
                      <a:cubicBezTo>
                        <a:pt x="3317" y="1579"/>
                        <a:pt x="3211" y="1512"/>
                        <a:pt x="3099" y="1512"/>
                      </a:cubicBezTo>
                      <a:cubicBezTo>
                        <a:pt x="3065" y="1512"/>
                        <a:pt x="3031" y="1518"/>
                        <a:pt x="2998" y="1531"/>
                      </a:cubicBezTo>
                      <a:cubicBezTo>
                        <a:pt x="2610" y="1682"/>
                        <a:pt x="1806" y="1993"/>
                        <a:pt x="1241" y="1993"/>
                      </a:cubicBezTo>
                      <a:cubicBezTo>
                        <a:pt x="1094" y="1993"/>
                        <a:pt x="963" y="1972"/>
                        <a:pt x="860" y="1922"/>
                      </a:cubicBezTo>
                      <a:cubicBezTo>
                        <a:pt x="755" y="1871"/>
                        <a:pt x="688" y="1788"/>
                        <a:pt x="651" y="1664"/>
                      </a:cubicBezTo>
                      <a:cubicBezTo>
                        <a:pt x="630" y="1594"/>
                        <a:pt x="767" y="1299"/>
                        <a:pt x="1232" y="981"/>
                      </a:cubicBezTo>
                      <a:cubicBezTo>
                        <a:pt x="1591" y="736"/>
                        <a:pt x="2037" y="554"/>
                        <a:pt x="2391" y="554"/>
                      </a:cubicBezTo>
                      <a:cubicBezTo>
                        <a:pt x="2547" y="554"/>
                        <a:pt x="2685" y="590"/>
                        <a:pt x="2790" y="671"/>
                      </a:cubicBezTo>
                      <a:cubicBezTo>
                        <a:pt x="2841" y="711"/>
                        <a:pt x="2901" y="730"/>
                        <a:pt x="2961" y="730"/>
                      </a:cubicBezTo>
                      <a:cubicBezTo>
                        <a:pt x="3044" y="730"/>
                        <a:pt x="3125" y="693"/>
                        <a:pt x="3179" y="622"/>
                      </a:cubicBezTo>
                      <a:cubicBezTo>
                        <a:pt x="3274" y="501"/>
                        <a:pt x="3253" y="327"/>
                        <a:pt x="3132" y="232"/>
                      </a:cubicBezTo>
                      <a:cubicBezTo>
                        <a:pt x="2923" y="70"/>
                        <a:pt x="2667" y="1"/>
                        <a:pt x="2393" y="1"/>
                      </a:cubicBezTo>
                      <a:close/>
                      <a:moveTo>
                        <a:pt x="1240" y="2550"/>
                      </a:moveTo>
                      <a:cubicBezTo>
                        <a:pt x="1240" y="2550"/>
                        <a:pt x="1239" y="2550"/>
                        <a:pt x="1239" y="2550"/>
                      </a:cubicBezTo>
                      <a:lnTo>
                        <a:pt x="1241" y="2550"/>
                      </a:lnTo>
                      <a:cubicBezTo>
                        <a:pt x="1241" y="2550"/>
                        <a:pt x="1240" y="2550"/>
                        <a:pt x="1240" y="255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36"/>
                <p:cNvSpPr/>
                <p:nvPr/>
              </p:nvSpPr>
              <p:spPr>
                <a:xfrm>
                  <a:off x="1130294" y="1610468"/>
                  <a:ext cx="77142" cy="37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395" extrusionOk="0">
                      <a:moveTo>
                        <a:pt x="646" y="0"/>
                      </a:moveTo>
                      <a:cubicBezTo>
                        <a:pt x="637" y="0"/>
                        <a:pt x="629" y="1"/>
                        <a:pt x="620" y="2"/>
                      </a:cubicBezTo>
                      <a:lnTo>
                        <a:pt x="141" y="88"/>
                      </a:lnTo>
                      <a:cubicBezTo>
                        <a:pt x="57" y="102"/>
                        <a:pt x="1" y="183"/>
                        <a:pt x="16" y="267"/>
                      </a:cubicBezTo>
                      <a:cubicBezTo>
                        <a:pt x="25" y="323"/>
                        <a:pt x="66" y="367"/>
                        <a:pt x="118" y="386"/>
                      </a:cubicBezTo>
                      <a:cubicBezTo>
                        <a:pt x="133" y="391"/>
                        <a:pt x="150" y="394"/>
                        <a:pt x="168" y="394"/>
                      </a:cubicBezTo>
                      <a:cubicBezTo>
                        <a:pt x="177" y="394"/>
                        <a:pt x="186" y="393"/>
                        <a:pt x="195" y="392"/>
                      </a:cubicBezTo>
                      <a:lnTo>
                        <a:pt x="674" y="307"/>
                      </a:lnTo>
                      <a:cubicBezTo>
                        <a:pt x="758" y="292"/>
                        <a:pt x="815" y="213"/>
                        <a:pt x="799" y="129"/>
                      </a:cubicBezTo>
                      <a:cubicBezTo>
                        <a:pt x="786" y="53"/>
                        <a:pt x="720" y="0"/>
                        <a:pt x="6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36"/>
                <p:cNvSpPr/>
                <p:nvPr/>
              </p:nvSpPr>
              <p:spPr>
                <a:xfrm>
                  <a:off x="1117516" y="1578475"/>
                  <a:ext cx="85755" cy="71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54" extrusionOk="0">
                      <a:moveTo>
                        <a:pt x="740" y="1"/>
                      </a:moveTo>
                      <a:cubicBezTo>
                        <a:pt x="730" y="1"/>
                        <a:pt x="721" y="2"/>
                        <a:pt x="711" y="3"/>
                      </a:cubicBezTo>
                      <a:cubicBezTo>
                        <a:pt x="522" y="37"/>
                        <a:pt x="348" y="110"/>
                        <a:pt x="222" y="210"/>
                      </a:cubicBezTo>
                      <a:cubicBezTo>
                        <a:pt x="73" y="328"/>
                        <a:pt x="1" y="481"/>
                        <a:pt x="27" y="626"/>
                      </a:cubicBezTo>
                      <a:cubicBezTo>
                        <a:pt x="36" y="684"/>
                        <a:pt x="76" y="728"/>
                        <a:pt x="127" y="745"/>
                      </a:cubicBezTo>
                      <a:lnTo>
                        <a:pt x="129" y="745"/>
                      </a:lnTo>
                      <a:cubicBezTo>
                        <a:pt x="143" y="751"/>
                        <a:pt x="159" y="754"/>
                        <a:pt x="175" y="754"/>
                      </a:cubicBezTo>
                      <a:cubicBezTo>
                        <a:pt x="185" y="754"/>
                        <a:pt x="195" y="753"/>
                        <a:pt x="206" y="751"/>
                      </a:cubicBezTo>
                      <a:cubicBezTo>
                        <a:pt x="290" y="737"/>
                        <a:pt x="346" y="656"/>
                        <a:pt x="330" y="572"/>
                      </a:cubicBezTo>
                      <a:cubicBezTo>
                        <a:pt x="327" y="549"/>
                        <a:pt x="350" y="502"/>
                        <a:pt x="415" y="451"/>
                      </a:cubicBezTo>
                      <a:cubicBezTo>
                        <a:pt x="499" y="384"/>
                        <a:pt x="627" y="332"/>
                        <a:pt x="765" y="307"/>
                      </a:cubicBezTo>
                      <a:cubicBezTo>
                        <a:pt x="850" y="293"/>
                        <a:pt x="906" y="212"/>
                        <a:pt x="890" y="128"/>
                      </a:cubicBezTo>
                      <a:cubicBezTo>
                        <a:pt x="878" y="53"/>
                        <a:pt x="813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36"/>
                <p:cNvSpPr/>
                <p:nvPr/>
              </p:nvSpPr>
              <p:spPr>
                <a:xfrm>
                  <a:off x="1116191" y="1548471"/>
                  <a:ext cx="69854" cy="68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" h="724" extrusionOk="0">
                      <a:moveTo>
                        <a:pt x="568" y="1"/>
                      </a:moveTo>
                      <a:cubicBezTo>
                        <a:pt x="560" y="1"/>
                        <a:pt x="551" y="2"/>
                        <a:pt x="543" y="3"/>
                      </a:cubicBezTo>
                      <a:cubicBezTo>
                        <a:pt x="223" y="61"/>
                        <a:pt x="1" y="326"/>
                        <a:pt x="50" y="596"/>
                      </a:cubicBezTo>
                      <a:cubicBezTo>
                        <a:pt x="58" y="654"/>
                        <a:pt x="99" y="698"/>
                        <a:pt x="150" y="715"/>
                      </a:cubicBezTo>
                      <a:lnTo>
                        <a:pt x="151" y="715"/>
                      </a:lnTo>
                      <a:cubicBezTo>
                        <a:pt x="167" y="721"/>
                        <a:pt x="184" y="724"/>
                        <a:pt x="203" y="724"/>
                      </a:cubicBezTo>
                      <a:cubicBezTo>
                        <a:pt x="211" y="724"/>
                        <a:pt x="220" y="723"/>
                        <a:pt x="229" y="722"/>
                      </a:cubicBezTo>
                      <a:cubicBezTo>
                        <a:pt x="313" y="706"/>
                        <a:pt x="369" y="627"/>
                        <a:pt x="353" y="543"/>
                      </a:cubicBezTo>
                      <a:cubicBezTo>
                        <a:pt x="336" y="442"/>
                        <a:pt x="446" y="335"/>
                        <a:pt x="597" y="308"/>
                      </a:cubicBezTo>
                      <a:cubicBezTo>
                        <a:pt x="681" y="294"/>
                        <a:pt x="737" y="213"/>
                        <a:pt x="722" y="129"/>
                      </a:cubicBezTo>
                      <a:cubicBezTo>
                        <a:pt x="709" y="54"/>
                        <a:pt x="643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36"/>
                <p:cNvSpPr/>
                <p:nvPr/>
              </p:nvSpPr>
              <p:spPr>
                <a:xfrm>
                  <a:off x="1080697" y="1528404"/>
                  <a:ext cx="75817" cy="10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103" extrusionOk="0">
                      <a:moveTo>
                        <a:pt x="636" y="0"/>
                      </a:moveTo>
                      <a:cubicBezTo>
                        <a:pt x="626" y="0"/>
                        <a:pt x="617" y="1"/>
                        <a:pt x="607" y="3"/>
                      </a:cubicBezTo>
                      <a:cubicBezTo>
                        <a:pt x="235" y="68"/>
                        <a:pt x="0" y="504"/>
                        <a:pt x="83" y="975"/>
                      </a:cubicBezTo>
                      <a:cubicBezTo>
                        <a:pt x="93" y="1032"/>
                        <a:pt x="133" y="1076"/>
                        <a:pt x="184" y="1094"/>
                      </a:cubicBezTo>
                      <a:cubicBezTo>
                        <a:pt x="201" y="1100"/>
                        <a:pt x="219" y="1103"/>
                        <a:pt x="237" y="1103"/>
                      </a:cubicBezTo>
                      <a:cubicBezTo>
                        <a:pt x="245" y="1103"/>
                        <a:pt x="253" y="1102"/>
                        <a:pt x="262" y="1101"/>
                      </a:cubicBezTo>
                      <a:cubicBezTo>
                        <a:pt x="346" y="1085"/>
                        <a:pt x="402" y="1006"/>
                        <a:pt x="388" y="922"/>
                      </a:cubicBezTo>
                      <a:cubicBezTo>
                        <a:pt x="335" y="624"/>
                        <a:pt x="460" y="341"/>
                        <a:pt x="660" y="306"/>
                      </a:cubicBezTo>
                      <a:cubicBezTo>
                        <a:pt x="744" y="292"/>
                        <a:pt x="800" y="211"/>
                        <a:pt x="786" y="127"/>
                      </a:cubicBezTo>
                      <a:cubicBezTo>
                        <a:pt x="772" y="53"/>
                        <a:pt x="708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36"/>
                <p:cNvSpPr/>
                <p:nvPr/>
              </p:nvSpPr>
              <p:spPr>
                <a:xfrm>
                  <a:off x="1123669" y="1555191"/>
                  <a:ext cx="25367" cy="26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267" y="0"/>
                      </a:moveTo>
                      <a:cubicBezTo>
                        <a:pt x="264" y="0"/>
                        <a:pt x="260" y="2"/>
                        <a:pt x="255" y="4"/>
                      </a:cubicBezTo>
                      <a:cubicBezTo>
                        <a:pt x="137" y="23"/>
                        <a:pt x="46" y="130"/>
                        <a:pt x="1" y="276"/>
                      </a:cubicBezTo>
                      <a:cubicBezTo>
                        <a:pt x="50" y="162"/>
                        <a:pt x="144" y="64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36"/>
                <p:cNvSpPr/>
                <p:nvPr/>
              </p:nvSpPr>
              <p:spPr>
                <a:xfrm>
                  <a:off x="997119" y="1556895"/>
                  <a:ext cx="181733" cy="10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" h="1111" extrusionOk="0">
                      <a:moveTo>
                        <a:pt x="1080" y="1"/>
                      </a:moveTo>
                      <a:cubicBezTo>
                        <a:pt x="906" y="1"/>
                        <a:pt x="721" y="60"/>
                        <a:pt x="559" y="202"/>
                      </a:cubicBezTo>
                      <a:cubicBezTo>
                        <a:pt x="222" y="493"/>
                        <a:pt x="1" y="738"/>
                        <a:pt x="220" y="989"/>
                      </a:cubicBezTo>
                      <a:cubicBezTo>
                        <a:pt x="302" y="1083"/>
                        <a:pt x="410" y="1111"/>
                        <a:pt x="535" y="1111"/>
                      </a:cubicBezTo>
                      <a:cubicBezTo>
                        <a:pt x="722" y="1111"/>
                        <a:pt x="948" y="1048"/>
                        <a:pt x="1190" y="1048"/>
                      </a:cubicBezTo>
                      <a:cubicBezTo>
                        <a:pt x="1217" y="1048"/>
                        <a:pt x="1245" y="1049"/>
                        <a:pt x="1273" y="1051"/>
                      </a:cubicBezTo>
                      <a:cubicBezTo>
                        <a:pt x="1294" y="1052"/>
                        <a:pt x="1315" y="1053"/>
                        <a:pt x="1335" y="1053"/>
                      </a:cubicBezTo>
                      <a:cubicBezTo>
                        <a:pt x="1919" y="1053"/>
                        <a:pt x="1834" y="476"/>
                        <a:pt x="1622" y="233"/>
                      </a:cubicBezTo>
                      <a:cubicBezTo>
                        <a:pt x="1500" y="94"/>
                        <a:pt x="1298" y="1"/>
                        <a:pt x="10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36"/>
                <p:cNvSpPr/>
                <p:nvPr/>
              </p:nvSpPr>
              <p:spPr>
                <a:xfrm>
                  <a:off x="1021255" y="1599015"/>
                  <a:ext cx="62187" cy="54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72" extrusionOk="0">
                      <a:moveTo>
                        <a:pt x="325" y="0"/>
                      </a:moveTo>
                      <a:cubicBezTo>
                        <a:pt x="207" y="0"/>
                        <a:pt x="97" y="70"/>
                        <a:pt x="55" y="186"/>
                      </a:cubicBezTo>
                      <a:cubicBezTo>
                        <a:pt x="0" y="334"/>
                        <a:pt x="79" y="499"/>
                        <a:pt x="232" y="553"/>
                      </a:cubicBezTo>
                      <a:cubicBezTo>
                        <a:pt x="266" y="566"/>
                        <a:pt x="300" y="572"/>
                        <a:pt x="334" y="572"/>
                      </a:cubicBezTo>
                      <a:cubicBezTo>
                        <a:pt x="452" y="572"/>
                        <a:pt x="561" y="501"/>
                        <a:pt x="604" y="386"/>
                      </a:cubicBezTo>
                      <a:cubicBezTo>
                        <a:pt x="656" y="239"/>
                        <a:pt x="579" y="74"/>
                        <a:pt x="426" y="18"/>
                      </a:cubicBezTo>
                      <a:cubicBezTo>
                        <a:pt x="393" y="6"/>
                        <a:pt x="359" y="0"/>
                        <a:pt x="3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36"/>
                <p:cNvSpPr/>
                <p:nvPr/>
              </p:nvSpPr>
              <p:spPr>
                <a:xfrm>
                  <a:off x="1082968" y="1563520"/>
                  <a:ext cx="73829" cy="8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906" extrusionOk="0">
                      <a:moveTo>
                        <a:pt x="238" y="0"/>
                      </a:moveTo>
                      <a:cubicBezTo>
                        <a:pt x="204" y="0"/>
                        <a:pt x="172" y="8"/>
                        <a:pt x="143" y="25"/>
                      </a:cubicBezTo>
                      <a:cubicBezTo>
                        <a:pt x="2" y="105"/>
                        <a:pt x="1" y="363"/>
                        <a:pt x="138" y="598"/>
                      </a:cubicBezTo>
                      <a:cubicBezTo>
                        <a:pt x="246" y="787"/>
                        <a:pt x="410" y="905"/>
                        <a:pt x="542" y="905"/>
                      </a:cubicBezTo>
                      <a:cubicBezTo>
                        <a:pt x="577" y="905"/>
                        <a:pt x="609" y="897"/>
                        <a:pt x="637" y="881"/>
                      </a:cubicBezTo>
                      <a:cubicBezTo>
                        <a:pt x="776" y="800"/>
                        <a:pt x="780" y="542"/>
                        <a:pt x="643" y="307"/>
                      </a:cubicBezTo>
                      <a:cubicBezTo>
                        <a:pt x="534" y="119"/>
                        <a:pt x="371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36"/>
                <p:cNvSpPr/>
                <p:nvPr/>
              </p:nvSpPr>
              <p:spPr>
                <a:xfrm>
                  <a:off x="682023" y="1578097"/>
                  <a:ext cx="76952" cy="41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441" extrusionOk="0">
                      <a:moveTo>
                        <a:pt x="173" y="0"/>
                      </a:moveTo>
                      <a:cubicBezTo>
                        <a:pt x="105" y="0"/>
                        <a:pt x="42" y="44"/>
                        <a:pt x="23" y="113"/>
                      </a:cubicBezTo>
                      <a:cubicBezTo>
                        <a:pt x="1" y="195"/>
                        <a:pt x="48" y="281"/>
                        <a:pt x="130" y="304"/>
                      </a:cubicBezTo>
                      <a:lnTo>
                        <a:pt x="600" y="435"/>
                      </a:lnTo>
                      <a:cubicBezTo>
                        <a:pt x="615" y="439"/>
                        <a:pt x="629" y="441"/>
                        <a:pt x="642" y="441"/>
                      </a:cubicBezTo>
                      <a:cubicBezTo>
                        <a:pt x="654" y="441"/>
                        <a:pt x="666" y="440"/>
                        <a:pt x="678" y="437"/>
                      </a:cubicBezTo>
                      <a:cubicBezTo>
                        <a:pt x="730" y="425"/>
                        <a:pt x="774" y="385"/>
                        <a:pt x="790" y="328"/>
                      </a:cubicBezTo>
                      <a:cubicBezTo>
                        <a:pt x="813" y="246"/>
                        <a:pt x="765" y="160"/>
                        <a:pt x="683" y="137"/>
                      </a:cubicBezTo>
                      <a:lnTo>
                        <a:pt x="215" y="6"/>
                      </a:lnTo>
                      <a:cubicBezTo>
                        <a:pt x="201" y="2"/>
                        <a:pt x="18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36"/>
                <p:cNvSpPr/>
                <p:nvPr/>
              </p:nvSpPr>
              <p:spPr>
                <a:xfrm>
                  <a:off x="689311" y="1546672"/>
                  <a:ext cx="82821" cy="7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807" extrusionOk="0">
                      <a:moveTo>
                        <a:pt x="173" y="0"/>
                      </a:moveTo>
                      <a:cubicBezTo>
                        <a:pt x="105" y="0"/>
                        <a:pt x="44" y="45"/>
                        <a:pt x="25" y="113"/>
                      </a:cubicBezTo>
                      <a:cubicBezTo>
                        <a:pt x="1" y="196"/>
                        <a:pt x="50" y="282"/>
                        <a:pt x="130" y="304"/>
                      </a:cubicBezTo>
                      <a:cubicBezTo>
                        <a:pt x="267" y="341"/>
                        <a:pt x="388" y="406"/>
                        <a:pt x="467" y="482"/>
                      </a:cubicBezTo>
                      <a:cubicBezTo>
                        <a:pt x="525" y="538"/>
                        <a:pt x="544" y="587"/>
                        <a:pt x="537" y="611"/>
                      </a:cubicBezTo>
                      <a:cubicBezTo>
                        <a:pt x="515" y="692"/>
                        <a:pt x="562" y="778"/>
                        <a:pt x="644" y="801"/>
                      </a:cubicBezTo>
                      <a:cubicBezTo>
                        <a:pt x="659" y="805"/>
                        <a:pt x="673" y="806"/>
                        <a:pt x="686" y="806"/>
                      </a:cubicBezTo>
                      <a:cubicBezTo>
                        <a:pt x="698" y="806"/>
                        <a:pt x="710" y="805"/>
                        <a:pt x="722" y="803"/>
                      </a:cubicBezTo>
                      <a:cubicBezTo>
                        <a:pt x="774" y="790"/>
                        <a:pt x="820" y="750"/>
                        <a:pt x="836" y="694"/>
                      </a:cubicBezTo>
                      <a:cubicBezTo>
                        <a:pt x="874" y="552"/>
                        <a:pt x="820" y="394"/>
                        <a:pt x="681" y="261"/>
                      </a:cubicBezTo>
                      <a:cubicBezTo>
                        <a:pt x="567" y="148"/>
                        <a:pt x="401" y="59"/>
                        <a:pt x="215" y="6"/>
                      </a:cubicBezTo>
                      <a:cubicBezTo>
                        <a:pt x="201" y="2"/>
                        <a:pt x="187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36"/>
                <p:cNvSpPr/>
                <p:nvPr/>
              </p:nvSpPr>
              <p:spPr>
                <a:xfrm>
                  <a:off x="709567" y="1518655"/>
                  <a:ext cx="68339" cy="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757" extrusionOk="0">
                      <a:moveTo>
                        <a:pt x="173" y="0"/>
                      </a:moveTo>
                      <a:cubicBezTo>
                        <a:pt x="105" y="0"/>
                        <a:pt x="42" y="44"/>
                        <a:pt x="23" y="113"/>
                      </a:cubicBezTo>
                      <a:cubicBezTo>
                        <a:pt x="1" y="195"/>
                        <a:pt x="48" y="279"/>
                        <a:pt x="131" y="304"/>
                      </a:cubicBezTo>
                      <a:cubicBezTo>
                        <a:pt x="276" y="344"/>
                        <a:pt x="376" y="462"/>
                        <a:pt x="350" y="560"/>
                      </a:cubicBezTo>
                      <a:cubicBezTo>
                        <a:pt x="325" y="642"/>
                        <a:pt x="374" y="728"/>
                        <a:pt x="457" y="751"/>
                      </a:cubicBezTo>
                      <a:cubicBezTo>
                        <a:pt x="470" y="755"/>
                        <a:pt x="484" y="757"/>
                        <a:pt x="498" y="757"/>
                      </a:cubicBezTo>
                      <a:cubicBezTo>
                        <a:pt x="510" y="757"/>
                        <a:pt x="523" y="755"/>
                        <a:pt x="534" y="753"/>
                      </a:cubicBezTo>
                      <a:cubicBezTo>
                        <a:pt x="587" y="741"/>
                        <a:pt x="630" y="700"/>
                        <a:pt x="646" y="644"/>
                      </a:cubicBezTo>
                      <a:cubicBezTo>
                        <a:pt x="722" y="379"/>
                        <a:pt x="527" y="93"/>
                        <a:pt x="215" y="6"/>
                      </a:cubicBezTo>
                      <a:cubicBezTo>
                        <a:pt x="201" y="2"/>
                        <a:pt x="187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36"/>
                <p:cNvSpPr/>
                <p:nvPr/>
              </p:nvSpPr>
              <p:spPr>
                <a:xfrm>
                  <a:off x="740802" y="1501334"/>
                  <a:ext cx="72788" cy="107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1140" extrusionOk="0">
                      <a:moveTo>
                        <a:pt x="173" y="1"/>
                      </a:moveTo>
                      <a:cubicBezTo>
                        <a:pt x="105" y="1"/>
                        <a:pt x="42" y="46"/>
                        <a:pt x="23" y="113"/>
                      </a:cubicBezTo>
                      <a:cubicBezTo>
                        <a:pt x="0" y="196"/>
                        <a:pt x="50" y="282"/>
                        <a:pt x="130" y="305"/>
                      </a:cubicBezTo>
                      <a:cubicBezTo>
                        <a:pt x="327" y="359"/>
                        <a:pt x="423" y="652"/>
                        <a:pt x="343" y="943"/>
                      </a:cubicBezTo>
                      <a:cubicBezTo>
                        <a:pt x="318" y="1025"/>
                        <a:pt x="367" y="1111"/>
                        <a:pt x="450" y="1134"/>
                      </a:cubicBezTo>
                      <a:cubicBezTo>
                        <a:pt x="463" y="1138"/>
                        <a:pt x="477" y="1140"/>
                        <a:pt x="491" y="1140"/>
                      </a:cubicBezTo>
                      <a:cubicBezTo>
                        <a:pt x="503" y="1140"/>
                        <a:pt x="515" y="1138"/>
                        <a:pt x="527" y="1136"/>
                      </a:cubicBezTo>
                      <a:lnTo>
                        <a:pt x="527" y="1134"/>
                      </a:lnTo>
                      <a:cubicBezTo>
                        <a:pt x="579" y="1122"/>
                        <a:pt x="623" y="1082"/>
                        <a:pt x="639" y="1027"/>
                      </a:cubicBezTo>
                      <a:cubicBezTo>
                        <a:pt x="769" y="566"/>
                        <a:pt x="578" y="108"/>
                        <a:pt x="214" y="6"/>
                      </a:cubicBezTo>
                      <a:cubicBezTo>
                        <a:pt x="201" y="3"/>
                        <a:pt x="187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36"/>
                <p:cNvSpPr/>
                <p:nvPr/>
              </p:nvSpPr>
              <p:spPr>
                <a:xfrm>
                  <a:off x="747617" y="1527269"/>
                  <a:ext cx="22622" cy="28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303" extrusionOk="0">
                      <a:moveTo>
                        <a:pt x="0" y="1"/>
                      </a:moveTo>
                      <a:cubicBezTo>
                        <a:pt x="116" y="76"/>
                        <a:pt x="200" y="185"/>
                        <a:pt x="239" y="302"/>
                      </a:cubicBezTo>
                      <a:cubicBezTo>
                        <a:pt x="207" y="153"/>
                        <a:pt x="127" y="38"/>
                        <a:pt x="13" y="6"/>
                      </a:cubicBezTo>
                      <a:cubicBezTo>
                        <a:pt x="7" y="4"/>
                        <a:pt x="4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36"/>
                <p:cNvSpPr/>
                <p:nvPr/>
              </p:nvSpPr>
              <p:spPr>
                <a:xfrm>
                  <a:off x="707106" y="1533610"/>
                  <a:ext cx="184572" cy="110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167" extrusionOk="0">
                      <a:moveTo>
                        <a:pt x="871" y="1"/>
                      </a:moveTo>
                      <a:cubicBezTo>
                        <a:pt x="682" y="1"/>
                        <a:pt x="505" y="70"/>
                        <a:pt x="386" y="181"/>
                      </a:cubicBezTo>
                      <a:cubicBezTo>
                        <a:pt x="144" y="409"/>
                        <a:pt x="0" y="1007"/>
                        <a:pt x="653" y="1030"/>
                      </a:cubicBezTo>
                      <a:cubicBezTo>
                        <a:pt x="957" y="1040"/>
                        <a:pt x="1231" y="1166"/>
                        <a:pt x="1450" y="1166"/>
                      </a:cubicBezTo>
                      <a:cubicBezTo>
                        <a:pt x="1547" y="1166"/>
                        <a:pt x="1633" y="1142"/>
                        <a:pt x="1707" y="1072"/>
                      </a:cubicBezTo>
                      <a:cubicBezTo>
                        <a:pt x="1949" y="846"/>
                        <a:pt x="1753" y="579"/>
                        <a:pt x="1448" y="256"/>
                      </a:cubicBezTo>
                      <a:cubicBezTo>
                        <a:pt x="1278" y="76"/>
                        <a:pt x="1068" y="1"/>
                        <a:pt x="8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36"/>
                <p:cNvSpPr/>
                <p:nvPr/>
              </p:nvSpPr>
              <p:spPr>
                <a:xfrm>
                  <a:off x="806206" y="1580368"/>
                  <a:ext cx="61051" cy="54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572" extrusionOk="0">
                      <a:moveTo>
                        <a:pt x="326" y="0"/>
                      </a:moveTo>
                      <a:cubicBezTo>
                        <a:pt x="301" y="0"/>
                        <a:pt x="276" y="3"/>
                        <a:pt x="251" y="10"/>
                      </a:cubicBezTo>
                      <a:cubicBezTo>
                        <a:pt x="95" y="50"/>
                        <a:pt x="1" y="206"/>
                        <a:pt x="39" y="359"/>
                      </a:cubicBezTo>
                      <a:cubicBezTo>
                        <a:pt x="73" y="487"/>
                        <a:pt x="190" y="572"/>
                        <a:pt x="319" y="572"/>
                      </a:cubicBezTo>
                      <a:cubicBezTo>
                        <a:pt x="343" y="572"/>
                        <a:pt x="369" y="569"/>
                        <a:pt x="394" y="562"/>
                      </a:cubicBezTo>
                      <a:cubicBezTo>
                        <a:pt x="550" y="522"/>
                        <a:pt x="644" y="366"/>
                        <a:pt x="606" y="213"/>
                      </a:cubicBezTo>
                      <a:cubicBezTo>
                        <a:pt x="572" y="85"/>
                        <a:pt x="455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36"/>
                <p:cNvSpPr/>
                <p:nvPr/>
              </p:nvSpPr>
              <p:spPr>
                <a:xfrm>
                  <a:off x="731810" y="1539857"/>
                  <a:ext cx="79508" cy="82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873" extrusionOk="0">
                      <a:moveTo>
                        <a:pt x="592" y="1"/>
                      </a:moveTo>
                      <a:cubicBezTo>
                        <a:pt x="464" y="1"/>
                        <a:pt x="303" y="101"/>
                        <a:pt x="183" y="266"/>
                      </a:cubicBezTo>
                      <a:cubicBezTo>
                        <a:pt x="24" y="487"/>
                        <a:pt x="1" y="743"/>
                        <a:pt x="132" y="838"/>
                      </a:cubicBezTo>
                      <a:cubicBezTo>
                        <a:pt x="165" y="861"/>
                        <a:pt x="204" y="873"/>
                        <a:pt x="247" y="873"/>
                      </a:cubicBezTo>
                      <a:cubicBezTo>
                        <a:pt x="376" y="873"/>
                        <a:pt x="538" y="772"/>
                        <a:pt x="657" y="606"/>
                      </a:cubicBezTo>
                      <a:cubicBezTo>
                        <a:pt x="816" y="385"/>
                        <a:pt x="839" y="129"/>
                        <a:pt x="708" y="36"/>
                      </a:cubicBezTo>
                      <a:cubicBezTo>
                        <a:pt x="675" y="12"/>
                        <a:pt x="636" y="1"/>
                        <a:pt x="5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36"/>
                <p:cNvSpPr/>
                <p:nvPr/>
              </p:nvSpPr>
              <p:spPr>
                <a:xfrm>
                  <a:off x="740329" y="1710515"/>
                  <a:ext cx="404734" cy="448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" h="4740" extrusionOk="0">
                      <a:moveTo>
                        <a:pt x="2067" y="1"/>
                      </a:moveTo>
                      <a:cubicBezTo>
                        <a:pt x="1118" y="1"/>
                        <a:pt x="309" y="594"/>
                        <a:pt x="163" y="1592"/>
                      </a:cubicBezTo>
                      <a:cubicBezTo>
                        <a:pt x="0" y="2710"/>
                        <a:pt x="632" y="4569"/>
                        <a:pt x="1723" y="4729"/>
                      </a:cubicBezTo>
                      <a:cubicBezTo>
                        <a:pt x="1774" y="4736"/>
                        <a:pt x="1825" y="4740"/>
                        <a:pt x="1875" y="4740"/>
                      </a:cubicBezTo>
                      <a:cubicBezTo>
                        <a:pt x="2916" y="4740"/>
                        <a:pt x="3956" y="3233"/>
                        <a:pt x="4112" y="2169"/>
                      </a:cubicBezTo>
                      <a:cubicBezTo>
                        <a:pt x="4275" y="1054"/>
                        <a:pt x="3498" y="185"/>
                        <a:pt x="2409" y="26"/>
                      </a:cubicBezTo>
                      <a:cubicBezTo>
                        <a:pt x="2293" y="9"/>
                        <a:pt x="2179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36"/>
                <p:cNvSpPr/>
                <p:nvPr/>
              </p:nvSpPr>
              <p:spPr>
                <a:xfrm>
                  <a:off x="384154" y="1920927"/>
                  <a:ext cx="423949" cy="57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9" h="6023" extrusionOk="0">
                      <a:moveTo>
                        <a:pt x="4451" y="1"/>
                      </a:moveTo>
                      <a:cubicBezTo>
                        <a:pt x="2974" y="74"/>
                        <a:pt x="1679" y="843"/>
                        <a:pt x="897" y="2111"/>
                      </a:cubicBezTo>
                      <a:cubicBezTo>
                        <a:pt x="143" y="3332"/>
                        <a:pt x="1" y="4830"/>
                        <a:pt x="525" y="6023"/>
                      </a:cubicBezTo>
                      <a:lnTo>
                        <a:pt x="1034" y="5798"/>
                      </a:lnTo>
                      <a:cubicBezTo>
                        <a:pt x="583" y="4772"/>
                        <a:pt x="711" y="3470"/>
                        <a:pt x="1371" y="2404"/>
                      </a:cubicBezTo>
                      <a:cubicBezTo>
                        <a:pt x="2055" y="1294"/>
                        <a:pt x="3188" y="622"/>
                        <a:pt x="4479" y="557"/>
                      </a:cubicBezTo>
                      <a:lnTo>
                        <a:pt x="44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36"/>
                <p:cNvSpPr/>
                <p:nvPr/>
              </p:nvSpPr>
              <p:spPr>
                <a:xfrm>
                  <a:off x="401570" y="2406209"/>
                  <a:ext cx="113867" cy="10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97" extrusionOk="0">
                      <a:moveTo>
                        <a:pt x="565" y="1"/>
                      </a:moveTo>
                      <a:cubicBezTo>
                        <a:pt x="481" y="1"/>
                        <a:pt x="398" y="22"/>
                        <a:pt x="322" y="66"/>
                      </a:cubicBezTo>
                      <a:cubicBezTo>
                        <a:pt x="74" y="208"/>
                        <a:pt x="1" y="541"/>
                        <a:pt x="155" y="808"/>
                      </a:cubicBezTo>
                      <a:cubicBezTo>
                        <a:pt x="262" y="992"/>
                        <a:pt x="449" y="1097"/>
                        <a:pt x="636" y="1097"/>
                      </a:cubicBezTo>
                      <a:cubicBezTo>
                        <a:pt x="720" y="1097"/>
                        <a:pt x="805" y="1075"/>
                        <a:pt x="881" y="1031"/>
                      </a:cubicBezTo>
                      <a:cubicBezTo>
                        <a:pt x="1127" y="889"/>
                        <a:pt x="1202" y="557"/>
                        <a:pt x="1048" y="290"/>
                      </a:cubicBezTo>
                      <a:cubicBezTo>
                        <a:pt x="941" y="106"/>
                        <a:pt x="752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36"/>
                <p:cNvSpPr/>
                <p:nvPr/>
              </p:nvSpPr>
              <p:spPr>
                <a:xfrm>
                  <a:off x="437821" y="2453156"/>
                  <a:ext cx="80455" cy="9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1056" extrusionOk="0">
                      <a:moveTo>
                        <a:pt x="293" y="0"/>
                      </a:moveTo>
                      <a:cubicBezTo>
                        <a:pt x="245" y="0"/>
                        <a:pt x="197" y="26"/>
                        <a:pt x="170" y="72"/>
                      </a:cubicBezTo>
                      <a:cubicBezTo>
                        <a:pt x="0" y="379"/>
                        <a:pt x="200" y="803"/>
                        <a:pt x="623" y="1038"/>
                      </a:cubicBezTo>
                      <a:cubicBezTo>
                        <a:pt x="646" y="1050"/>
                        <a:pt x="669" y="1056"/>
                        <a:pt x="691" y="1056"/>
                      </a:cubicBezTo>
                      <a:cubicBezTo>
                        <a:pt x="740" y="1056"/>
                        <a:pt x="788" y="1029"/>
                        <a:pt x="812" y="984"/>
                      </a:cubicBezTo>
                      <a:cubicBezTo>
                        <a:pt x="849" y="917"/>
                        <a:pt x="826" y="833"/>
                        <a:pt x="758" y="794"/>
                      </a:cubicBezTo>
                      <a:cubicBezTo>
                        <a:pt x="481" y="642"/>
                        <a:pt x="323" y="372"/>
                        <a:pt x="414" y="207"/>
                      </a:cubicBezTo>
                      <a:cubicBezTo>
                        <a:pt x="453" y="140"/>
                        <a:pt x="428" y="56"/>
                        <a:pt x="360" y="17"/>
                      </a:cubicBezTo>
                      <a:cubicBezTo>
                        <a:pt x="339" y="6"/>
                        <a:pt x="316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36"/>
                <p:cNvSpPr/>
                <p:nvPr/>
              </p:nvSpPr>
              <p:spPr>
                <a:xfrm>
                  <a:off x="467163" y="2442082"/>
                  <a:ext cx="88784" cy="89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" h="942" extrusionOk="0">
                      <a:moveTo>
                        <a:pt x="186" y="0"/>
                      </a:moveTo>
                      <a:cubicBezTo>
                        <a:pt x="137" y="0"/>
                        <a:pt x="91" y="26"/>
                        <a:pt x="66" y="73"/>
                      </a:cubicBezTo>
                      <a:cubicBezTo>
                        <a:pt x="16" y="161"/>
                        <a:pt x="1" y="311"/>
                        <a:pt x="197" y="532"/>
                      </a:cubicBezTo>
                      <a:cubicBezTo>
                        <a:pt x="320" y="669"/>
                        <a:pt x="501" y="808"/>
                        <a:pt x="711" y="924"/>
                      </a:cubicBezTo>
                      <a:cubicBezTo>
                        <a:pt x="732" y="936"/>
                        <a:pt x="755" y="941"/>
                        <a:pt x="778" y="941"/>
                      </a:cubicBezTo>
                      <a:cubicBezTo>
                        <a:pt x="827" y="941"/>
                        <a:pt x="874" y="915"/>
                        <a:pt x="901" y="869"/>
                      </a:cubicBezTo>
                      <a:cubicBezTo>
                        <a:pt x="937" y="801"/>
                        <a:pt x="913" y="717"/>
                        <a:pt x="846" y="680"/>
                      </a:cubicBezTo>
                      <a:cubicBezTo>
                        <a:pt x="471" y="473"/>
                        <a:pt x="318" y="261"/>
                        <a:pt x="313" y="199"/>
                      </a:cubicBezTo>
                      <a:cubicBezTo>
                        <a:pt x="344" y="134"/>
                        <a:pt x="320" y="54"/>
                        <a:pt x="255" y="18"/>
                      </a:cubicBezTo>
                      <a:cubicBezTo>
                        <a:pt x="233" y="6"/>
                        <a:pt x="209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36"/>
                <p:cNvSpPr/>
                <p:nvPr/>
              </p:nvSpPr>
              <p:spPr>
                <a:xfrm>
                  <a:off x="475777" y="2428168"/>
                  <a:ext cx="93138" cy="63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669" extrusionOk="0">
                      <a:moveTo>
                        <a:pt x="145" y="1"/>
                      </a:moveTo>
                      <a:cubicBezTo>
                        <a:pt x="96" y="1"/>
                        <a:pt x="49" y="26"/>
                        <a:pt x="24" y="73"/>
                      </a:cubicBezTo>
                      <a:cubicBezTo>
                        <a:pt x="6" y="104"/>
                        <a:pt x="1" y="143"/>
                        <a:pt x="11" y="178"/>
                      </a:cubicBezTo>
                      <a:cubicBezTo>
                        <a:pt x="31" y="248"/>
                        <a:pt x="31" y="250"/>
                        <a:pt x="757" y="651"/>
                      </a:cubicBezTo>
                      <a:cubicBezTo>
                        <a:pt x="778" y="664"/>
                        <a:pt x="801" y="669"/>
                        <a:pt x="824" y="669"/>
                      </a:cubicBezTo>
                      <a:cubicBezTo>
                        <a:pt x="873" y="669"/>
                        <a:pt x="920" y="643"/>
                        <a:pt x="946" y="597"/>
                      </a:cubicBezTo>
                      <a:cubicBezTo>
                        <a:pt x="983" y="530"/>
                        <a:pt x="959" y="446"/>
                        <a:pt x="892" y="408"/>
                      </a:cubicBezTo>
                      <a:cubicBezTo>
                        <a:pt x="510" y="197"/>
                        <a:pt x="282" y="66"/>
                        <a:pt x="236" y="36"/>
                      </a:cubicBezTo>
                      <a:cubicBezTo>
                        <a:pt x="229" y="29"/>
                        <a:pt x="222" y="23"/>
                        <a:pt x="213" y="18"/>
                      </a:cubicBezTo>
                      <a:cubicBezTo>
                        <a:pt x="192" y="6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36"/>
                <p:cNvSpPr/>
                <p:nvPr/>
              </p:nvSpPr>
              <p:spPr>
                <a:xfrm>
                  <a:off x="453912" y="2390402"/>
                  <a:ext cx="85944" cy="4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525" extrusionOk="0">
                      <a:moveTo>
                        <a:pt x="557" y="1"/>
                      </a:moveTo>
                      <a:cubicBezTo>
                        <a:pt x="498" y="1"/>
                        <a:pt x="438" y="10"/>
                        <a:pt x="379" y="29"/>
                      </a:cubicBezTo>
                      <a:cubicBezTo>
                        <a:pt x="235" y="77"/>
                        <a:pt x="114" y="179"/>
                        <a:pt x="39" y="317"/>
                      </a:cubicBezTo>
                      <a:cubicBezTo>
                        <a:pt x="0" y="384"/>
                        <a:pt x="25" y="470"/>
                        <a:pt x="93" y="507"/>
                      </a:cubicBezTo>
                      <a:cubicBezTo>
                        <a:pt x="114" y="519"/>
                        <a:pt x="137" y="524"/>
                        <a:pt x="160" y="524"/>
                      </a:cubicBezTo>
                      <a:cubicBezTo>
                        <a:pt x="209" y="524"/>
                        <a:pt x="256" y="498"/>
                        <a:pt x="281" y="452"/>
                      </a:cubicBezTo>
                      <a:cubicBezTo>
                        <a:pt x="325" y="375"/>
                        <a:pt x="390" y="319"/>
                        <a:pt x="469" y="294"/>
                      </a:cubicBezTo>
                      <a:cubicBezTo>
                        <a:pt x="499" y="284"/>
                        <a:pt x="530" y="279"/>
                        <a:pt x="560" y="279"/>
                      </a:cubicBezTo>
                      <a:cubicBezTo>
                        <a:pt x="602" y="279"/>
                        <a:pt x="644" y="290"/>
                        <a:pt x="681" y="310"/>
                      </a:cubicBezTo>
                      <a:cubicBezTo>
                        <a:pt x="703" y="322"/>
                        <a:pt x="726" y="328"/>
                        <a:pt x="750" y="328"/>
                      </a:cubicBezTo>
                      <a:cubicBezTo>
                        <a:pt x="799" y="328"/>
                        <a:pt x="845" y="302"/>
                        <a:pt x="870" y="256"/>
                      </a:cubicBezTo>
                      <a:cubicBezTo>
                        <a:pt x="907" y="189"/>
                        <a:pt x="884" y="105"/>
                        <a:pt x="816" y="66"/>
                      </a:cubicBezTo>
                      <a:cubicBezTo>
                        <a:pt x="735" y="23"/>
                        <a:pt x="647" y="1"/>
                        <a:pt x="55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36"/>
                <p:cNvSpPr/>
                <p:nvPr/>
              </p:nvSpPr>
              <p:spPr>
                <a:xfrm>
                  <a:off x="1022391" y="1949701"/>
                  <a:ext cx="386466" cy="600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" h="6345" extrusionOk="0">
                      <a:moveTo>
                        <a:pt x="78" y="0"/>
                      </a:moveTo>
                      <a:lnTo>
                        <a:pt x="0" y="551"/>
                      </a:lnTo>
                      <a:cubicBezTo>
                        <a:pt x="1281" y="730"/>
                        <a:pt x="2349" y="1500"/>
                        <a:pt x="2933" y="2666"/>
                      </a:cubicBezTo>
                      <a:cubicBezTo>
                        <a:pt x="3495" y="3787"/>
                        <a:pt x="3507" y="5094"/>
                        <a:pt x="2967" y="6077"/>
                      </a:cubicBezTo>
                      <a:lnTo>
                        <a:pt x="3454" y="6345"/>
                      </a:lnTo>
                      <a:cubicBezTo>
                        <a:pt x="4082" y="5205"/>
                        <a:pt x="4074" y="3700"/>
                        <a:pt x="3432" y="2417"/>
                      </a:cubicBezTo>
                      <a:cubicBezTo>
                        <a:pt x="2765" y="1086"/>
                        <a:pt x="1542" y="204"/>
                        <a:pt x="7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36"/>
                <p:cNvSpPr/>
                <p:nvPr/>
              </p:nvSpPr>
              <p:spPr>
                <a:xfrm>
                  <a:off x="1270947" y="2463852"/>
                  <a:ext cx="113488" cy="103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090" extrusionOk="0">
                      <a:moveTo>
                        <a:pt x="639" y="1"/>
                      </a:moveTo>
                      <a:cubicBezTo>
                        <a:pt x="466" y="1"/>
                        <a:pt x="290" y="87"/>
                        <a:pt x="178" y="248"/>
                      </a:cubicBezTo>
                      <a:cubicBezTo>
                        <a:pt x="0" y="499"/>
                        <a:pt x="44" y="837"/>
                        <a:pt x="278" y="1001"/>
                      </a:cubicBezTo>
                      <a:cubicBezTo>
                        <a:pt x="362" y="1061"/>
                        <a:pt x="460" y="1089"/>
                        <a:pt x="559" y="1089"/>
                      </a:cubicBezTo>
                      <a:cubicBezTo>
                        <a:pt x="732" y="1089"/>
                        <a:pt x="908" y="1002"/>
                        <a:pt x="1021" y="843"/>
                      </a:cubicBezTo>
                      <a:cubicBezTo>
                        <a:pt x="1198" y="590"/>
                        <a:pt x="1153" y="253"/>
                        <a:pt x="921" y="88"/>
                      </a:cubicBezTo>
                      <a:cubicBezTo>
                        <a:pt x="836" y="29"/>
                        <a:pt x="738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36"/>
                <p:cNvSpPr/>
                <p:nvPr/>
              </p:nvSpPr>
              <p:spPr>
                <a:xfrm>
                  <a:off x="1298017" y="2514870"/>
                  <a:ext cx="65689" cy="99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51" extrusionOk="0">
                      <a:moveTo>
                        <a:pt x="488" y="0"/>
                      </a:moveTo>
                      <a:cubicBezTo>
                        <a:pt x="470" y="0"/>
                        <a:pt x="450" y="4"/>
                        <a:pt x="432" y="13"/>
                      </a:cubicBezTo>
                      <a:cubicBezTo>
                        <a:pt x="362" y="44"/>
                        <a:pt x="330" y="127"/>
                        <a:pt x="360" y="197"/>
                      </a:cubicBezTo>
                      <a:cubicBezTo>
                        <a:pt x="407" y="300"/>
                        <a:pt x="406" y="418"/>
                        <a:pt x="360" y="528"/>
                      </a:cubicBezTo>
                      <a:cubicBezTo>
                        <a:pt x="311" y="641"/>
                        <a:pt x="220" y="732"/>
                        <a:pt x="102" y="784"/>
                      </a:cubicBezTo>
                      <a:cubicBezTo>
                        <a:pt x="32" y="814"/>
                        <a:pt x="0" y="897"/>
                        <a:pt x="32" y="967"/>
                      </a:cubicBezTo>
                      <a:cubicBezTo>
                        <a:pt x="55" y="1019"/>
                        <a:pt x="106" y="1051"/>
                        <a:pt x="160" y="1051"/>
                      </a:cubicBezTo>
                      <a:cubicBezTo>
                        <a:pt x="178" y="1051"/>
                        <a:pt x="197" y="1047"/>
                        <a:pt x="216" y="1039"/>
                      </a:cubicBezTo>
                      <a:cubicBezTo>
                        <a:pt x="397" y="958"/>
                        <a:pt x="541" y="816"/>
                        <a:pt x="616" y="637"/>
                      </a:cubicBezTo>
                      <a:cubicBezTo>
                        <a:pt x="693" y="456"/>
                        <a:pt x="693" y="260"/>
                        <a:pt x="614" y="84"/>
                      </a:cubicBezTo>
                      <a:cubicBezTo>
                        <a:pt x="592" y="31"/>
                        <a:pt x="542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36"/>
                <p:cNvSpPr/>
                <p:nvPr/>
              </p:nvSpPr>
              <p:spPr>
                <a:xfrm>
                  <a:off x="1260819" y="2509758"/>
                  <a:ext cx="84619" cy="96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" h="1020" extrusionOk="0">
                      <a:moveTo>
                        <a:pt x="622" y="1"/>
                      </a:moveTo>
                      <a:cubicBezTo>
                        <a:pt x="604" y="1"/>
                        <a:pt x="585" y="5"/>
                        <a:pt x="567" y="12"/>
                      </a:cubicBezTo>
                      <a:cubicBezTo>
                        <a:pt x="497" y="44"/>
                        <a:pt x="465" y="126"/>
                        <a:pt x="497" y="196"/>
                      </a:cubicBezTo>
                      <a:cubicBezTo>
                        <a:pt x="574" y="368"/>
                        <a:pt x="393" y="623"/>
                        <a:pt x="102" y="752"/>
                      </a:cubicBezTo>
                      <a:cubicBezTo>
                        <a:pt x="32" y="784"/>
                        <a:pt x="0" y="865"/>
                        <a:pt x="32" y="937"/>
                      </a:cubicBezTo>
                      <a:cubicBezTo>
                        <a:pt x="55" y="987"/>
                        <a:pt x="106" y="1019"/>
                        <a:pt x="158" y="1019"/>
                      </a:cubicBezTo>
                      <a:cubicBezTo>
                        <a:pt x="178" y="1019"/>
                        <a:pt x="197" y="1014"/>
                        <a:pt x="214" y="1007"/>
                      </a:cubicBezTo>
                      <a:cubicBezTo>
                        <a:pt x="658" y="810"/>
                        <a:pt x="893" y="405"/>
                        <a:pt x="751" y="84"/>
                      </a:cubicBezTo>
                      <a:cubicBezTo>
                        <a:pt x="728" y="32"/>
                        <a:pt x="676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36"/>
                <p:cNvSpPr/>
                <p:nvPr/>
              </p:nvSpPr>
              <p:spPr>
                <a:xfrm>
                  <a:off x="1225325" y="2497075"/>
                  <a:ext cx="92570" cy="8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87" extrusionOk="0">
                      <a:moveTo>
                        <a:pt x="807" y="1"/>
                      </a:moveTo>
                      <a:cubicBezTo>
                        <a:pt x="788" y="1"/>
                        <a:pt x="768" y="5"/>
                        <a:pt x="749" y="13"/>
                      </a:cubicBezTo>
                      <a:cubicBezTo>
                        <a:pt x="682" y="43"/>
                        <a:pt x="651" y="120"/>
                        <a:pt x="675" y="188"/>
                      </a:cubicBezTo>
                      <a:cubicBezTo>
                        <a:pt x="665" y="248"/>
                        <a:pt x="495" y="446"/>
                        <a:pt x="102" y="620"/>
                      </a:cubicBezTo>
                      <a:cubicBezTo>
                        <a:pt x="32" y="651"/>
                        <a:pt x="0" y="732"/>
                        <a:pt x="32" y="804"/>
                      </a:cubicBezTo>
                      <a:cubicBezTo>
                        <a:pt x="54" y="855"/>
                        <a:pt x="105" y="886"/>
                        <a:pt x="160" y="886"/>
                      </a:cubicBezTo>
                      <a:cubicBezTo>
                        <a:pt x="177" y="886"/>
                        <a:pt x="196" y="881"/>
                        <a:pt x="216" y="874"/>
                      </a:cubicBezTo>
                      <a:cubicBezTo>
                        <a:pt x="433" y="778"/>
                        <a:pt x="628" y="655"/>
                        <a:pt x="761" y="530"/>
                      </a:cubicBezTo>
                      <a:cubicBezTo>
                        <a:pt x="977" y="327"/>
                        <a:pt x="974" y="176"/>
                        <a:pt x="933" y="83"/>
                      </a:cubicBezTo>
                      <a:cubicBezTo>
                        <a:pt x="910" y="31"/>
                        <a:pt x="860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36"/>
                <p:cNvSpPr/>
                <p:nvPr/>
              </p:nvSpPr>
              <p:spPr>
                <a:xfrm>
                  <a:off x="1215859" y="2482783"/>
                  <a:ext cx="95978" cy="57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608" extrusionOk="0">
                      <a:moveTo>
                        <a:pt x="779" y="36"/>
                      </a:moveTo>
                      <a:cubicBezTo>
                        <a:pt x="772" y="42"/>
                        <a:pt x="766" y="48"/>
                        <a:pt x="760" y="55"/>
                      </a:cubicBezTo>
                      <a:lnTo>
                        <a:pt x="760" y="55"/>
                      </a:lnTo>
                      <a:cubicBezTo>
                        <a:pt x="766" y="48"/>
                        <a:pt x="772" y="41"/>
                        <a:pt x="779" y="36"/>
                      </a:cubicBezTo>
                      <a:close/>
                      <a:moveTo>
                        <a:pt x="871" y="1"/>
                      </a:moveTo>
                      <a:cubicBezTo>
                        <a:pt x="852" y="1"/>
                        <a:pt x="832" y="5"/>
                        <a:pt x="814" y="13"/>
                      </a:cubicBezTo>
                      <a:cubicBezTo>
                        <a:pt x="805" y="17"/>
                        <a:pt x="796" y="22"/>
                        <a:pt x="789" y="27"/>
                      </a:cubicBezTo>
                      <a:cubicBezTo>
                        <a:pt x="740" y="53"/>
                        <a:pt x="503" y="164"/>
                        <a:pt x="104" y="341"/>
                      </a:cubicBezTo>
                      <a:cubicBezTo>
                        <a:pt x="33" y="373"/>
                        <a:pt x="0" y="455"/>
                        <a:pt x="32" y="525"/>
                      </a:cubicBezTo>
                      <a:cubicBezTo>
                        <a:pt x="54" y="578"/>
                        <a:pt x="105" y="608"/>
                        <a:pt x="160" y="608"/>
                      </a:cubicBezTo>
                      <a:cubicBezTo>
                        <a:pt x="179" y="608"/>
                        <a:pt x="197" y="604"/>
                        <a:pt x="216" y="595"/>
                      </a:cubicBezTo>
                      <a:cubicBezTo>
                        <a:pt x="974" y="260"/>
                        <a:pt x="975" y="257"/>
                        <a:pt x="1000" y="190"/>
                      </a:cubicBezTo>
                      <a:cubicBezTo>
                        <a:pt x="1014" y="157"/>
                        <a:pt x="1012" y="116"/>
                        <a:pt x="998" y="83"/>
                      </a:cubicBezTo>
                      <a:cubicBezTo>
                        <a:pt x="975" y="31"/>
                        <a:pt x="924" y="1"/>
                        <a:pt x="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36"/>
                <p:cNvSpPr/>
                <p:nvPr/>
              </p:nvSpPr>
              <p:spPr>
                <a:xfrm>
                  <a:off x="1250975" y="2443502"/>
                  <a:ext cx="83957" cy="53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" h="560" extrusionOk="0">
                      <a:moveTo>
                        <a:pt x="317" y="0"/>
                      </a:moveTo>
                      <a:cubicBezTo>
                        <a:pt x="244" y="0"/>
                        <a:pt x="171" y="15"/>
                        <a:pt x="103" y="46"/>
                      </a:cubicBezTo>
                      <a:cubicBezTo>
                        <a:pt x="32" y="77"/>
                        <a:pt x="1" y="160"/>
                        <a:pt x="32" y="230"/>
                      </a:cubicBezTo>
                      <a:cubicBezTo>
                        <a:pt x="56" y="282"/>
                        <a:pt x="107" y="313"/>
                        <a:pt x="161" y="313"/>
                      </a:cubicBezTo>
                      <a:cubicBezTo>
                        <a:pt x="179" y="313"/>
                        <a:pt x="198" y="309"/>
                        <a:pt x="217" y="302"/>
                      </a:cubicBezTo>
                      <a:cubicBezTo>
                        <a:pt x="250" y="287"/>
                        <a:pt x="285" y="280"/>
                        <a:pt x="320" y="280"/>
                      </a:cubicBezTo>
                      <a:cubicBezTo>
                        <a:pt x="357" y="280"/>
                        <a:pt x="394" y="287"/>
                        <a:pt x="431" y="303"/>
                      </a:cubicBezTo>
                      <a:cubicBezTo>
                        <a:pt x="504" y="335"/>
                        <a:pt x="566" y="398"/>
                        <a:pt x="601" y="477"/>
                      </a:cubicBezTo>
                      <a:cubicBezTo>
                        <a:pt x="624" y="530"/>
                        <a:pt x="676" y="560"/>
                        <a:pt x="729" y="560"/>
                      </a:cubicBezTo>
                      <a:cubicBezTo>
                        <a:pt x="748" y="560"/>
                        <a:pt x="767" y="556"/>
                        <a:pt x="785" y="549"/>
                      </a:cubicBezTo>
                      <a:cubicBezTo>
                        <a:pt x="855" y="517"/>
                        <a:pt x="887" y="435"/>
                        <a:pt x="855" y="365"/>
                      </a:cubicBezTo>
                      <a:cubicBezTo>
                        <a:pt x="792" y="221"/>
                        <a:pt x="680" y="109"/>
                        <a:pt x="541" y="47"/>
                      </a:cubicBezTo>
                      <a:cubicBezTo>
                        <a:pt x="468" y="16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36"/>
                <p:cNvSpPr/>
                <p:nvPr/>
              </p:nvSpPr>
              <p:spPr>
                <a:xfrm>
                  <a:off x="732662" y="1956232"/>
                  <a:ext cx="165642" cy="116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232" extrusionOk="0">
                      <a:moveTo>
                        <a:pt x="829" y="908"/>
                      </a:moveTo>
                      <a:lnTo>
                        <a:pt x="829" y="908"/>
                      </a:lnTo>
                      <a:cubicBezTo>
                        <a:pt x="829" y="908"/>
                        <a:pt x="830" y="908"/>
                        <a:pt x="831" y="908"/>
                      </a:cubicBezTo>
                      <a:cubicBezTo>
                        <a:pt x="831" y="908"/>
                        <a:pt x="831" y="908"/>
                        <a:pt x="832" y="908"/>
                      </a:cubicBezTo>
                      <a:cubicBezTo>
                        <a:pt x="831" y="908"/>
                        <a:pt x="830" y="908"/>
                        <a:pt x="829" y="908"/>
                      </a:cubicBezTo>
                      <a:close/>
                      <a:moveTo>
                        <a:pt x="844" y="1"/>
                      </a:moveTo>
                      <a:cubicBezTo>
                        <a:pt x="725" y="1"/>
                        <a:pt x="602" y="36"/>
                        <a:pt x="490" y="119"/>
                      </a:cubicBezTo>
                      <a:cubicBezTo>
                        <a:pt x="503" y="118"/>
                        <a:pt x="521" y="118"/>
                        <a:pt x="543" y="118"/>
                      </a:cubicBezTo>
                      <a:cubicBezTo>
                        <a:pt x="632" y="118"/>
                        <a:pt x="776" y="128"/>
                        <a:pt x="827" y="186"/>
                      </a:cubicBezTo>
                      <a:cubicBezTo>
                        <a:pt x="802" y="181"/>
                        <a:pt x="775" y="178"/>
                        <a:pt x="745" y="178"/>
                      </a:cubicBezTo>
                      <a:cubicBezTo>
                        <a:pt x="558" y="178"/>
                        <a:pt x="294" y="284"/>
                        <a:pt x="178" y="554"/>
                      </a:cubicBezTo>
                      <a:cubicBezTo>
                        <a:pt x="325" y="490"/>
                        <a:pt x="457" y="458"/>
                        <a:pt x="564" y="458"/>
                      </a:cubicBezTo>
                      <a:cubicBezTo>
                        <a:pt x="633" y="458"/>
                        <a:pt x="692" y="471"/>
                        <a:pt x="737" y="498"/>
                      </a:cubicBezTo>
                      <a:cubicBezTo>
                        <a:pt x="390" y="561"/>
                        <a:pt x="27" y="568"/>
                        <a:pt x="1" y="1231"/>
                      </a:cubicBezTo>
                      <a:cubicBezTo>
                        <a:pt x="137" y="1037"/>
                        <a:pt x="471" y="902"/>
                        <a:pt x="739" y="902"/>
                      </a:cubicBezTo>
                      <a:cubicBezTo>
                        <a:pt x="770" y="902"/>
                        <a:pt x="800" y="904"/>
                        <a:pt x="829" y="908"/>
                      </a:cubicBezTo>
                      <a:lnTo>
                        <a:pt x="829" y="908"/>
                      </a:lnTo>
                      <a:cubicBezTo>
                        <a:pt x="824" y="900"/>
                        <a:pt x="969" y="799"/>
                        <a:pt x="1113" y="799"/>
                      </a:cubicBezTo>
                      <a:cubicBezTo>
                        <a:pt x="1129" y="799"/>
                        <a:pt x="1146" y="800"/>
                        <a:pt x="1162" y="803"/>
                      </a:cubicBezTo>
                      <a:cubicBezTo>
                        <a:pt x="1064" y="821"/>
                        <a:pt x="832" y="914"/>
                        <a:pt x="857" y="1036"/>
                      </a:cubicBezTo>
                      <a:cubicBezTo>
                        <a:pt x="862" y="1037"/>
                        <a:pt x="867" y="1037"/>
                        <a:pt x="872" y="1037"/>
                      </a:cubicBezTo>
                      <a:cubicBezTo>
                        <a:pt x="1010" y="1037"/>
                        <a:pt x="1143" y="906"/>
                        <a:pt x="1288" y="906"/>
                      </a:cubicBezTo>
                      <a:cubicBezTo>
                        <a:pt x="1291" y="906"/>
                        <a:pt x="1295" y="906"/>
                        <a:pt x="1299" y="907"/>
                      </a:cubicBezTo>
                      <a:cubicBezTo>
                        <a:pt x="1362" y="910"/>
                        <a:pt x="1380" y="963"/>
                        <a:pt x="1448" y="963"/>
                      </a:cubicBezTo>
                      <a:cubicBezTo>
                        <a:pt x="1453" y="963"/>
                        <a:pt x="1458" y="963"/>
                        <a:pt x="1463" y="963"/>
                      </a:cubicBezTo>
                      <a:cubicBezTo>
                        <a:pt x="1749" y="926"/>
                        <a:pt x="1395" y="307"/>
                        <a:pt x="1288" y="193"/>
                      </a:cubicBezTo>
                      <a:cubicBezTo>
                        <a:pt x="1179" y="75"/>
                        <a:pt x="1016" y="1"/>
                        <a:pt x="8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36"/>
                <p:cNvSpPr/>
                <p:nvPr/>
              </p:nvSpPr>
              <p:spPr>
                <a:xfrm>
                  <a:off x="704266" y="2014349"/>
                  <a:ext cx="365832" cy="296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129" extrusionOk="0">
                      <a:moveTo>
                        <a:pt x="2043" y="1"/>
                      </a:moveTo>
                      <a:cubicBezTo>
                        <a:pt x="1894" y="1"/>
                        <a:pt x="1741" y="17"/>
                        <a:pt x="1588" y="52"/>
                      </a:cubicBezTo>
                      <a:cubicBezTo>
                        <a:pt x="627" y="270"/>
                        <a:pt x="1" y="1124"/>
                        <a:pt x="190" y="1961"/>
                      </a:cubicBezTo>
                      <a:cubicBezTo>
                        <a:pt x="349" y="2664"/>
                        <a:pt x="1037" y="3129"/>
                        <a:pt x="1824" y="3129"/>
                      </a:cubicBezTo>
                      <a:cubicBezTo>
                        <a:pt x="1972" y="3129"/>
                        <a:pt x="2124" y="3112"/>
                        <a:pt x="2276" y="3078"/>
                      </a:cubicBezTo>
                      <a:cubicBezTo>
                        <a:pt x="3239" y="2859"/>
                        <a:pt x="3865" y="2005"/>
                        <a:pt x="3675" y="1170"/>
                      </a:cubicBezTo>
                      <a:cubicBezTo>
                        <a:pt x="3515" y="466"/>
                        <a:pt x="2829" y="1"/>
                        <a:pt x="20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36"/>
                <p:cNvSpPr/>
                <p:nvPr/>
              </p:nvSpPr>
              <p:spPr>
                <a:xfrm>
                  <a:off x="633751" y="2084675"/>
                  <a:ext cx="112258" cy="145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538" extrusionOk="0">
                      <a:moveTo>
                        <a:pt x="880" y="1"/>
                      </a:moveTo>
                      <a:cubicBezTo>
                        <a:pt x="820" y="1"/>
                        <a:pt x="759" y="7"/>
                        <a:pt x="698" y="21"/>
                      </a:cubicBezTo>
                      <a:cubicBezTo>
                        <a:pt x="270" y="118"/>
                        <a:pt x="0" y="532"/>
                        <a:pt x="93" y="944"/>
                      </a:cubicBezTo>
                      <a:cubicBezTo>
                        <a:pt x="174" y="1299"/>
                        <a:pt x="497" y="1538"/>
                        <a:pt x="857" y="1538"/>
                      </a:cubicBezTo>
                      <a:cubicBezTo>
                        <a:pt x="917" y="1538"/>
                        <a:pt x="978" y="1531"/>
                        <a:pt x="1039" y="1518"/>
                      </a:cubicBezTo>
                      <a:cubicBezTo>
                        <a:pt x="1040" y="1516"/>
                        <a:pt x="1042" y="1516"/>
                        <a:pt x="1044" y="1516"/>
                      </a:cubicBezTo>
                      <a:cubicBezTo>
                        <a:pt x="998" y="1421"/>
                        <a:pt x="963" y="1321"/>
                        <a:pt x="939" y="1216"/>
                      </a:cubicBezTo>
                      <a:cubicBezTo>
                        <a:pt x="846" y="811"/>
                        <a:pt x="947" y="400"/>
                        <a:pt x="1186" y="60"/>
                      </a:cubicBezTo>
                      <a:cubicBezTo>
                        <a:pt x="1090" y="22"/>
                        <a:pt x="987" y="1"/>
                        <a:pt x="8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36"/>
                <p:cNvSpPr/>
                <p:nvPr/>
              </p:nvSpPr>
              <p:spPr>
                <a:xfrm>
                  <a:off x="983678" y="2011131"/>
                  <a:ext cx="138098" cy="143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" h="1518" extrusionOk="0">
                      <a:moveTo>
                        <a:pt x="602" y="1"/>
                      </a:moveTo>
                      <a:cubicBezTo>
                        <a:pt x="542" y="1"/>
                        <a:pt x="481" y="8"/>
                        <a:pt x="420" y="21"/>
                      </a:cubicBezTo>
                      <a:cubicBezTo>
                        <a:pt x="252" y="60"/>
                        <a:pt x="108" y="148"/>
                        <a:pt x="1" y="263"/>
                      </a:cubicBezTo>
                      <a:cubicBezTo>
                        <a:pt x="364" y="467"/>
                        <a:pt x="634" y="795"/>
                        <a:pt x="725" y="1202"/>
                      </a:cubicBezTo>
                      <a:cubicBezTo>
                        <a:pt x="750" y="1307"/>
                        <a:pt x="760" y="1412"/>
                        <a:pt x="760" y="1518"/>
                      </a:cubicBezTo>
                      <a:cubicBezTo>
                        <a:pt x="1187" y="1421"/>
                        <a:pt x="1458" y="1007"/>
                        <a:pt x="1364" y="593"/>
                      </a:cubicBezTo>
                      <a:cubicBezTo>
                        <a:pt x="1284" y="240"/>
                        <a:pt x="96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36"/>
                <p:cNvSpPr/>
                <p:nvPr/>
              </p:nvSpPr>
              <p:spPr>
                <a:xfrm>
                  <a:off x="663944" y="2154245"/>
                  <a:ext cx="483769" cy="27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1" h="2868" extrusionOk="0">
                      <a:moveTo>
                        <a:pt x="4371" y="0"/>
                      </a:moveTo>
                      <a:cubicBezTo>
                        <a:pt x="3916" y="0"/>
                        <a:pt x="3233" y="251"/>
                        <a:pt x="2437" y="432"/>
                      </a:cubicBezTo>
                      <a:cubicBezTo>
                        <a:pt x="1121" y="730"/>
                        <a:pt x="0" y="723"/>
                        <a:pt x="174" y="1491"/>
                      </a:cubicBezTo>
                      <a:cubicBezTo>
                        <a:pt x="323" y="2151"/>
                        <a:pt x="1312" y="2867"/>
                        <a:pt x="2420" y="2867"/>
                      </a:cubicBezTo>
                      <a:cubicBezTo>
                        <a:pt x="2603" y="2867"/>
                        <a:pt x="2789" y="2848"/>
                        <a:pt x="2975" y="2805"/>
                      </a:cubicBezTo>
                      <a:cubicBezTo>
                        <a:pt x="4291" y="2507"/>
                        <a:pt x="5110" y="1179"/>
                        <a:pt x="4936" y="411"/>
                      </a:cubicBezTo>
                      <a:cubicBezTo>
                        <a:pt x="4867" y="107"/>
                        <a:pt x="4668" y="0"/>
                        <a:pt x="43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36"/>
                <p:cNvSpPr/>
                <p:nvPr/>
              </p:nvSpPr>
              <p:spPr>
                <a:xfrm>
                  <a:off x="767494" y="2073601"/>
                  <a:ext cx="226787" cy="14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" h="1483" extrusionOk="0">
                      <a:moveTo>
                        <a:pt x="1724" y="0"/>
                      </a:moveTo>
                      <a:cubicBezTo>
                        <a:pt x="1704" y="0"/>
                        <a:pt x="1684" y="1"/>
                        <a:pt x="1664" y="3"/>
                      </a:cubicBezTo>
                      <a:cubicBezTo>
                        <a:pt x="1427" y="28"/>
                        <a:pt x="1236" y="194"/>
                        <a:pt x="1146" y="421"/>
                      </a:cubicBezTo>
                      <a:cubicBezTo>
                        <a:pt x="1020" y="303"/>
                        <a:pt x="858" y="234"/>
                        <a:pt x="694" y="234"/>
                      </a:cubicBezTo>
                      <a:cubicBezTo>
                        <a:pt x="629" y="234"/>
                        <a:pt x="563" y="245"/>
                        <a:pt x="499" y="268"/>
                      </a:cubicBezTo>
                      <a:cubicBezTo>
                        <a:pt x="164" y="387"/>
                        <a:pt x="1" y="791"/>
                        <a:pt x="136" y="1170"/>
                      </a:cubicBezTo>
                      <a:cubicBezTo>
                        <a:pt x="180" y="1294"/>
                        <a:pt x="252" y="1400"/>
                        <a:pt x="338" y="1482"/>
                      </a:cubicBezTo>
                      <a:cubicBezTo>
                        <a:pt x="643" y="1424"/>
                        <a:pt x="983" y="1366"/>
                        <a:pt x="1336" y="1286"/>
                      </a:cubicBezTo>
                      <a:cubicBezTo>
                        <a:pt x="1695" y="1203"/>
                        <a:pt x="2032" y="1108"/>
                        <a:pt x="2334" y="1028"/>
                      </a:cubicBezTo>
                      <a:cubicBezTo>
                        <a:pt x="2378" y="915"/>
                        <a:pt x="2395" y="791"/>
                        <a:pt x="2381" y="659"/>
                      </a:cubicBezTo>
                      <a:cubicBezTo>
                        <a:pt x="2343" y="284"/>
                        <a:pt x="2055" y="0"/>
                        <a:pt x="17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36"/>
                <p:cNvSpPr/>
                <p:nvPr/>
              </p:nvSpPr>
              <p:spPr>
                <a:xfrm>
                  <a:off x="806206" y="2157842"/>
                  <a:ext cx="27639" cy="3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325" extrusionOk="0">
                      <a:moveTo>
                        <a:pt x="133" y="0"/>
                      </a:moveTo>
                      <a:cubicBezTo>
                        <a:pt x="125" y="0"/>
                        <a:pt x="117" y="1"/>
                        <a:pt x="109" y="3"/>
                      </a:cubicBezTo>
                      <a:cubicBezTo>
                        <a:pt x="41" y="18"/>
                        <a:pt x="1" y="103"/>
                        <a:pt x="20" y="190"/>
                      </a:cubicBezTo>
                      <a:cubicBezTo>
                        <a:pt x="39" y="269"/>
                        <a:pt x="98" y="324"/>
                        <a:pt x="160" y="324"/>
                      </a:cubicBezTo>
                      <a:cubicBezTo>
                        <a:pt x="168" y="324"/>
                        <a:pt x="175" y="324"/>
                        <a:pt x="183" y="322"/>
                      </a:cubicBezTo>
                      <a:cubicBezTo>
                        <a:pt x="251" y="304"/>
                        <a:pt x="292" y="222"/>
                        <a:pt x="272" y="132"/>
                      </a:cubicBezTo>
                      <a:cubicBezTo>
                        <a:pt x="254" y="54"/>
                        <a:pt x="195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36"/>
                <p:cNvSpPr/>
                <p:nvPr/>
              </p:nvSpPr>
              <p:spPr>
                <a:xfrm>
                  <a:off x="883915" y="2140047"/>
                  <a:ext cx="27639" cy="3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325" extrusionOk="0">
                      <a:moveTo>
                        <a:pt x="133" y="0"/>
                      </a:moveTo>
                      <a:cubicBezTo>
                        <a:pt x="126" y="0"/>
                        <a:pt x="118" y="1"/>
                        <a:pt x="111" y="3"/>
                      </a:cubicBezTo>
                      <a:cubicBezTo>
                        <a:pt x="41" y="19"/>
                        <a:pt x="1" y="103"/>
                        <a:pt x="22" y="191"/>
                      </a:cubicBezTo>
                      <a:cubicBezTo>
                        <a:pt x="39" y="270"/>
                        <a:pt x="98" y="325"/>
                        <a:pt x="160" y="325"/>
                      </a:cubicBezTo>
                      <a:cubicBezTo>
                        <a:pt x="167" y="325"/>
                        <a:pt x="175" y="324"/>
                        <a:pt x="183" y="322"/>
                      </a:cubicBezTo>
                      <a:cubicBezTo>
                        <a:pt x="253" y="306"/>
                        <a:pt x="292" y="222"/>
                        <a:pt x="272" y="135"/>
                      </a:cubicBezTo>
                      <a:cubicBezTo>
                        <a:pt x="255" y="56"/>
                        <a:pt x="195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36"/>
                <p:cNvSpPr/>
                <p:nvPr/>
              </p:nvSpPr>
              <p:spPr>
                <a:xfrm>
                  <a:off x="841701" y="2183303"/>
                  <a:ext cx="116517" cy="65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89" extrusionOk="0">
                      <a:moveTo>
                        <a:pt x="692" y="0"/>
                      </a:moveTo>
                      <a:cubicBezTo>
                        <a:pt x="640" y="0"/>
                        <a:pt x="588" y="6"/>
                        <a:pt x="534" y="18"/>
                      </a:cubicBezTo>
                      <a:cubicBezTo>
                        <a:pt x="211" y="91"/>
                        <a:pt x="1" y="383"/>
                        <a:pt x="33" y="527"/>
                      </a:cubicBezTo>
                      <a:cubicBezTo>
                        <a:pt x="39" y="553"/>
                        <a:pt x="53" y="562"/>
                        <a:pt x="73" y="562"/>
                      </a:cubicBezTo>
                      <a:cubicBezTo>
                        <a:pt x="121" y="562"/>
                        <a:pt x="207" y="508"/>
                        <a:pt x="314" y="508"/>
                      </a:cubicBezTo>
                      <a:cubicBezTo>
                        <a:pt x="351" y="508"/>
                        <a:pt x="390" y="515"/>
                        <a:pt x="431" y="532"/>
                      </a:cubicBezTo>
                      <a:cubicBezTo>
                        <a:pt x="513" y="567"/>
                        <a:pt x="577" y="689"/>
                        <a:pt x="663" y="689"/>
                      </a:cubicBezTo>
                      <a:cubicBezTo>
                        <a:pt x="670" y="689"/>
                        <a:pt x="678" y="688"/>
                        <a:pt x="685" y="686"/>
                      </a:cubicBezTo>
                      <a:cubicBezTo>
                        <a:pt x="785" y="663"/>
                        <a:pt x="785" y="509"/>
                        <a:pt x="850" y="437"/>
                      </a:cubicBezTo>
                      <a:cubicBezTo>
                        <a:pt x="999" y="267"/>
                        <a:pt x="1231" y="370"/>
                        <a:pt x="1206" y="260"/>
                      </a:cubicBezTo>
                      <a:cubicBezTo>
                        <a:pt x="1178" y="141"/>
                        <a:pt x="954" y="0"/>
                        <a:pt x="6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36"/>
                <p:cNvSpPr/>
                <p:nvPr/>
              </p:nvSpPr>
              <p:spPr>
                <a:xfrm>
                  <a:off x="776486" y="2312693"/>
                  <a:ext cx="189210" cy="70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740" extrusionOk="0">
                      <a:moveTo>
                        <a:pt x="53" y="0"/>
                      </a:moveTo>
                      <a:cubicBezTo>
                        <a:pt x="47" y="0"/>
                        <a:pt x="41" y="1"/>
                        <a:pt x="36" y="3"/>
                      </a:cubicBezTo>
                      <a:cubicBezTo>
                        <a:pt x="11" y="14"/>
                        <a:pt x="1" y="42"/>
                        <a:pt x="11" y="65"/>
                      </a:cubicBezTo>
                      <a:cubicBezTo>
                        <a:pt x="113" y="314"/>
                        <a:pt x="376" y="533"/>
                        <a:pt x="716" y="651"/>
                      </a:cubicBezTo>
                      <a:cubicBezTo>
                        <a:pt x="890" y="710"/>
                        <a:pt x="1067" y="740"/>
                        <a:pt x="1243" y="740"/>
                      </a:cubicBezTo>
                      <a:cubicBezTo>
                        <a:pt x="1499" y="740"/>
                        <a:pt x="1748" y="677"/>
                        <a:pt x="1969" y="551"/>
                      </a:cubicBezTo>
                      <a:cubicBezTo>
                        <a:pt x="1990" y="538"/>
                        <a:pt x="1999" y="510"/>
                        <a:pt x="1986" y="487"/>
                      </a:cubicBezTo>
                      <a:cubicBezTo>
                        <a:pt x="1977" y="472"/>
                        <a:pt x="1961" y="464"/>
                        <a:pt x="1945" y="464"/>
                      </a:cubicBezTo>
                      <a:cubicBezTo>
                        <a:pt x="1937" y="464"/>
                        <a:pt x="1929" y="466"/>
                        <a:pt x="1921" y="470"/>
                      </a:cubicBezTo>
                      <a:cubicBezTo>
                        <a:pt x="1717" y="586"/>
                        <a:pt x="1483" y="645"/>
                        <a:pt x="1243" y="645"/>
                      </a:cubicBezTo>
                      <a:cubicBezTo>
                        <a:pt x="1078" y="645"/>
                        <a:pt x="911" y="617"/>
                        <a:pt x="748" y="561"/>
                      </a:cubicBezTo>
                      <a:cubicBezTo>
                        <a:pt x="432" y="452"/>
                        <a:pt x="188" y="254"/>
                        <a:pt x="97" y="30"/>
                      </a:cubicBezTo>
                      <a:cubicBezTo>
                        <a:pt x="89" y="11"/>
                        <a:pt x="72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36"/>
                <p:cNvSpPr/>
                <p:nvPr/>
              </p:nvSpPr>
              <p:spPr>
                <a:xfrm>
                  <a:off x="768345" y="2308717"/>
                  <a:ext cx="27355" cy="18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191" extrusionOk="0">
                      <a:moveTo>
                        <a:pt x="186" y="0"/>
                      </a:moveTo>
                      <a:cubicBezTo>
                        <a:pt x="150" y="0"/>
                        <a:pt x="115" y="10"/>
                        <a:pt x="83" y="29"/>
                      </a:cubicBezTo>
                      <a:cubicBezTo>
                        <a:pt x="37" y="56"/>
                        <a:pt x="8" y="98"/>
                        <a:pt x="4" y="140"/>
                      </a:cubicBezTo>
                      <a:cubicBezTo>
                        <a:pt x="1" y="165"/>
                        <a:pt x="20" y="189"/>
                        <a:pt x="45" y="191"/>
                      </a:cubicBezTo>
                      <a:lnTo>
                        <a:pt x="50" y="191"/>
                      </a:lnTo>
                      <a:cubicBezTo>
                        <a:pt x="74" y="191"/>
                        <a:pt x="94" y="173"/>
                        <a:pt x="97" y="150"/>
                      </a:cubicBezTo>
                      <a:cubicBezTo>
                        <a:pt x="97" y="140"/>
                        <a:pt x="111" y="122"/>
                        <a:pt x="132" y="110"/>
                      </a:cubicBezTo>
                      <a:cubicBezTo>
                        <a:pt x="149" y="99"/>
                        <a:pt x="168" y="94"/>
                        <a:pt x="186" y="94"/>
                      </a:cubicBezTo>
                      <a:cubicBezTo>
                        <a:pt x="197" y="94"/>
                        <a:pt x="208" y="96"/>
                        <a:pt x="218" y="100"/>
                      </a:cubicBezTo>
                      <a:cubicBezTo>
                        <a:pt x="224" y="102"/>
                        <a:pt x="230" y="103"/>
                        <a:pt x="235" y="103"/>
                      </a:cubicBezTo>
                      <a:cubicBezTo>
                        <a:pt x="254" y="103"/>
                        <a:pt x="271" y="92"/>
                        <a:pt x="278" y="73"/>
                      </a:cubicBezTo>
                      <a:cubicBezTo>
                        <a:pt x="288" y="51"/>
                        <a:pt x="276" y="22"/>
                        <a:pt x="253" y="14"/>
                      </a:cubicBezTo>
                      <a:cubicBezTo>
                        <a:pt x="232" y="5"/>
                        <a:pt x="209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36"/>
                <p:cNvSpPr/>
                <p:nvPr/>
              </p:nvSpPr>
              <p:spPr>
                <a:xfrm rot="-2053816">
                  <a:off x="903711" y="1249375"/>
                  <a:ext cx="267575" cy="2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2417" extrusionOk="0">
                      <a:moveTo>
                        <a:pt x="2581" y="1"/>
                      </a:moveTo>
                      <a:cubicBezTo>
                        <a:pt x="2548" y="3"/>
                        <a:pt x="2090" y="120"/>
                        <a:pt x="2050" y="133"/>
                      </a:cubicBezTo>
                      <a:cubicBezTo>
                        <a:pt x="2130" y="245"/>
                        <a:pt x="2192" y="369"/>
                        <a:pt x="2230" y="496"/>
                      </a:cubicBezTo>
                      <a:cubicBezTo>
                        <a:pt x="2255" y="576"/>
                        <a:pt x="2272" y="659"/>
                        <a:pt x="2281" y="739"/>
                      </a:cubicBezTo>
                      <a:lnTo>
                        <a:pt x="2286" y="801"/>
                      </a:lnTo>
                      <a:lnTo>
                        <a:pt x="2286" y="806"/>
                      </a:lnTo>
                      <a:lnTo>
                        <a:pt x="2286" y="811"/>
                      </a:lnTo>
                      <a:lnTo>
                        <a:pt x="2286" y="829"/>
                      </a:lnTo>
                      <a:lnTo>
                        <a:pt x="2288" y="866"/>
                      </a:lnTo>
                      <a:lnTo>
                        <a:pt x="2286" y="917"/>
                      </a:lnTo>
                      <a:cubicBezTo>
                        <a:pt x="2285" y="936"/>
                        <a:pt x="2285" y="953"/>
                        <a:pt x="2281" y="973"/>
                      </a:cubicBezTo>
                      <a:cubicBezTo>
                        <a:pt x="2250" y="1274"/>
                        <a:pt x="2072" y="1529"/>
                        <a:pt x="1857" y="1671"/>
                      </a:cubicBezTo>
                      <a:cubicBezTo>
                        <a:pt x="1748" y="1743"/>
                        <a:pt x="1632" y="1788"/>
                        <a:pt x="1516" y="1813"/>
                      </a:cubicBezTo>
                      <a:cubicBezTo>
                        <a:pt x="1458" y="1825"/>
                        <a:pt x="1402" y="1831"/>
                        <a:pt x="1344" y="1832"/>
                      </a:cubicBezTo>
                      <a:lnTo>
                        <a:pt x="1323" y="1832"/>
                      </a:lnTo>
                      <a:lnTo>
                        <a:pt x="1308" y="1831"/>
                      </a:lnTo>
                      <a:cubicBezTo>
                        <a:pt x="1299" y="1831"/>
                        <a:pt x="1283" y="1829"/>
                        <a:pt x="1273" y="1829"/>
                      </a:cubicBezTo>
                      <a:cubicBezTo>
                        <a:pt x="1248" y="1827"/>
                        <a:pt x="1223" y="1823"/>
                        <a:pt x="1201" y="1818"/>
                      </a:cubicBezTo>
                      <a:cubicBezTo>
                        <a:pt x="1011" y="1781"/>
                        <a:pt x="871" y="1671"/>
                        <a:pt x="787" y="1566"/>
                      </a:cubicBezTo>
                      <a:cubicBezTo>
                        <a:pt x="702" y="1457"/>
                        <a:pt x="669" y="1353"/>
                        <a:pt x="653" y="1283"/>
                      </a:cubicBezTo>
                      <a:cubicBezTo>
                        <a:pt x="646" y="1248"/>
                        <a:pt x="643" y="1220"/>
                        <a:pt x="641" y="1201"/>
                      </a:cubicBezTo>
                      <a:cubicBezTo>
                        <a:pt x="639" y="1183"/>
                        <a:pt x="639" y="1173"/>
                        <a:pt x="639" y="1173"/>
                      </a:cubicBezTo>
                      <a:lnTo>
                        <a:pt x="638" y="1159"/>
                      </a:lnTo>
                      <a:cubicBezTo>
                        <a:pt x="638" y="1157"/>
                        <a:pt x="638" y="1153"/>
                        <a:pt x="638" y="1152"/>
                      </a:cubicBezTo>
                      <a:cubicBezTo>
                        <a:pt x="621" y="992"/>
                        <a:pt x="486" y="873"/>
                        <a:pt x="329" y="873"/>
                      </a:cubicBezTo>
                      <a:cubicBezTo>
                        <a:pt x="319" y="873"/>
                        <a:pt x="308" y="873"/>
                        <a:pt x="297" y="875"/>
                      </a:cubicBezTo>
                      <a:cubicBezTo>
                        <a:pt x="125" y="892"/>
                        <a:pt x="1" y="1045"/>
                        <a:pt x="18" y="1215"/>
                      </a:cubicBezTo>
                      <a:cubicBezTo>
                        <a:pt x="18" y="1215"/>
                        <a:pt x="20" y="1234"/>
                        <a:pt x="25" y="1269"/>
                      </a:cubicBezTo>
                      <a:cubicBezTo>
                        <a:pt x="29" y="1304"/>
                        <a:pt x="36" y="1357"/>
                        <a:pt x="52" y="1424"/>
                      </a:cubicBezTo>
                      <a:cubicBezTo>
                        <a:pt x="83" y="1555"/>
                        <a:pt x="153" y="1752"/>
                        <a:pt x="317" y="1950"/>
                      </a:cubicBezTo>
                      <a:cubicBezTo>
                        <a:pt x="399" y="2048"/>
                        <a:pt x="504" y="2143"/>
                        <a:pt x="634" y="2225"/>
                      </a:cubicBezTo>
                      <a:cubicBezTo>
                        <a:pt x="764" y="2304"/>
                        <a:pt x="920" y="2369"/>
                        <a:pt x="1095" y="2399"/>
                      </a:cubicBezTo>
                      <a:cubicBezTo>
                        <a:pt x="1139" y="2406"/>
                        <a:pt x="1183" y="2411"/>
                        <a:pt x="1229" y="2415"/>
                      </a:cubicBezTo>
                      <a:cubicBezTo>
                        <a:pt x="1253" y="2415"/>
                        <a:pt x="1273" y="2416"/>
                        <a:pt x="1299" y="2416"/>
                      </a:cubicBezTo>
                      <a:lnTo>
                        <a:pt x="1371" y="2416"/>
                      </a:lnTo>
                      <a:cubicBezTo>
                        <a:pt x="1457" y="2411"/>
                        <a:pt x="1550" y="2399"/>
                        <a:pt x="1641" y="2378"/>
                      </a:cubicBezTo>
                      <a:cubicBezTo>
                        <a:pt x="1825" y="2336"/>
                        <a:pt x="2011" y="2257"/>
                        <a:pt x="2179" y="2137"/>
                      </a:cubicBezTo>
                      <a:cubicBezTo>
                        <a:pt x="2348" y="2018"/>
                        <a:pt x="2499" y="1860"/>
                        <a:pt x="2611" y="1671"/>
                      </a:cubicBezTo>
                      <a:cubicBezTo>
                        <a:pt x="2725" y="1481"/>
                        <a:pt x="2800" y="1259"/>
                        <a:pt x="2820" y="1025"/>
                      </a:cubicBezTo>
                      <a:cubicBezTo>
                        <a:pt x="2823" y="997"/>
                        <a:pt x="2823" y="967"/>
                        <a:pt x="2825" y="938"/>
                      </a:cubicBezTo>
                      <a:cubicBezTo>
                        <a:pt x="2827" y="908"/>
                        <a:pt x="2825" y="875"/>
                        <a:pt x="2825" y="843"/>
                      </a:cubicBezTo>
                      <a:lnTo>
                        <a:pt x="2823" y="806"/>
                      </a:lnTo>
                      <a:lnTo>
                        <a:pt x="2821" y="787"/>
                      </a:lnTo>
                      <a:lnTo>
                        <a:pt x="2821" y="771"/>
                      </a:lnTo>
                      <a:lnTo>
                        <a:pt x="2820" y="760"/>
                      </a:lnTo>
                      <a:lnTo>
                        <a:pt x="2811" y="675"/>
                      </a:lnTo>
                      <a:cubicBezTo>
                        <a:pt x="2795" y="561"/>
                        <a:pt x="2769" y="447"/>
                        <a:pt x="2732" y="334"/>
                      </a:cubicBezTo>
                      <a:cubicBezTo>
                        <a:pt x="2692" y="213"/>
                        <a:pt x="2648" y="113"/>
                        <a:pt x="2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36"/>
                <p:cNvSpPr/>
                <p:nvPr/>
              </p:nvSpPr>
              <p:spPr>
                <a:xfrm>
                  <a:off x="733514" y="1140425"/>
                  <a:ext cx="302604" cy="64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6793" extrusionOk="0">
                      <a:moveTo>
                        <a:pt x="2005" y="1"/>
                      </a:moveTo>
                      <a:lnTo>
                        <a:pt x="1914" y="8"/>
                      </a:lnTo>
                      <a:cubicBezTo>
                        <a:pt x="1853" y="13"/>
                        <a:pt x="1791" y="20"/>
                        <a:pt x="1730" y="30"/>
                      </a:cubicBezTo>
                      <a:cubicBezTo>
                        <a:pt x="1607" y="51"/>
                        <a:pt x="1486" y="83"/>
                        <a:pt x="1369" y="125"/>
                      </a:cubicBezTo>
                      <a:cubicBezTo>
                        <a:pt x="1132" y="209"/>
                        <a:pt x="909" y="341"/>
                        <a:pt x="719" y="506"/>
                      </a:cubicBezTo>
                      <a:cubicBezTo>
                        <a:pt x="530" y="671"/>
                        <a:pt x="372" y="871"/>
                        <a:pt x="256" y="1090"/>
                      </a:cubicBezTo>
                      <a:cubicBezTo>
                        <a:pt x="139" y="1309"/>
                        <a:pt x="63" y="1548"/>
                        <a:pt x="27" y="1786"/>
                      </a:cubicBezTo>
                      <a:cubicBezTo>
                        <a:pt x="7" y="1907"/>
                        <a:pt x="0" y="2027"/>
                        <a:pt x="0" y="2149"/>
                      </a:cubicBezTo>
                      <a:cubicBezTo>
                        <a:pt x="0" y="2179"/>
                        <a:pt x="0" y="2214"/>
                        <a:pt x="2" y="2239"/>
                      </a:cubicBezTo>
                      <a:lnTo>
                        <a:pt x="7" y="2327"/>
                      </a:lnTo>
                      <a:cubicBezTo>
                        <a:pt x="13" y="2386"/>
                        <a:pt x="20" y="2446"/>
                        <a:pt x="30" y="2504"/>
                      </a:cubicBezTo>
                      <a:cubicBezTo>
                        <a:pt x="70" y="2741"/>
                        <a:pt x="149" y="2962"/>
                        <a:pt x="251" y="3163"/>
                      </a:cubicBezTo>
                      <a:cubicBezTo>
                        <a:pt x="455" y="3567"/>
                        <a:pt x="732" y="3895"/>
                        <a:pt x="1018" y="4172"/>
                      </a:cubicBezTo>
                      <a:cubicBezTo>
                        <a:pt x="1305" y="4447"/>
                        <a:pt x="1604" y="4675"/>
                        <a:pt x="1891" y="4863"/>
                      </a:cubicBezTo>
                      <a:cubicBezTo>
                        <a:pt x="2161" y="5033"/>
                        <a:pt x="2354" y="5238"/>
                        <a:pt x="2439" y="5454"/>
                      </a:cubicBezTo>
                      <a:cubicBezTo>
                        <a:pt x="2524" y="5670"/>
                        <a:pt x="2503" y="5884"/>
                        <a:pt x="2458" y="6054"/>
                      </a:cubicBezTo>
                      <a:cubicBezTo>
                        <a:pt x="2412" y="6226"/>
                        <a:pt x="2346" y="6356"/>
                        <a:pt x="2302" y="6447"/>
                      </a:cubicBezTo>
                      <a:cubicBezTo>
                        <a:pt x="2253" y="6540"/>
                        <a:pt x="2228" y="6591"/>
                        <a:pt x="2228" y="6591"/>
                      </a:cubicBezTo>
                      <a:cubicBezTo>
                        <a:pt x="2193" y="6658"/>
                        <a:pt x="2218" y="6740"/>
                        <a:pt x="2284" y="6775"/>
                      </a:cubicBezTo>
                      <a:cubicBezTo>
                        <a:pt x="2306" y="6787"/>
                        <a:pt x="2329" y="6792"/>
                        <a:pt x="2352" y="6792"/>
                      </a:cubicBezTo>
                      <a:cubicBezTo>
                        <a:pt x="2401" y="6792"/>
                        <a:pt x="2448" y="6766"/>
                        <a:pt x="2472" y="6721"/>
                      </a:cubicBezTo>
                      <a:lnTo>
                        <a:pt x="2474" y="6719"/>
                      </a:lnTo>
                      <a:cubicBezTo>
                        <a:pt x="2474" y="6719"/>
                        <a:pt x="2500" y="6670"/>
                        <a:pt x="2551" y="6577"/>
                      </a:cubicBezTo>
                      <a:cubicBezTo>
                        <a:pt x="2600" y="6482"/>
                        <a:pt x="2679" y="6338"/>
                        <a:pt x="2740" y="6133"/>
                      </a:cubicBezTo>
                      <a:cubicBezTo>
                        <a:pt x="2770" y="6030"/>
                        <a:pt x="2795" y="5910"/>
                        <a:pt x="2798" y="5775"/>
                      </a:cubicBezTo>
                      <a:cubicBezTo>
                        <a:pt x="2802" y="5642"/>
                        <a:pt x="2784" y="5491"/>
                        <a:pt x="2728" y="5344"/>
                      </a:cubicBezTo>
                      <a:cubicBezTo>
                        <a:pt x="2623" y="5044"/>
                        <a:pt x="2370" y="4781"/>
                        <a:pt x="2077" y="4588"/>
                      </a:cubicBezTo>
                      <a:lnTo>
                        <a:pt x="2079" y="4588"/>
                      </a:lnTo>
                      <a:cubicBezTo>
                        <a:pt x="1809" y="4402"/>
                        <a:pt x="1532" y="4181"/>
                        <a:pt x="1270" y="3918"/>
                      </a:cubicBezTo>
                      <a:cubicBezTo>
                        <a:pt x="1011" y="3654"/>
                        <a:pt x="765" y="3346"/>
                        <a:pt x="598" y="2993"/>
                      </a:cubicBezTo>
                      <a:cubicBezTo>
                        <a:pt x="514" y="2818"/>
                        <a:pt x="455" y="2632"/>
                        <a:pt x="427" y="2441"/>
                      </a:cubicBezTo>
                      <a:cubicBezTo>
                        <a:pt x="418" y="2393"/>
                        <a:pt x="414" y="2346"/>
                        <a:pt x="411" y="2297"/>
                      </a:cubicBezTo>
                      <a:lnTo>
                        <a:pt x="407" y="2221"/>
                      </a:lnTo>
                      <a:cubicBezTo>
                        <a:pt x="407" y="2191"/>
                        <a:pt x="409" y="2172"/>
                        <a:pt x="409" y="2148"/>
                      </a:cubicBezTo>
                      <a:cubicBezTo>
                        <a:pt x="411" y="2053"/>
                        <a:pt x="420" y="1951"/>
                        <a:pt x="437" y="1855"/>
                      </a:cubicBezTo>
                      <a:cubicBezTo>
                        <a:pt x="472" y="1660"/>
                        <a:pt x="539" y="1471"/>
                        <a:pt x="635" y="1299"/>
                      </a:cubicBezTo>
                      <a:cubicBezTo>
                        <a:pt x="732" y="1125"/>
                        <a:pt x="862" y="972"/>
                        <a:pt x="1012" y="846"/>
                      </a:cubicBezTo>
                      <a:cubicBezTo>
                        <a:pt x="1163" y="722"/>
                        <a:pt x="1335" y="625"/>
                        <a:pt x="1521" y="564"/>
                      </a:cubicBezTo>
                      <a:cubicBezTo>
                        <a:pt x="1612" y="534"/>
                        <a:pt x="1709" y="511"/>
                        <a:pt x="1805" y="497"/>
                      </a:cubicBezTo>
                      <a:cubicBezTo>
                        <a:pt x="1853" y="490"/>
                        <a:pt x="1902" y="486"/>
                        <a:pt x="1949" y="483"/>
                      </a:cubicBezTo>
                      <a:lnTo>
                        <a:pt x="2025" y="479"/>
                      </a:lnTo>
                      <a:lnTo>
                        <a:pt x="2091" y="481"/>
                      </a:lnTo>
                      <a:cubicBezTo>
                        <a:pt x="2226" y="486"/>
                        <a:pt x="2361" y="508"/>
                        <a:pt x="2486" y="555"/>
                      </a:cubicBezTo>
                      <a:cubicBezTo>
                        <a:pt x="2709" y="501"/>
                        <a:pt x="2982" y="436"/>
                        <a:pt x="3196" y="378"/>
                      </a:cubicBezTo>
                      <a:cubicBezTo>
                        <a:pt x="3112" y="318"/>
                        <a:pt x="2933" y="218"/>
                        <a:pt x="2837" y="172"/>
                      </a:cubicBezTo>
                      <a:cubicBezTo>
                        <a:pt x="2610" y="65"/>
                        <a:pt x="2360" y="6"/>
                        <a:pt x="2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2" name="Google Shape;1682;p36"/>
              <p:cNvSpPr/>
              <p:nvPr/>
            </p:nvSpPr>
            <p:spPr>
              <a:xfrm>
                <a:off x="984450" y="975400"/>
                <a:ext cx="769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1991" extrusionOk="0">
                    <a:moveTo>
                      <a:pt x="30" y="784"/>
                    </a:moveTo>
                    <a:lnTo>
                      <a:pt x="1539" y="1991"/>
                    </a:lnTo>
                    <a:lnTo>
                      <a:pt x="3078" y="332"/>
                    </a:lnTo>
                    <a:lnTo>
                      <a:pt x="2565" y="0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59" r:id="rId5"/>
    <p:sldLayoutId id="2147483665" r:id="rId6"/>
    <p:sldLayoutId id="2147483681" r:id="rId7"/>
    <p:sldLayoutId id="214748368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T24UGho3y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NKoifoVdX7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0"/>
          <p:cNvSpPr txBox="1">
            <a:spLocks noGrp="1"/>
          </p:cNvSpPr>
          <p:nvPr>
            <p:ph type="ctrTitle"/>
          </p:nvPr>
        </p:nvSpPr>
        <p:spPr>
          <a:xfrm>
            <a:off x="713225" y="1700676"/>
            <a:ext cx="77175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Ma’ax </a:t>
            </a:r>
            <a:r>
              <a:rPr lang="en" sz="4600" dirty="0"/>
              <a:t> </a:t>
            </a:r>
            <a:br>
              <a:rPr lang="en" sz="4600" dirty="0"/>
            </a:br>
            <a:r>
              <a:rPr lang="en" sz="4700" dirty="0"/>
              <a:t>(</a:t>
            </a:r>
            <a:r>
              <a:rPr lang="en" sz="4700" i="1" dirty="0"/>
              <a:t>ateles geoffroyi</a:t>
            </a:r>
            <a:r>
              <a:rPr lang="en" sz="4700" dirty="0"/>
              <a:t>)</a:t>
            </a:r>
            <a:endParaRPr sz="4700" dirty="0"/>
          </a:p>
        </p:txBody>
      </p:sp>
      <p:sp>
        <p:nvSpPr>
          <p:cNvPr id="1695" name="Google Shape;1695;p40"/>
          <p:cNvSpPr/>
          <p:nvPr/>
        </p:nvSpPr>
        <p:spPr>
          <a:xfrm rot="-8100000">
            <a:off x="-177610" y="3963856"/>
            <a:ext cx="718701" cy="2187672"/>
          </a:xfrm>
          <a:custGeom>
            <a:avLst/>
            <a:gdLst/>
            <a:ahLst/>
            <a:cxnLst/>
            <a:rect l="l" t="t" r="r" b="b"/>
            <a:pathLst>
              <a:path w="9015" h="27441" extrusionOk="0">
                <a:moveTo>
                  <a:pt x="2876" y="1795"/>
                </a:moveTo>
                <a:cubicBezTo>
                  <a:pt x="2426" y="1795"/>
                  <a:pt x="1889" y="2040"/>
                  <a:pt x="1312" y="2807"/>
                </a:cubicBezTo>
                <a:cubicBezTo>
                  <a:pt x="1312" y="2807"/>
                  <a:pt x="2230" y="3502"/>
                  <a:pt x="3052" y="3502"/>
                </a:cubicBezTo>
                <a:cubicBezTo>
                  <a:pt x="3526" y="3502"/>
                  <a:pt x="3968" y="3271"/>
                  <a:pt x="4184" y="2544"/>
                </a:cubicBezTo>
                <a:cubicBezTo>
                  <a:pt x="4184" y="2544"/>
                  <a:pt x="3663" y="1795"/>
                  <a:pt x="2876" y="1795"/>
                </a:cubicBezTo>
                <a:close/>
                <a:moveTo>
                  <a:pt x="4721" y="2790"/>
                </a:moveTo>
                <a:cubicBezTo>
                  <a:pt x="4672" y="2790"/>
                  <a:pt x="4645" y="2793"/>
                  <a:pt x="4645" y="2793"/>
                </a:cubicBezTo>
                <a:cubicBezTo>
                  <a:pt x="4340" y="4935"/>
                  <a:pt x="6813" y="5758"/>
                  <a:pt x="6813" y="5758"/>
                </a:cubicBezTo>
                <a:cubicBezTo>
                  <a:pt x="6433" y="2964"/>
                  <a:pt x="5058" y="2790"/>
                  <a:pt x="4721" y="2790"/>
                </a:cubicBezTo>
                <a:close/>
                <a:moveTo>
                  <a:pt x="2197" y="4129"/>
                </a:moveTo>
                <a:cubicBezTo>
                  <a:pt x="1729" y="4129"/>
                  <a:pt x="1175" y="4408"/>
                  <a:pt x="625" y="5340"/>
                </a:cubicBezTo>
                <a:cubicBezTo>
                  <a:pt x="625" y="5340"/>
                  <a:pt x="1445" y="5862"/>
                  <a:pt x="2204" y="5862"/>
                </a:cubicBezTo>
                <a:cubicBezTo>
                  <a:pt x="2731" y="5862"/>
                  <a:pt x="3228" y="5610"/>
                  <a:pt x="3398" y="4753"/>
                </a:cubicBezTo>
                <a:cubicBezTo>
                  <a:pt x="3398" y="4753"/>
                  <a:pt x="2895" y="4129"/>
                  <a:pt x="2197" y="4129"/>
                </a:cubicBezTo>
                <a:close/>
                <a:moveTo>
                  <a:pt x="4066" y="4936"/>
                </a:moveTo>
                <a:cubicBezTo>
                  <a:pt x="3943" y="4936"/>
                  <a:pt x="3870" y="4954"/>
                  <a:pt x="3870" y="4954"/>
                </a:cubicBezTo>
                <a:cubicBezTo>
                  <a:pt x="3742" y="7166"/>
                  <a:pt x="6220" y="7728"/>
                  <a:pt x="6220" y="7728"/>
                </a:cubicBezTo>
                <a:cubicBezTo>
                  <a:pt x="5683" y="5201"/>
                  <a:pt x="4527" y="4936"/>
                  <a:pt x="4066" y="4936"/>
                </a:cubicBezTo>
                <a:close/>
                <a:moveTo>
                  <a:pt x="1700" y="6504"/>
                </a:moveTo>
                <a:cubicBezTo>
                  <a:pt x="1212" y="6504"/>
                  <a:pt x="634" y="6821"/>
                  <a:pt x="144" y="7971"/>
                </a:cubicBezTo>
                <a:cubicBezTo>
                  <a:pt x="144" y="7971"/>
                  <a:pt x="809" y="8300"/>
                  <a:pt x="1470" y="8300"/>
                </a:cubicBezTo>
                <a:cubicBezTo>
                  <a:pt x="2073" y="8300"/>
                  <a:pt x="2674" y="8026"/>
                  <a:pt x="2763" y="6982"/>
                </a:cubicBezTo>
                <a:cubicBezTo>
                  <a:pt x="2763" y="6982"/>
                  <a:pt x="2299" y="6504"/>
                  <a:pt x="1700" y="6504"/>
                </a:cubicBezTo>
                <a:close/>
                <a:moveTo>
                  <a:pt x="1521" y="8909"/>
                </a:moveTo>
                <a:cubicBezTo>
                  <a:pt x="1017" y="8909"/>
                  <a:pt x="419" y="9249"/>
                  <a:pt x="0" y="10578"/>
                </a:cubicBezTo>
                <a:cubicBezTo>
                  <a:pt x="0" y="10578"/>
                  <a:pt x="520" y="10779"/>
                  <a:pt x="1083" y="10779"/>
                </a:cubicBezTo>
                <a:cubicBezTo>
                  <a:pt x="1746" y="10779"/>
                  <a:pt x="2469" y="10500"/>
                  <a:pt x="2474" y="9285"/>
                </a:cubicBezTo>
                <a:cubicBezTo>
                  <a:pt x="2474" y="9285"/>
                  <a:pt x="2050" y="8909"/>
                  <a:pt x="1521" y="8909"/>
                </a:cubicBezTo>
                <a:close/>
                <a:moveTo>
                  <a:pt x="3423" y="9269"/>
                </a:moveTo>
                <a:cubicBezTo>
                  <a:pt x="3131" y="9269"/>
                  <a:pt x="2947" y="9375"/>
                  <a:pt x="2947" y="9375"/>
                </a:cubicBezTo>
                <a:cubicBezTo>
                  <a:pt x="3219" y="11601"/>
                  <a:pt x="5479" y="11638"/>
                  <a:pt x="5625" y="11638"/>
                </a:cubicBezTo>
                <a:cubicBezTo>
                  <a:pt x="5630" y="11638"/>
                  <a:pt x="5633" y="11638"/>
                  <a:pt x="5633" y="11638"/>
                </a:cubicBezTo>
                <a:cubicBezTo>
                  <a:pt x="4850" y="9624"/>
                  <a:pt x="3957" y="9269"/>
                  <a:pt x="3423" y="9269"/>
                </a:cubicBezTo>
                <a:close/>
                <a:moveTo>
                  <a:pt x="1670" y="11503"/>
                </a:moveTo>
                <a:cubicBezTo>
                  <a:pt x="1145" y="11503"/>
                  <a:pt x="498" y="11866"/>
                  <a:pt x="239" y="13500"/>
                </a:cubicBezTo>
                <a:cubicBezTo>
                  <a:pt x="239" y="13500"/>
                  <a:pt x="489" y="13555"/>
                  <a:pt x="822" y="13555"/>
                </a:cubicBezTo>
                <a:cubicBezTo>
                  <a:pt x="1534" y="13555"/>
                  <a:pt x="2624" y="13305"/>
                  <a:pt x="2430" y="11736"/>
                </a:cubicBezTo>
                <a:cubicBezTo>
                  <a:pt x="2430" y="11736"/>
                  <a:pt x="2089" y="11503"/>
                  <a:pt x="1670" y="11503"/>
                </a:cubicBezTo>
                <a:close/>
                <a:moveTo>
                  <a:pt x="3541" y="11530"/>
                </a:moveTo>
                <a:cubicBezTo>
                  <a:pt x="3138" y="11530"/>
                  <a:pt x="2895" y="11743"/>
                  <a:pt x="2895" y="11743"/>
                </a:cubicBezTo>
                <a:cubicBezTo>
                  <a:pt x="3298" y="13382"/>
                  <a:pt x="4572" y="13619"/>
                  <a:pt x="5275" y="13619"/>
                </a:cubicBezTo>
                <a:cubicBezTo>
                  <a:pt x="5561" y="13619"/>
                  <a:pt x="5752" y="13579"/>
                  <a:pt x="5752" y="13579"/>
                </a:cubicBezTo>
                <a:cubicBezTo>
                  <a:pt x="4868" y="11895"/>
                  <a:pt x="4068" y="11530"/>
                  <a:pt x="3541" y="11530"/>
                </a:cubicBezTo>
                <a:close/>
                <a:moveTo>
                  <a:pt x="3811" y="13701"/>
                </a:moveTo>
                <a:cubicBezTo>
                  <a:pt x="3323" y="13701"/>
                  <a:pt x="3053" y="14020"/>
                  <a:pt x="3053" y="14020"/>
                </a:cubicBezTo>
                <a:cubicBezTo>
                  <a:pt x="3512" y="15354"/>
                  <a:pt x="4447" y="15630"/>
                  <a:pt x="5142" y="15630"/>
                </a:cubicBezTo>
                <a:cubicBezTo>
                  <a:pt x="5630" y="15630"/>
                  <a:pt x="5999" y="15493"/>
                  <a:pt x="5999" y="15493"/>
                </a:cubicBezTo>
                <a:cubicBezTo>
                  <a:pt x="5073" y="14052"/>
                  <a:pt x="4323" y="13701"/>
                  <a:pt x="3811" y="13701"/>
                </a:cubicBezTo>
                <a:close/>
                <a:moveTo>
                  <a:pt x="2005" y="13937"/>
                </a:moveTo>
                <a:cubicBezTo>
                  <a:pt x="1471" y="13937"/>
                  <a:pt x="760" y="14300"/>
                  <a:pt x="669" y="16188"/>
                </a:cubicBezTo>
                <a:cubicBezTo>
                  <a:pt x="669" y="16188"/>
                  <a:pt x="722" y="16192"/>
                  <a:pt x="811" y="16192"/>
                </a:cubicBezTo>
                <a:cubicBezTo>
                  <a:pt x="1326" y="16192"/>
                  <a:pt x="3039" y="16047"/>
                  <a:pt x="2603" y="14079"/>
                </a:cubicBezTo>
                <a:cubicBezTo>
                  <a:pt x="2603" y="14079"/>
                  <a:pt x="2339" y="13937"/>
                  <a:pt x="2005" y="13937"/>
                </a:cubicBezTo>
                <a:close/>
                <a:moveTo>
                  <a:pt x="4317" y="15709"/>
                </a:moveTo>
                <a:cubicBezTo>
                  <a:pt x="3730" y="15709"/>
                  <a:pt x="3451" y="16170"/>
                  <a:pt x="3451" y="16170"/>
                </a:cubicBezTo>
                <a:cubicBezTo>
                  <a:pt x="3943" y="17239"/>
                  <a:pt x="4665" y="17514"/>
                  <a:pt x="5277" y="17514"/>
                </a:cubicBezTo>
                <a:cubicBezTo>
                  <a:pt x="5924" y="17514"/>
                  <a:pt x="6449" y="17207"/>
                  <a:pt x="6449" y="17207"/>
                </a:cubicBezTo>
                <a:cubicBezTo>
                  <a:pt x="5512" y="16030"/>
                  <a:pt x="4807" y="15709"/>
                  <a:pt x="4317" y="15709"/>
                </a:cubicBezTo>
                <a:close/>
                <a:moveTo>
                  <a:pt x="2624" y="16235"/>
                </a:moveTo>
                <a:cubicBezTo>
                  <a:pt x="2100" y="16235"/>
                  <a:pt x="1264" y="16570"/>
                  <a:pt x="1409" y="18765"/>
                </a:cubicBezTo>
                <a:cubicBezTo>
                  <a:pt x="1409" y="18765"/>
                  <a:pt x="3780" y="18579"/>
                  <a:pt x="3026" y="16300"/>
                </a:cubicBezTo>
                <a:cubicBezTo>
                  <a:pt x="3026" y="16300"/>
                  <a:pt x="2855" y="16235"/>
                  <a:pt x="2624" y="16235"/>
                </a:cubicBezTo>
                <a:close/>
                <a:moveTo>
                  <a:pt x="4986" y="17699"/>
                </a:moveTo>
                <a:cubicBezTo>
                  <a:pt x="4282" y="17699"/>
                  <a:pt x="4024" y="18331"/>
                  <a:pt x="4024" y="18331"/>
                </a:cubicBezTo>
                <a:cubicBezTo>
                  <a:pt x="4526" y="19177"/>
                  <a:pt x="5115" y="19428"/>
                  <a:pt x="5638" y="19428"/>
                </a:cubicBezTo>
                <a:cubicBezTo>
                  <a:pt x="6401" y="19428"/>
                  <a:pt x="7022" y="18893"/>
                  <a:pt x="7022" y="18893"/>
                </a:cubicBezTo>
                <a:cubicBezTo>
                  <a:pt x="6112" y="17975"/>
                  <a:pt x="5451" y="17699"/>
                  <a:pt x="4986" y="17699"/>
                </a:cubicBezTo>
                <a:close/>
                <a:moveTo>
                  <a:pt x="3440" y="18518"/>
                </a:moveTo>
                <a:cubicBezTo>
                  <a:pt x="2985" y="18518"/>
                  <a:pt x="1917" y="18778"/>
                  <a:pt x="2381" y="21324"/>
                </a:cubicBezTo>
                <a:cubicBezTo>
                  <a:pt x="2381" y="21324"/>
                  <a:pt x="4631" y="20740"/>
                  <a:pt x="3633" y="18535"/>
                </a:cubicBezTo>
                <a:cubicBezTo>
                  <a:pt x="3633" y="18535"/>
                  <a:pt x="3557" y="18518"/>
                  <a:pt x="3440" y="18518"/>
                </a:cubicBezTo>
                <a:close/>
                <a:moveTo>
                  <a:pt x="5891" y="19912"/>
                </a:moveTo>
                <a:cubicBezTo>
                  <a:pt x="5132" y="19912"/>
                  <a:pt x="4893" y="20620"/>
                  <a:pt x="4893" y="20620"/>
                </a:cubicBezTo>
                <a:cubicBezTo>
                  <a:pt x="5394" y="21384"/>
                  <a:pt x="5942" y="21622"/>
                  <a:pt x="6431" y="21622"/>
                </a:cubicBezTo>
                <a:cubicBezTo>
                  <a:pt x="7234" y="21622"/>
                  <a:pt x="7875" y="20980"/>
                  <a:pt x="7875" y="20980"/>
                </a:cubicBezTo>
                <a:cubicBezTo>
                  <a:pt x="6987" y="20166"/>
                  <a:pt x="6345" y="19912"/>
                  <a:pt x="5891" y="19912"/>
                </a:cubicBezTo>
                <a:close/>
                <a:moveTo>
                  <a:pt x="7052" y="21960"/>
                </a:moveTo>
                <a:cubicBezTo>
                  <a:pt x="6273" y="21960"/>
                  <a:pt x="6042" y="22697"/>
                  <a:pt x="6042" y="22697"/>
                </a:cubicBezTo>
                <a:cubicBezTo>
                  <a:pt x="6540" y="23433"/>
                  <a:pt x="7075" y="23665"/>
                  <a:pt x="7552" y="23665"/>
                </a:cubicBezTo>
                <a:cubicBezTo>
                  <a:pt x="8368" y="23665"/>
                  <a:pt x="9015" y="22985"/>
                  <a:pt x="9015" y="22985"/>
                </a:cubicBezTo>
                <a:cubicBezTo>
                  <a:pt x="8137" y="22207"/>
                  <a:pt x="7503" y="21960"/>
                  <a:pt x="7052" y="21960"/>
                </a:cubicBezTo>
                <a:close/>
                <a:moveTo>
                  <a:pt x="4408" y="20849"/>
                </a:moveTo>
                <a:cubicBezTo>
                  <a:pt x="4023" y="20849"/>
                  <a:pt x="2803" y="21055"/>
                  <a:pt x="3428" y="23764"/>
                </a:cubicBezTo>
                <a:cubicBezTo>
                  <a:pt x="3428" y="23764"/>
                  <a:pt x="5614" y="23018"/>
                  <a:pt x="4519" y="20856"/>
                </a:cubicBezTo>
                <a:cubicBezTo>
                  <a:pt x="4519" y="20856"/>
                  <a:pt x="4477" y="20849"/>
                  <a:pt x="4408" y="20849"/>
                </a:cubicBezTo>
                <a:close/>
                <a:moveTo>
                  <a:pt x="5588" y="22937"/>
                </a:moveTo>
                <a:cubicBezTo>
                  <a:pt x="5238" y="22937"/>
                  <a:pt x="3953" y="23120"/>
                  <a:pt x="4640" y="25892"/>
                </a:cubicBezTo>
                <a:cubicBezTo>
                  <a:pt x="4640" y="25892"/>
                  <a:pt x="6801" y="25086"/>
                  <a:pt x="5673" y="22941"/>
                </a:cubicBezTo>
                <a:cubicBezTo>
                  <a:pt x="5673" y="22941"/>
                  <a:pt x="5642" y="22937"/>
                  <a:pt x="5588" y="22937"/>
                </a:cubicBezTo>
                <a:close/>
                <a:moveTo>
                  <a:pt x="5549" y="1"/>
                </a:moveTo>
                <a:cubicBezTo>
                  <a:pt x="2451" y="5438"/>
                  <a:pt x="2175" y="10496"/>
                  <a:pt x="2700" y="14235"/>
                </a:cubicBezTo>
                <a:cubicBezTo>
                  <a:pt x="3454" y="19605"/>
                  <a:pt x="5961" y="23406"/>
                  <a:pt x="6368" y="23995"/>
                </a:cubicBezTo>
                <a:cubicBezTo>
                  <a:pt x="6287" y="24278"/>
                  <a:pt x="6217" y="24843"/>
                  <a:pt x="6619" y="25557"/>
                </a:cubicBezTo>
                <a:cubicBezTo>
                  <a:pt x="7199" y="26590"/>
                  <a:pt x="8006" y="26655"/>
                  <a:pt x="8006" y="26655"/>
                </a:cubicBezTo>
                <a:cubicBezTo>
                  <a:pt x="8006" y="26655"/>
                  <a:pt x="8734" y="26828"/>
                  <a:pt x="8853" y="27441"/>
                </a:cubicBezTo>
                <a:cubicBezTo>
                  <a:pt x="8853" y="27441"/>
                  <a:pt x="8903" y="24016"/>
                  <a:pt x="6638" y="23813"/>
                </a:cubicBezTo>
                <a:cubicBezTo>
                  <a:pt x="6340" y="23385"/>
                  <a:pt x="3791" y="19619"/>
                  <a:pt x="3042" y="14239"/>
                </a:cubicBezTo>
                <a:cubicBezTo>
                  <a:pt x="2763" y="12227"/>
                  <a:pt x="2721" y="9826"/>
                  <a:pt x="3242" y="7186"/>
                </a:cubicBezTo>
                <a:cubicBezTo>
                  <a:pt x="3389" y="9398"/>
                  <a:pt x="5791" y="9620"/>
                  <a:pt x="5791" y="9620"/>
                </a:cubicBezTo>
                <a:cubicBezTo>
                  <a:pt x="5100" y="7393"/>
                  <a:pt x="4119" y="7062"/>
                  <a:pt x="3597" y="7062"/>
                </a:cubicBezTo>
                <a:cubicBezTo>
                  <a:pt x="3424" y="7062"/>
                  <a:pt x="3301" y="7098"/>
                  <a:pt x="3256" y="7114"/>
                </a:cubicBezTo>
                <a:cubicBezTo>
                  <a:pt x="3680" y="5010"/>
                  <a:pt x="4461" y="2756"/>
                  <a:pt x="5768" y="427"/>
                </a:cubicBezTo>
                <a:lnTo>
                  <a:pt x="5549" y="2"/>
                </a:lnTo>
                <a:lnTo>
                  <a:pt x="554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6" name="Google Shape;1696;p40"/>
          <p:cNvGrpSpPr/>
          <p:nvPr/>
        </p:nvGrpSpPr>
        <p:grpSpPr>
          <a:xfrm>
            <a:off x="7145083" y="4283251"/>
            <a:ext cx="1789157" cy="1418060"/>
            <a:chOff x="-419850" y="3299625"/>
            <a:chExt cx="540825" cy="428650"/>
          </a:xfrm>
        </p:grpSpPr>
        <p:sp>
          <p:nvSpPr>
            <p:cNvPr id="1697" name="Google Shape;1697;p40"/>
            <p:cNvSpPr/>
            <p:nvPr/>
          </p:nvSpPr>
          <p:spPr>
            <a:xfrm>
              <a:off x="-49325" y="3528975"/>
              <a:ext cx="22700" cy="21650"/>
            </a:xfrm>
            <a:custGeom>
              <a:avLst/>
              <a:gdLst/>
              <a:ahLst/>
              <a:cxnLst/>
              <a:rect l="l" t="t" r="r" b="b"/>
              <a:pathLst>
                <a:path w="908" h="866" extrusionOk="0">
                  <a:moveTo>
                    <a:pt x="44" y="0"/>
                  </a:moveTo>
                  <a:cubicBezTo>
                    <a:pt x="30" y="0"/>
                    <a:pt x="15" y="0"/>
                    <a:pt x="0" y="1"/>
                  </a:cubicBezTo>
                  <a:cubicBezTo>
                    <a:pt x="198" y="95"/>
                    <a:pt x="292" y="128"/>
                    <a:pt x="326" y="139"/>
                  </a:cubicBezTo>
                  <a:lnTo>
                    <a:pt x="326" y="139"/>
                  </a:lnTo>
                  <a:cubicBezTo>
                    <a:pt x="315" y="137"/>
                    <a:pt x="299" y="135"/>
                    <a:pt x="281" y="135"/>
                  </a:cubicBezTo>
                  <a:cubicBezTo>
                    <a:pt x="267" y="135"/>
                    <a:pt x="250" y="136"/>
                    <a:pt x="234" y="140"/>
                  </a:cubicBezTo>
                  <a:cubicBezTo>
                    <a:pt x="146" y="157"/>
                    <a:pt x="93" y="240"/>
                    <a:pt x="90" y="317"/>
                  </a:cubicBezTo>
                  <a:cubicBezTo>
                    <a:pt x="88" y="394"/>
                    <a:pt x="127" y="468"/>
                    <a:pt x="167" y="538"/>
                  </a:cubicBezTo>
                  <a:cubicBezTo>
                    <a:pt x="232" y="648"/>
                    <a:pt x="311" y="759"/>
                    <a:pt x="435" y="822"/>
                  </a:cubicBezTo>
                  <a:cubicBezTo>
                    <a:pt x="490" y="850"/>
                    <a:pt x="554" y="865"/>
                    <a:pt x="618" y="865"/>
                  </a:cubicBezTo>
                  <a:cubicBezTo>
                    <a:pt x="698" y="865"/>
                    <a:pt x="776" y="841"/>
                    <a:pt x="827" y="787"/>
                  </a:cubicBezTo>
                  <a:cubicBezTo>
                    <a:pt x="907" y="701"/>
                    <a:pt x="891" y="573"/>
                    <a:pt x="844" y="471"/>
                  </a:cubicBezTo>
                  <a:cubicBezTo>
                    <a:pt x="720" y="194"/>
                    <a:pt x="385" y="0"/>
                    <a:pt x="4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0"/>
            <p:cNvSpPr/>
            <p:nvPr/>
          </p:nvSpPr>
          <p:spPr>
            <a:xfrm>
              <a:off x="-93525" y="3496675"/>
              <a:ext cx="24475" cy="22325"/>
            </a:xfrm>
            <a:custGeom>
              <a:avLst/>
              <a:gdLst/>
              <a:ahLst/>
              <a:cxnLst/>
              <a:rect l="l" t="t" r="r" b="b"/>
              <a:pathLst>
                <a:path w="979" h="893" extrusionOk="0">
                  <a:moveTo>
                    <a:pt x="9" y="0"/>
                  </a:moveTo>
                  <a:lnTo>
                    <a:pt x="9" y="2"/>
                  </a:lnTo>
                  <a:cubicBezTo>
                    <a:pt x="64" y="38"/>
                    <a:pt x="113" y="68"/>
                    <a:pt x="156" y="93"/>
                  </a:cubicBezTo>
                  <a:lnTo>
                    <a:pt x="156" y="93"/>
                  </a:lnTo>
                  <a:cubicBezTo>
                    <a:pt x="147" y="96"/>
                    <a:pt x="138" y="99"/>
                    <a:pt x="130" y="104"/>
                  </a:cubicBezTo>
                  <a:cubicBezTo>
                    <a:pt x="0" y="174"/>
                    <a:pt x="53" y="348"/>
                    <a:pt x="137" y="458"/>
                  </a:cubicBezTo>
                  <a:cubicBezTo>
                    <a:pt x="232" y="583"/>
                    <a:pt x="346" y="695"/>
                    <a:pt x="476" y="791"/>
                  </a:cubicBezTo>
                  <a:cubicBezTo>
                    <a:pt x="544" y="843"/>
                    <a:pt x="626" y="892"/>
                    <a:pt x="715" y="892"/>
                  </a:cubicBezTo>
                  <a:cubicBezTo>
                    <a:pt x="722" y="892"/>
                    <a:pt x="730" y="892"/>
                    <a:pt x="737" y="891"/>
                  </a:cubicBezTo>
                  <a:cubicBezTo>
                    <a:pt x="909" y="876"/>
                    <a:pt x="979" y="681"/>
                    <a:pt x="930" y="537"/>
                  </a:cubicBezTo>
                  <a:cubicBezTo>
                    <a:pt x="874" y="376"/>
                    <a:pt x="725" y="249"/>
                    <a:pt x="556" y="167"/>
                  </a:cubicBezTo>
                  <a:cubicBezTo>
                    <a:pt x="386" y="86"/>
                    <a:pt x="197" y="44"/>
                    <a:pt x="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0"/>
            <p:cNvSpPr/>
            <p:nvPr/>
          </p:nvSpPr>
          <p:spPr>
            <a:xfrm>
              <a:off x="35925" y="3537550"/>
              <a:ext cx="38075" cy="43975"/>
            </a:xfrm>
            <a:custGeom>
              <a:avLst/>
              <a:gdLst/>
              <a:ahLst/>
              <a:cxnLst/>
              <a:rect l="l" t="t" r="r" b="b"/>
              <a:pathLst>
                <a:path w="1523" h="1759" extrusionOk="0">
                  <a:moveTo>
                    <a:pt x="435" y="0"/>
                  </a:moveTo>
                  <a:cubicBezTo>
                    <a:pt x="408" y="0"/>
                    <a:pt x="382" y="1"/>
                    <a:pt x="355" y="4"/>
                  </a:cubicBezTo>
                  <a:cubicBezTo>
                    <a:pt x="375" y="16"/>
                    <a:pt x="393" y="26"/>
                    <a:pt x="408" y="35"/>
                  </a:cubicBezTo>
                  <a:lnTo>
                    <a:pt x="408" y="35"/>
                  </a:lnTo>
                  <a:cubicBezTo>
                    <a:pt x="398" y="33"/>
                    <a:pt x="389" y="32"/>
                    <a:pt x="379" y="32"/>
                  </a:cubicBezTo>
                  <a:cubicBezTo>
                    <a:pt x="378" y="32"/>
                    <a:pt x="377" y="32"/>
                    <a:pt x="375" y="32"/>
                  </a:cubicBezTo>
                  <a:cubicBezTo>
                    <a:pt x="279" y="32"/>
                    <a:pt x="196" y="98"/>
                    <a:pt x="148" y="170"/>
                  </a:cubicBezTo>
                  <a:cubicBezTo>
                    <a:pt x="0" y="386"/>
                    <a:pt x="69" y="663"/>
                    <a:pt x="179" y="895"/>
                  </a:cubicBezTo>
                  <a:cubicBezTo>
                    <a:pt x="272" y="1088"/>
                    <a:pt x="392" y="1272"/>
                    <a:pt x="534" y="1439"/>
                  </a:cubicBezTo>
                  <a:cubicBezTo>
                    <a:pt x="621" y="1542"/>
                    <a:pt x="720" y="1642"/>
                    <a:pt x="849" y="1703"/>
                  </a:cubicBezTo>
                  <a:cubicBezTo>
                    <a:pt x="922" y="1738"/>
                    <a:pt x="1006" y="1759"/>
                    <a:pt x="1089" y="1759"/>
                  </a:cubicBezTo>
                  <a:cubicBezTo>
                    <a:pt x="1152" y="1759"/>
                    <a:pt x="1215" y="1747"/>
                    <a:pt x="1270" y="1719"/>
                  </a:cubicBezTo>
                  <a:cubicBezTo>
                    <a:pt x="1432" y="1642"/>
                    <a:pt x="1491" y="1467"/>
                    <a:pt x="1505" y="1305"/>
                  </a:cubicBezTo>
                  <a:cubicBezTo>
                    <a:pt x="1523" y="1111"/>
                    <a:pt x="1495" y="912"/>
                    <a:pt x="1425" y="725"/>
                  </a:cubicBezTo>
                  <a:cubicBezTo>
                    <a:pt x="1281" y="345"/>
                    <a:pt x="887" y="0"/>
                    <a:pt x="435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0"/>
            <p:cNvSpPr/>
            <p:nvPr/>
          </p:nvSpPr>
          <p:spPr>
            <a:xfrm>
              <a:off x="6200" y="3478175"/>
              <a:ext cx="26950" cy="34350"/>
            </a:xfrm>
            <a:custGeom>
              <a:avLst/>
              <a:gdLst/>
              <a:ahLst/>
              <a:cxnLst/>
              <a:rect l="l" t="t" r="r" b="b"/>
              <a:pathLst>
                <a:path w="1078" h="1374" extrusionOk="0">
                  <a:moveTo>
                    <a:pt x="467" y="0"/>
                  </a:moveTo>
                  <a:cubicBezTo>
                    <a:pt x="507" y="48"/>
                    <a:pt x="513" y="62"/>
                    <a:pt x="496" y="62"/>
                  </a:cubicBezTo>
                  <a:cubicBezTo>
                    <a:pt x="470" y="62"/>
                    <a:pt x="389" y="28"/>
                    <a:pt x="298" y="28"/>
                  </a:cubicBezTo>
                  <a:cubicBezTo>
                    <a:pt x="264" y="28"/>
                    <a:pt x="228" y="33"/>
                    <a:pt x="193" y="46"/>
                  </a:cubicBezTo>
                  <a:cubicBezTo>
                    <a:pt x="7" y="116"/>
                    <a:pt x="0" y="344"/>
                    <a:pt x="49" y="518"/>
                  </a:cubicBezTo>
                  <a:cubicBezTo>
                    <a:pt x="102" y="704"/>
                    <a:pt x="179" y="884"/>
                    <a:pt x="282" y="1054"/>
                  </a:cubicBezTo>
                  <a:cubicBezTo>
                    <a:pt x="337" y="1146"/>
                    <a:pt x="402" y="1235"/>
                    <a:pt x="495" y="1298"/>
                  </a:cubicBezTo>
                  <a:cubicBezTo>
                    <a:pt x="562" y="1344"/>
                    <a:pt x="648" y="1374"/>
                    <a:pt x="732" y="1374"/>
                  </a:cubicBezTo>
                  <a:cubicBezTo>
                    <a:pt x="765" y="1374"/>
                    <a:pt x="797" y="1369"/>
                    <a:pt x="828" y="1360"/>
                  </a:cubicBezTo>
                  <a:cubicBezTo>
                    <a:pt x="998" y="1307"/>
                    <a:pt x="1063" y="1128"/>
                    <a:pt x="1067" y="972"/>
                  </a:cubicBezTo>
                  <a:cubicBezTo>
                    <a:pt x="1077" y="588"/>
                    <a:pt x="842" y="205"/>
                    <a:pt x="468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0"/>
            <p:cNvSpPr/>
            <p:nvPr/>
          </p:nvSpPr>
          <p:spPr>
            <a:xfrm>
              <a:off x="-13050" y="3423350"/>
              <a:ext cx="18200" cy="29450"/>
            </a:xfrm>
            <a:custGeom>
              <a:avLst/>
              <a:gdLst/>
              <a:ahLst/>
              <a:cxnLst/>
              <a:rect l="l" t="t" r="r" b="b"/>
              <a:pathLst>
                <a:path w="728" h="1178" extrusionOk="0">
                  <a:moveTo>
                    <a:pt x="74" y="0"/>
                  </a:moveTo>
                  <a:lnTo>
                    <a:pt x="74" y="0"/>
                  </a:lnTo>
                  <a:cubicBezTo>
                    <a:pt x="106" y="30"/>
                    <a:pt x="135" y="57"/>
                    <a:pt x="162" y="80"/>
                  </a:cubicBezTo>
                  <a:lnTo>
                    <a:pt x="162" y="80"/>
                  </a:lnTo>
                  <a:cubicBezTo>
                    <a:pt x="81" y="105"/>
                    <a:pt x="41" y="200"/>
                    <a:pt x="32" y="281"/>
                  </a:cubicBezTo>
                  <a:cubicBezTo>
                    <a:pt x="0" y="562"/>
                    <a:pt x="105" y="851"/>
                    <a:pt x="318" y="1065"/>
                  </a:cubicBezTo>
                  <a:cubicBezTo>
                    <a:pt x="373" y="1122"/>
                    <a:pt x="448" y="1177"/>
                    <a:pt x="531" y="1177"/>
                  </a:cubicBezTo>
                  <a:cubicBezTo>
                    <a:pt x="542" y="1177"/>
                    <a:pt x="553" y="1176"/>
                    <a:pt x="565" y="1174"/>
                  </a:cubicBezTo>
                  <a:cubicBezTo>
                    <a:pt x="716" y="1146"/>
                    <a:pt x="728" y="960"/>
                    <a:pt x="686" y="830"/>
                  </a:cubicBezTo>
                  <a:cubicBezTo>
                    <a:pt x="610" y="595"/>
                    <a:pt x="473" y="374"/>
                    <a:pt x="289" y="188"/>
                  </a:cubicBezTo>
                  <a:lnTo>
                    <a:pt x="289" y="188"/>
                  </a:lnTo>
                  <a:cubicBezTo>
                    <a:pt x="345" y="232"/>
                    <a:pt x="375" y="248"/>
                    <a:pt x="387" y="248"/>
                  </a:cubicBezTo>
                  <a:cubicBezTo>
                    <a:pt x="406" y="248"/>
                    <a:pt x="390" y="215"/>
                    <a:pt x="370" y="183"/>
                  </a:cubicBezTo>
                  <a:cubicBezTo>
                    <a:pt x="334" y="128"/>
                    <a:pt x="277" y="74"/>
                    <a:pt x="204" y="74"/>
                  </a:cubicBezTo>
                  <a:cubicBezTo>
                    <a:pt x="202" y="74"/>
                    <a:pt x="201" y="74"/>
                    <a:pt x="200" y="74"/>
                  </a:cubicBezTo>
                  <a:cubicBezTo>
                    <a:pt x="190" y="74"/>
                    <a:pt x="180" y="76"/>
                    <a:pt x="171" y="78"/>
                  </a:cubicBezTo>
                  <a:lnTo>
                    <a:pt x="171" y="78"/>
                  </a:lnTo>
                  <a:cubicBezTo>
                    <a:pt x="140" y="51"/>
                    <a:pt x="107" y="25"/>
                    <a:pt x="7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-39675" y="3372350"/>
              <a:ext cx="15850" cy="28750"/>
            </a:xfrm>
            <a:custGeom>
              <a:avLst/>
              <a:gdLst/>
              <a:ahLst/>
              <a:cxnLst/>
              <a:rect l="l" t="t" r="r" b="b"/>
              <a:pathLst>
                <a:path w="634" h="1150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425"/>
                    <a:pt x="197" y="860"/>
                    <a:pt x="556" y="1149"/>
                  </a:cubicBezTo>
                  <a:cubicBezTo>
                    <a:pt x="633" y="974"/>
                    <a:pt x="602" y="774"/>
                    <a:pt x="516" y="604"/>
                  </a:cubicBezTo>
                  <a:cubicBezTo>
                    <a:pt x="428" y="432"/>
                    <a:pt x="293" y="283"/>
                    <a:pt x="160" y="137"/>
                  </a:cubicBezTo>
                  <a:lnTo>
                    <a:pt x="160" y="137"/>
                  </a:lnTo>
                  <a:cubicBezTo>
                    <a:pt x="198" y="149"/>
                    <a:pt x="225" y="155"/>
                    <a:pt x="242" y="155"/>
                  </a:cubicBezTo>
                  <a:cubicBezTo>
                    <a:pt x="325" y="155"/>
                    <a:pt x="198" y="38"/>
                    <a:pt x="4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0"/>
            <p:cNvSpPr/>
            <p:nvPr/>
          </p:nvSpPr>
          <p:spPr>
            <a:xfrm>
              <a:off x="-6525" y="3565200"/>
              <a:ext cx="34675" cy="34400"/>
            </a:xfrm>
            <a:custGeom>
              <a:avLst/>
              <a:gdLst/>
              <a:ahLst/>
              <a:cxnLst/>
              <a:rect l="l" t="t" r="r" b="b"/>
              <a:pathLst>
                <a:path w="1387" h="1376" extrusionOk="0">
                  <a:moveTo>
                    <a:pt x="305" y="1"/>
                  </a:moveTo>
                  <a:cubicBezTo>
                    <a:pt x="274" y="1"/>
                    <a:pt x="241" y="3"/>
                    <a:pt x="209" y="8"/>
                  </a:cubicBezTo>
                  <a:cubicBezTo>
                    <a:pt x="151" y="17"/>
                    <a:pt x="92" y="36"/>
                    <a:pt x="53" y="75"/>
                  </a:cubicBezTo>
                  <a:cubicBezTo>
                    <a:pt x="7" y="120"/>
                    <a:pt x="0" y="187"/>
                    <a:pt x="2" y="248"/>
                  </a:cubicBezTo>
                  <a:cubicBezTo>
                    <a:pt x="14" y="589"/>
                    <a:pt x="255" y="892"/>
                    <a:pt x="527" y="1138"/>
                  </a:cubicBezTo>
                  <a:cubicBezTo>
                    <a:pt x="657" y="1256"/>
                    <a:pt x="833" y="1375"/>
                    <a:pt x="1011" y="1375"/>
                  </a:cubicBezTo>
                  <a:cubicBezTo>
                    <a:pt x="1051" y="1375"/>
                    <a:pt x="1092" y="1369"/>
                    <a:pt x="1132" y="1355"/>
                  </a:cubicBezTo>
                  <a:cubicBezTo>
                    <a:pt x="1279" y="1306"/>
                    <a:pt x="1363" y="1166"/>
                    <a:pt x="1376" y="1029"/>
                  </a:cubicBezTo>
                  <a:cubicBezTo>
                    <a:pt x="1386" y="894"/>
                    <a:pt x="1339" y="759"/>
                    <a:pt x="1288" y="629"/>
                  </a:cubicBezTo>
                  <a:cubicBezTo>
                    <a:pt x="1188" y="371"/>
                    <a:pt x="1023" y="77"/>
                    <a:pt x="711" y="38"/>
                  </a:cubicBezTo>
                  <a:cubicBezTo>
                    <a:pt x="690" y="36"/>
                    <a:pt x="669" y="34"/>
                    <a:pt x="648" y="34"/>
                  </a:cubicBezTo>
                  <a:cubicBezTo>
                    <a:pt x="604" y="34"/>
                    <a:pt x="561" y="39"/>
                    <a:pt x="517" y="47"/>
                  </a:cubicBezTo>
                  <a:lnTo>
                    <a:pt x="517" y="47"/>
                  </a:lnTo>
                  <a:cubicBezTo>
                    <a:pt x="489" y="22"/>
                    <a:pt x="403" y="1"/>
                    <a:pt x="305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0"/>
            <p:cNvSpPr/>
            <p:nvPr/>
          </p:nvSpPr>
          <p:spPr>
            <a:xfrm>
              <a:off x="-68450" y="3344225"/>
              <a:ext cx="188325" cy="286925"/>
            </a:xfrm>
            <a:custGeom>
              <a:avLst/>
              <a:gdLst/>
              <a:ahLst/>
              <a:cxnLst/>
              <a:rect l="l" t="t" r="r" b="b"/>
              <a:pathLst>
                <a:path w="7533" h="11477" extrusionOk="0">
                  <a:moveTo>
                    <a:pt x="6904" y="0"/>
                  </a:moveTo>
                  <a:cubicBezTo>
                    <a:pt x="6846" y="0"/>
                    <a:pt x="6783" y="6"/>
                    <a:pt x="6714" y="20"/>
                  </a:cubicBezTo>
                  <a:cubicBezTo>
                    <a:pt x="6393" y="85"/>
                    <a:pt x="6126" y="299"/>
                    <a:pt x="5915" y="531"/>
                  </a:cubicBezTo>
                  <a:cubicBezTo>
                    <a:pt x="5756" y="706"/>
                    <a:pt x="5607" y="908"/>
                    <a:pt x="5377" y="997"/>
                  </a:cubicBezTo>
                  <a:cubicBezTo>
                    <a:pt x="5210" y="1061"/>
                    <a:pt x="5028" y="1059"/>
                    <a:pt x="4854" y="1087"/>
                  </a:cubicBezTo>
                  <a:cubicBezTo>
                    <a:pt x="4400" y="1161"/>
                    <a:pt x="3989" y="1473"/>
                    <a:pt x="3830" y="1866"/>
                  </a:cubicBezTo>
                  <a:cubicBezTo>
                    <a:pt x="3696" y="2195"/>
                    <a:pt x="3712" y="2595"/>
                    <a:pt x="3419" y="2836"/>
                  </a:cubicBezTo>
                  <a:cubicBezTo>
                    <a:pt x="3184" y="3027"/>
                    <a:pt x="2825" y="3046"/>
                    <a:pt x="2595" y="3243"/>
                  </a:cubicBezTo>
                  <a:cubicBezTo>
                    <a:pt x="2365" y="3437"/>
                    <a:pt x="2335" y="3746"/>
                    <a:pt x="2365" y="4018"/>
                  </a:cubicBezTo>
                  <a:cubicBezTo>
                    <a:pt x="2397" y="4288"/>
                    <a:pt x="2470" y="4562"/>
                    <a:pt x="2395" y="4830"/>
                  </a:cubicBezTo>
                  <a:cubicBezTo>
                    <a:pt x="2198" y="5530"/>
                    <a:pt x="1155" y="5783"/>
                    <a:pt x="760" y="6423"/>
                  </a:cubicBezTo>
                  <a:cubicBezTo>
                    <a:pt x="620" y="6651"/>
                    <a:pt x="574" y="6914"/>
                    <a:pt x="555" y="7170"/>
                  </a:cubicBezTo>
                  <a:cubicBezTo>
                    <a:pt x="504" y="7823"/>
                    <a:pt x="602" y="8470"/>
                    <a:pt x="583" y="9124"/>
                  </a:cubicBezTo>
                  <a:cubicBezTo>
                    <a:pt x="562" y="9922"/>
                    <a:pt x="362" y="10728"/>
                    <a:pt x="1" y="11477"/>
                  </a:cubicBezTo>
                  <a:cubicBezTo>
                    <a:pt x="567" y="10747"/>
                    <a:pt x="1079" y="9982"/>
                    <a:pt x="1532" y="9194"/>
                  </a:cubicBezTo>
                  <a:cubicBezTo>
                    <a:pt x="1879" y="8593"/>
                    <a:pt x="2223" y="7940"/>
                    <a:pt x="2856" y="7565"/>
                  </a:cubicBezTo>
                  <a:cubicBezTo>
                    <a:pt x="3314" y="7293"/>
                    <a:pt x="3954" y="7123"/>
                    <a:pt x="4093" y="6654"/>
                  </a:cubicBezTo>
                  <a:cubicBezTo>
                    <a:pt x="4203" y="6284"/>
                    <a:pt x="3928" y="5872"/>
                    <a:pt x="4151" y="5541"/>
                  </a:cubicBezTo>
                  <a:cubicBezTo>
                    <a:pt x="4381" y="5199"/>
                    <a:pt x="4928" y="5227"/>
                    <a:pt x="5335" y="5067"/>
                  </a:cubicBezTo>
                  <a:cubicBezTo>
                    <a:pt x="5844" y="4865"/>
                    <a:pt x="6131" y="4279"/>
                    <a:pt x="5938" y="3834"/>
                  </a:cubicBezTo>
                  <a:cubicBezTo>
                    <a:pt x="5872" y="3681"/>
                    <a:pt x="5761" y="3506"/>
                    <a:pt x="5866" y="3362"/>
                  </a:cubicBezTo>
                  <a:cubicBezTo>
                    <a:pt x="5940" y="3265"/>
                    <a:pt x="6080" y="3236"/>
                    <a:pt x="6203" y="3208"/>
                  </a:cubicBezTo>
                  <a:cubicBezTo>
                    <a:pt x="6508" y="3136"/>
                    <a:pt x="6810" y="3013"/>
                    <a:pt x="7035" y="2808"/>
                  </a:cubicBezTo>
                  <a:cubicBezTo>
                    <a:pt x="7259" y="2602"/>
                    <a:pt x="7394" y="2308"/>
                    <a:pt x="7335" y="2038"/>
                  </a:cubicBezTo>
                  <a:cubicBezTo>
                    <a:pt x="7305" y="1901"/>
                    <a:pt x="7226" y="1774"/>
                    <a:pt x="7205" y="1636"/>
                  </a:cubicBezTo>
                  <a:cubicBezTo>
                    <a:pt x="7166" y="1376"/>
                    <a:pt x="7329" y="1120"/>
                    <a:pt x="7431" y="868"/>
                  </a:cubicBezTo>
                  <a:cubicBezTo>
                    <a:pt x="7533" y="613"/>
                    <a:pt x="7480" y="376"/>
                    <a:pt x="7305" y="147"/>
                  </a:cubicBezTo>
                  <a:cubicBezTo>
                    <a:pt x="7254" y="81"/>
                    <a:pt x="7116" y="0"/>
                    <a:pt x="690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0"/>
            <p:cNvSpPr/>
            <p:nvPr/>
          </p:nvSpPr>
          <p:spPr>
            <a:xfrm>
              <a:off x="10275" y="3447900"/>
              <a:ext cx="69825" cy="77600"/>
            </a:xfrm>
            <a:custGeom>
              <a:avLst/>
              <a:gdLst/>
              <a:ahLst/>
              <a:cxnLst/>
              <a:rect l="l" t="t" r="r" b="b"/>
              <a:pathLst>
                <a:path w="2793" h="3104" extrusionOk="0">
                  <a:moveTo>
                    <a:pt x="868" y="1"/>
                  </a:moveTo>
                  <a:cubicBezTo>
                    <a:pt x="632" y="1"/>
                    <a:pt x="465" y="129"/>
                    <a:pt x="318" y="288"/>
                  </a:cubicBezTo>
                  <a:cubicBezTo>
                    <a:pt x="167" y="452"/>
                    <a:pt x="70" y="657"/>
                    <a:pt x="35" y="859"/>
                  </a:cubicBezTo>
                  <a:cubicBezTo>
                    <a:pt x="0" y="1066"/>
                    <a:pt x="49" y="1273"/>
                    <a:pt x="104" y="1467"/>
                  </a:cubicBezTo>
                  <a:cubicBezTo>
                    <a:pt x="167" y="1692"/>
                    <a:pt x="235" y="1915"/>
                    <a:pt x="300" y="2139"/>
                  </a:cubicBezTo>
                  <a:cubicBezTo>
                    <a:pt x="362" y="2350"/>
                    <a:pt x="425" y="2553"/>
                    <a:pt x="409" y="2778"/>
                  </a:cubicBezTo>
                  <a:cubicBezTo>
                    <a:pt x="402" y="2892"/>
                    <a:pt x="369" y="2999"/>
                    <a:pt x="323" y="3104"/>
                  </a:cubicBezTo>
                  <a:cubicBezTo>
                    <a:pt x="611" y="2953"/>
                    <a:pt x="863" y="2781"/>
                    <a:pt x="944" y="2507"/>
                  </a:cubicBezTo>
                  <a:cubicBezTo>
                    <a:pt x="1054" y="2137"/>
                    <a:pt x="779" y="1725"/>
                    <a:pt x="1002" y="1394"/>
                  </a:cubicBezTo>
                  <a:cubicBezTo>
                    <a:pt x="1232" y="1052"/>
                    <a:pt x="1781" y="1080"/>
                    <a:pt x="2186" y="920"/>
                  </a:cubicBezTo>
                  <a:cubicBezTo>
                    <a:pt x="2477" y="804"/>
                    <a:pt x="2695" y="562"/>
                    <a:pt x="2793" y="295"/>
                  </a:cubicBezTo>
                  <a:lnTo>
                    <a:pt x="2793" y="295"/>
                  </a:lnTo>
                  <a:cubicBezTo>
                    <a:pt x="2789" y="301"/>
                    <a:pt x="2784" y="306"/>
                    <a:pt x="2775" y="310"/>
                  </a:cubicBezTo>
                  <a:cubicBezTo>
                    <a:pt x="2638" y="396"/>
                    <a:pt x="2484" y="432"/>
                    <a:pt x="2328" y="432"/>
                  </a:cubicBezTo>
                  <a:cubicBezTo>
                    <a:pt x="2271" y="432"/>
                    <a:pt x="2214" y="427"/>
                    <a:pt x="2158" y="418"/>
                  </a:cubicBezTo>
                  <a:cubicBezTo>
                    <a:pt x="1942" y="387"/>
                    <a:pt x="1725" y="308"/>
                    <a:pt x="1537" y="215"/>
                  </a:cubicBezTo>
                  <a:cubicBezTo>
                    <a:pt x="1333" y="113"/>
                    <a:pt x="1123" y="3"/>
                    <a:pt x="877" y="1"/>
                  </a:cubicBezTo>
                  <a:cubicBezTo>
                    <a:pt x="874" y="1"/>
                    <a:pt x="871" y="1"/>
                    <a:pt x="86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-67975" y="3372050"/>
              <a:ext cx="155975" cy="260275"/>
            </a:xfrm>
            <a:custGeom>
              <a:avLst/>
              <a:gdLst/>
              <a:ahLst/>
              <a:cxnLst/>
              <a:rect l="l" t="t" r="r" b="b"/>
              <a:pathLst>
                <a:path w="6239" h="10411" extrusionOk="0">
                  <a:moveTo>
                    <a:pt x="6219" y="0"/>
                  </a:moveTo>
                  <a:lnTo>
                    <a:pt x="6219" y="0"/>
                  </a:lnTo>
                  <a:cubicBezTo>
                    <a:pt x="6216" y="1"/>
                    <a:pt x="6214" y="2"/>
                    <a:pt x="6216" y="5"/>
                  </a:cubicBezTo>
                  <a:lnTo>
                    <a:pt x="6216" y="5"/>
                  </a:lnTo>
                  <a:cubicBezTo>
                    <a:pt x="6217" y="3"/>
                    <a:pt x="6218" y="2"/>
                    <a:pt x="6219" y="0"/>
                  </a:cubicBezTo>
                  <a:close/>
                  <a:moveTo>
                    <a:pt x="6216" y="5"/>
                  </a:moveTo>
                  <a:cubicBezTo>
                    <a:pt x="6146" y="120"/>
                    <a:pt x="6150" y="203"/>
                    <a:pt x="6005" y="428"/>
                  </a:cubicBezTo>
                  <a:cubicBezTo>
                    <a:pt x="4614" y="2598"/>
                    <a:pt x="2592" y="4543"/>
                    <a:pt x="1511" y="6838"/>
                  </a:cubicBezTo>
                  <a:cubicBezTo>
                    <a:pt x="1222" y="7455"/>
                    <a:pt x="962" y="8083"/>
                    <a:pt x="704" y="8711"/>
                  </a:cubicBezTo>
                  <a:lnTo>
                    <a:pt x="1" y="10411"/>
                  </a:lnTo>
                  <a:cubicBezTo>
                    <a:pt x="1027" y="8564"/>
                    <a:pt x="1683" y="6568"/>
                    <a:pt x="2876" y="4796"/>
                  </a:cubicBezTo>
                  <a:cubicBezTo>
                    <a:pt x="3963" y="3180"/>
                    <a:pt x="6088" y="1156"/>
                    <a:pt x="6239" y="19"/>
                  </a:cubicBezTo>
                  <a:cubicBezTo>
                    <a:pt x="6225" y="12"/>
                    <a:pt x="6218" y="8"/>
                    <a:pt x="6216" y="5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-115450" y="3299625"/>
              <a:ext cx="136125" cy="360525"/>
            </a:xfrm>
            <a:custGeom>
              <a:avLst/>
              <a:gdLst/>
              <a:ahLst/>
              <a:cxnLst/>
              <a:rect l="l" t="t" r="r" b="b"/>
              <a:pathLst>
                <a:path w="5445" h="14421" extrusionOk="0">
                  <a:moveTo>
                    <a:pt x="3968" y="0"/>
                  </a:moveTo>
                  <a:cubicBezTo>
                    <a:pt x="3374" y="0"/>
                    <a:pt x="2704" y="313"/>
                    <a:pt x="2537" y="450"/>
                  </a:cubicBezTo>
                  <a:cubicBezTo>
                    <a:pt x="1838" y="1018"/>
                    <a:pt x="1700" y="1974"/>
                    <a:pt x="1288" y="2755"/>
                  </a:cubicBezTo>
                  <a:cubicBezTo>
                    <a:pt x="835" y="3613"/>
                    <a:pt x="0" y="4383"/>
                    <a:pt x="56" y="5332"/>
                  </a:cubicBezTo>
                  <a:cubicBezTo>
                    <a:pt x="90" y="5891"/>
                    <a:pt x="442" y="6404"/>
                    <a:pt x="419" y="6963"/>
                  </a:cubicBezTo>
                  <a:cubicBezTo>
                    <a:pt x="412" y="7151"/>
                    <a:pt x="363" y="7335"/>
                    <a:pt x="339" y="7521"/>
                  </a:cubicBezTo>
                  <a:cubicBezTo>
                    <a:pt x="276" y="8000"/>
                    <a:pt x="383" y="8481"/>
                    <a:pt x="488" y="8951"/>
                  </a:cubicBezTo>
                  <a:cubicBezTo>
                    <a:pt x="895" y="10773"/>
                    <a:pt x="1303" y="12597"/>
                    <a:pt x="1710" y="14420"/>
                  </a:cubicBezTo>
                  <a:cubicBezTo>
                    <a:pt x="2130" y="13564"/>
                    <a:pt x="2159" y="12596"/>
                    <a:pt x="2273" y="11663"/>
                  </a:cubicBezTo>
                  <a:cubicBezTo>
                    <a:pt x="2387" y="10729"/>
                    <a:pt x="2631" y="9740"/>
                    <a:pt x="3349" y="9086"/>
                  </a:cubicBezTo>
                  <a:cubicBezTo>
                    <a:pt x="3543" y="8909"/>
                    <a:pt x="3770" y="8759"/>
                    <a:pt x="3929" y="8554"/>
                  </a:cubicBezTo>
                  <a:cubicBezTo>
                    <a:pt x="4091" y="8349"/>
                    <a:pt x="4171" y="8058"/>
                    <a:pt x="4035" y="7842"/>
                  </a:cubicBezTo>
                  <a:cubicBezTo>
                    <a:pt x="3924" y="7668"/>
                    <a:pt x="3679" y="7498"/>
                    <a:pt x="3789" y="7319"/>
                  </a:cubicBezTo>
                  <a:cubicBezTo>
                    <a:pt x="3829" y="7253"/>
                    <a:pt x="3910" y="7218"/>
                    <a:pt x="3984" y="7184"/>
                  </a:cubicBezTo>
                  <a:cubicBezTo>
                    <a:pt x="4282" y="7049"/>
                    <a:pt x="4580" y="6807"/>
                    <a:pt x="4582" y="6495"/>
                  </a:cubicBezTo>
                  <a:cubicBezTo>
                    <a:pt x="4585" y="6205"/>
                    <a:pt x="4329" y="5914"/>
                    <a:pt x="4466" y="5653"/>
                  </a:cubicBezTo>
                  <a:cubicBezTo>
                    <a:pt x="4587" y="5421"/>
                    <a:pt x="4940" y="5383"/>
                    <a:pt x="5082" y="5163"/>
                  </a:cubicBezTo>
                  <a:cubicBezTo>
                    <a:pt x="5387" y="4693"/>
                    <a:pt x="4438" y="4107"/>
                    <a:pt x="4766" y="3651"/>
                  </a:cubicBezTo>
                  <a:cubicBezTo>
                    <a:pt x="4877" y="3497"/>
                    <a:pt x="5092" y="3446"/>
                    <a:pt x="5220" y="3306"/>
                  </a:cubicBezTo>
                  <a:cubicBezTo>
                    <a:pt x="5445" y="3059"/>
                    <a:pt x="5303" y="2676"/>
                    <a:pt x="5103" y="2418"/>
                  </a:cubicBezTo>
                  <a:cubicBezTo>
                    <a:pt x="4903" y="2162"/>
                    <a:pt x="4640" y="1906"/>
                    <a:pt x="4647" y="1582"/>
                  </a:cubicBezTo>
                  <a:cubicBezTo>
                    <a:pt x="4650" y="1341"/>
                    <a:pt x="4978" y="1173"/>
                    <a:pt x="4959" y="933"/>
                  </a:cubicBezTo>
                  <a:cubicBezTo>
                    <a:pt x="4903" y="217"/>
                    <a:pt x="4462" y="0"/>
                    <a:pt x="3968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-30025" y="3408475"/>
              <a:ext cx="44700" cy="28350"/>
            </a:xfrm>
            <a:custGeom>
              <a:avLst/>
              <a:gdLst/>
              <a:ahLst/>
              <a:cxnLst/>
              <a:rect l="l" t="t" r="r" b="b"/>
              <a:pathLst>
                <a:path w="1788" h="11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45"/>
                    <a:pt x="100" y="82"/>
                    <a:pt x="146" y="118"/>
                  </a:cubicBezTo>
                  <a:cubicBezTo>
                    <a:pt x="235" y="194"/>
                    <a:pt x="325" y="269"/>
                    <a:pt x="412" y="346"/>
                  </a:cubicBezTo>
                  <a:lnTo>
                    <a:pt x="411" y="346"/>
                  </a:lnTo>
                  <a:cubicBezTo>
                    <a:pt x="586" y="503"/>
                    <a:pt x="758" y="662"/>
                    <a:pt x="923" y="829"/>
                  </a:cubicBezTo>
                  <a:cubicBezTo>
                    <a:pt x="1021" y="927"/>
                    <a:pt x="1114" y="1030"/>
                    <a:pt x="1207" y="1134"/>
                  </a:cubicBezTo>
                  <a:cubicBezTo>
                    <a:pt x="1361" y="1029"/>
                    <a:pt x="1565" y="964"/>
                    <a:pt x="1665" y="809"/>
                  </a:cubicBezTo>
                  <a:cubicBezTo>
                    <a:pt x="1788" y="618"/>
                    <a:pt x="1705" y="410"/>
                    <a:pt x="1586" y="197"/>
                  </a:cubicBezTo>
                  <a:cubicBezTo>
                    <a:pt x="1540" y="187"/>
                    <a:pt x="1495" y="178"/>
                    <a:pt x="1449" y="169"/>
                  </a:cubicBezTo>
                  <a:cubicBezTo>
                    <a:pt x="1035" y="89"/>
                    <a:pt x="616" y="29"/>
                    <a:pt x="191" y="3"/>
                  </a:cubicBezTo>
                  <a:cubicBezTo>
                    <a:pt x="165" y="3"/>
                    <a:pt x="139" y="4"/>
                    <a:pt x="112" y="4"/>
                  </a:cubicBezTo>
                  <a:cubicBezTo>
                    <a:pt x="75" y="4"/>
                    <a:pt x="37" y="3"/>
                    <a:pt x="0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-19850" y="3299625"/>
              <a:ext cx="28225" cy="21825"/>
            </a:xfrm>
            <a:custGeom>
              <a:avLst/>
              <a:gdLst/>
              <a:ahLst/>
              <a:cxnLst/>
              <a:rect l="l" t="t" r="r" b="b"/>
              <a:pathLst>
                <a:path w="1129" h="873" extrusionOk="0">
                  <a:moveTo>
                    <a:pt x="139" y="0"/>
                  </a:moveTo>
                  <a:cubicBezTo>
                    <a:pt x="96" y="0"/>
                    <a:pt x="54" y="2"/>
                    <a:pt x="11" y="5"/>
                  </a:cubicBezTo>
                  <a:cubicBezTo>
                    <a:pt x="11" y="10"/>
                    <a:pt x="11" y="15"/>
                    <a:pt x="11" y="19"/>
                  </a:cubicBezTo>
                  <a:cubicBezTo>
                    <a:pt x="11" y="129"/>
                    <a:pt x="11" y="238"/>
                    <a:pt x="12" y="348"/>
                  </a:cubicBezTo>
                  <a:cubicBezTo>
                    <a:pt x="12" y="401"/>
                    <a:pt x="4" y="452"/>
                    <a:pt x="2" y="505"/>
                  </a:cubicBezTo>
                  <a:cubicBezTo>
                    <a:pt x="0" y="561"/>
                    <a:pt x="30" y="603"/>
                    <a:pt x="74" y="638"/>
                  </a:cubicBezTo>
                  <a:cubicBezTo>
                    <a:pt x="142" y="692"/>
                    <a:pt x="228" y="685"/>
                    <a:pt x="309" y="710"/>
                  </a:cubicBezTo>
                  <a:cubicBezTo>
                    <a:pt x="419" y="743"/>
                    <a:pt x="530" y="771"/>
                    <a:pt x="644" y="796"/>
                  </a:cubicBezTo>
                  <a:cubicBezTo>
                    <a:pt x="804" y="831"/>
                    <a:pt x="965" y="854"/>
                    <a:pt x="1128" y="873"/>
                  </a:cubicBezTo>
                  <a:cubicBezTo>
                    <a:pt x="1052" y="204"/>
                    <a:pt x="621" y="0"/>
                    <a:pt x="13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-22500" y="3352925"/>
              <a:ext cx="43175" cy="35325"/>
            </a:xfrm>
            <a:custGeom>
              <a:avLst/>
              <a:gdLst/>
              <a:ahLst/>
              <a:cxnLst/>
              <a:rect l="l" t="t" r="r" b="b"/>
              <a:pathLst>
                <a:path w="1727" h="1413" extrusionOk="0">
                  <a:moveTo>
                    <a:pt x="1155" y="0"/>
                  </a:moveTo>
                  <a:cubicBezTo>
                    <a:pt x="1148" y="7"/>
                    <a:pt x="1141" y="13"/>
                    <a:pt x="1132" y="18"/>
                  </a:cubicBezTo>
                  <a:cubicBezTo>
                    <a:pt x="895" y="127"/>
                    <a:pt x="669" y="242"/>
                    <a:pt x="445" y="370"/>
                  </a:cubicBezTo>
                  <a:cubicBezTo>
                    <a:pt x="280" y="462"/>
                    <a:pt x="1" y="618"/>
                    <a:pt x="50" y="837"/>
                  </a:cubicBezTo>
                  <a:cubicBezTo>
                    <a:pt x="69" y="930"/>
                    <a:pt x="168" y="991"/>
                    <a:pt x="248" y="1035"/>
                  </a:cubicBezTo>
                  <a:cubicBezTo>
                    <a:pt x="369" y="1100"/>
                    <a:pt x="503" y="1149"/>
                    <a:pt x="629" y="1204"/>
                  </a:cubicBezTo>
                  <a:cubicBezTo>
                    <a:pt x="748" y="1255"/>
                    <a:pt x="869" y="1304"/>
                    <a:pt x="990" y="1351"/>
                  </a:cubicBezTo>
                  <a:cubicBezTo>
                    <a:pt x="1045" y="1372"/>
                    <a:pt x="1101" y="1391"/>
                    <a:pt x="1159" y="1412"/>
                  </a:cubicBezTo>
                  <a:cubicBezTo>
                    <a:pt x="1269" y="1332"/>
                    <a:pt x="1409" y="1276"/>
                    <a:pt x="1502" y="1174"/>
                  </a:cubicBezTo>
                  <a:cubicBezTo>
                    <a:pt x="1727" y="927"/>
                    <a:pt x="1585" y="544"/>
                    <a:pt x="1385" y="286"/>
                  </a:cubicBezTo>
                  <a:cubicBezTo>
                    <a:pt x="1311" y="192"/>
                    <a:pt x="1229" y="97"/>
                    <a:pt x="1155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-114900" y="3393875"/>
              <a:ext cx="48275" cy="74175"/>
            </a:xfrm>
            <a:custGeom>
              <a:avLst/>
              <a:gdLst/>
              <a:ahLst/>
              <a:cxnLst/>
              <a:rect l="l" t="t" r="r" b="b"/>
              <a:pathLst>
                <a:path w="1931" h="2967" extrusionOk="0">
                  <a:moveTo>
                    <a:pt x="613" y="1"/>
                  </a:moveTo>
                  <a:cubicBezTo>
                    <a:pt x="283" y="495"/>
                    <a:pt x="1" y="997"/>
                    <a:pt x="34" y="1562"/>
                  </a:cubicBezTo>
                  <a:cubicBezTo>
                    <a:pt x="34" y="1567"/>
                    <a:pt x="36" y="1574"/>
                    <a:pt x="36" y="1579"/>
                  </a:cubicBezTo>
                  <a:cubicBezTo>
                    <a:pt x="115" y="1622"/>
                    <a:pt x="192" y="1664"/>
                    <a:pt x="268" y="1709"/>
                  </a:cubicBezTo>
                  <a:cubicBezTo>
                    <a:pt x="641" y="1934"/>
                    <a:pt x="992" y="2192"/>
                    <a:pt x="1306" y="2488"/>
                  </a:cubicBezTo>
                  <a:cubicBezTo>
                    <a:pt x="1401" y="2576"/>
                    <a:pt x="1502" y="2656"/>
                    <a:pt x="1597" y="2744"/>
                  </a:cubicBezTo>
                  <a:cubicBezTo>
                    <a:pt x="1687" y="2825"/>
                    <a:pt x="1773" y="2909"/>
                    <a:pt x="1878" y="2967"/>
                  </a:cubicBezTo>
                  <a:cubicBezTo>
                    <a:pt x="1909" y="2951"/>
                    <a:pt x="1929" y="2930"/>
                    <a:pt x="1929" y="2890"/>
                  </a:cubicBezTo>
                  <a:cubicBezTo>
                    <a:pt x="1930" y="2830"/>
                    <a:pt x="1927" y="2772"/>
                    <a:pt x="1923" y="2713"/>
                  </a:cubicBezTo>
                  <a:cubicBezTo>
                    <a:pt x="1911" y="2560"/>
                    <a:pt x="1887" y="2406"/>
                    <a:pt x="1852" y="2257"/>
                  </a:cubicBezTo>
                  <a:cubicBezTo>
                    <a:pt x="1785" y="1967"/>
                    <a:pt x="1681" y="1686"/>
                    <a:pt x="1557" y="1416"/>
                  </a:cubicBezTo>
                  <a:cubicBezTo>
                    <a:pt x="1317" y="904"/>
                    <a:pt x="978" y="439"/>
                    <a:pt x="61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-108525" y="3483725"/>
              <a:ext cx="31800" cy="63575"/>
            </a:xfrm>
            <a:custGeom>
              <a:avLst/>
              <a:gdLst/>
              <a:ahLst/>
              <a:cxnLst/>
              <a:rect l="l" t="t" r="r" b="b"/>
              <a:pathLst>
                <a:path w="1272" h="2543" extrusionOk="0">
                  <a:moveTo>
                    <a:pt x="86" y="1"/>
                  </a:moveTo>
                  <a:cubicBezTo>
                    <a:pt x="77" y="54"/>
                    <a:pt x="69" y="104"/>
                    <a:pt x="62" y="157"/>
                  </a:cubicBezTo>
                  <a:cubicBezTo>
                    <a:pt x="0" y="636"/>
                    <a:pt x="106" y="1117"/>
                    <a:pt x="211" y="1587"/>
                  </a:cubicBezTo>
                  <a:cubicBezTo>
                    <a:pt x="225" y="1648"/>
                    <a:pt x="239" y="1711"/>
                    <a:pt x="253" y="1774"/>
                  </a:cubicBezTo>
                  <a:cubicBezTo>
                    <a:pt x="586" y="2020"/>
                    <a:pt x="902" y="2287"/>
                    <a:pt x="1228" y="2543"/>
                  </a:cubicBezTo>
                  <a:lnTo>
                    <a:pt x="1239" y="2543"/>
                  </a:lnTo>
                  <a:cubicBezTo>
                    <a:pt x="1272" y="2448"/>
                    <a:pt x="1268" y="2327"/>
                    <a:pt x="1263" y="2236"/>
                  </a:cubicBezTo>
                  <a:cubicBezTo>
                    <a:pt x="1253" y="2097"/>
                    <a:pt x="1223" y="1960"/>
                    <a:pt x="1181" y="1827"/>
                  </a:cubicBezTo>
                  <a:cubicBezTo>
                    <a:pt x="1098" y="1576"/>
                    <a:pt x="981" y="1334"/>
                    <a:pt x="851" y="1104"/>
                  </a:cubicBezTo>
                  <a:cubicBezTo>
                    <a:pt x="788" y="992"/>
                    <a:pt x="719" y="883"/>
                    <a:pt x="646" y="778"/>
                  </a:cubicBezTo>
                  <a:cubicBezTo>
                    <a:pt x="576" y="678"/>
                    <a:pt x="525" y="567"/>
                    <a:pt x="462" y="464"/>
                  </a:cubicBezTo>
                  <a:cubicBezTo>
                    <a:pt x="356" y="294"/>
                    <a:pt x="234" y="138"/>
                    <a:pt x="86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-67125" y="3518150"/>
              <a:ext cx="45525" cy="64025"/>
            </a:xfrm>
            <a:custGeom>
              <a:avLst/>
              <a:gdLst/>
              <a:ahLst/>
              <a:cxnLst/>
              <a:rect l="l" t="t" r="r" b="b"/>
              <a:pathLst>
                <a:path w="1821" h="2561" extrusionOk="0">
                  <a:moveTo>
                    <a:pt x="1821" y="1"/>
                  </a:moveTo>
                  <a:lnTo>
                    <a:pt x="1821" y="1"/>
                  </a:lnTo>
                  <a:cubicBezTo>
                    <a:pt x="1581" y="34"/>
                    <a:pt x="1400" y="155"/>
                    <a:pt x="1223" y="311"/>
                  </a:cubicBezTo>
                  <a:cubicBezTo>
                    <a:pt x="1047" y="464"/>
                    <a:pt x="900" y="631"/>
                    <a:pt x="760" y="815"/>
                  </a:cubicBezTo>
                  <a:cubicBezTo>
                    <a:pt x="695" y="903"/>
                    <a:pt x="607" y="973"/>
                    <a:pt x="535" y="1057"/>
                  </a:cubicBezTo>
                  <a:cubicBezTo>
                    <a:pt x="460" y="1145"/>
                    <a:pt x="390" y="1231"/>
                    <a:pt x="339" y="1332"/>
                  </a:cubicBezTo>
                  <a:cubicBezTo>
                    <a:pt x="240" y="1529"/>
                    <a:pt x="167" y="1734"/>
                    <a:pt x="109" y="1944"/>
                  </a:cubicBezTo>
                  <a:cubicBezTo>
                    <a:pt x="53" y="2146"/>
                    <a:pt x="16" y="2353"/>
                    <a:pt x="0" y="2560"/>
                  </a:cubicBezTo>
                  <a:cubicBezTo>
                    <a:pt x="188" y="2476"/>
                    <a:pt x="319" y="2322"/>
                    <a:pt x="465" y="2178"/>
                  </a:cubicBezTo>
                  <a:cubicBezTo>
                    <a:pt x="618" y="1488"/>
                    <a:pt x="888" y="827"/>
                    <a:pt x="1417" y="345"/>
                  </a:cubicBezTo>
                  <a:cubicBezTo>
                    <a:pt x="1547" y="227"/>
                    <a:pt x="1691" y="120"/>
                    <a:pt x="182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-79850" y="3326875"/>
              <a:ext cx="56100" cy="330200"/>
            </a:xfrm>
            <a:custGeom>
              <a:avLst/>
              <a:gdLst/>
              <a:ahLst/>
              <a:cxnLst/>
              <a:rect l="l" t="t" r="r" b="b"/>
              <a:pathLst>
                <a:path w="2244" h="13208" extrusionOk="0">
                  <a:moveTo>
                    <a:pt x="2244" y="0"/>
                  </a:moveTo>
                  <a:lnTo>
                    <a:pt x="2244" y="0"/>
                  </a:lnTo>
                  <a:cubicBezTo>
                    <a:pt x="1442" y="1293"/>
                    <a:pt x="1165" y="2860"/>
                    <a:pt x="986" y="4398"/>
                  </a:cubicBezTo>
                  <a:cubicBezTo>
                    <a:pt x="809" y="5936"/>
                    <a:pt x="713" y="7498"/>
                    <a:pt x="237" y="8983"/>
                  </a:cubicBezTo>
                  <a:cubicBezTo>
                    <a:pt x="109" y="9381"/>
                    <a:pt x="0" y="10885"/>
                    <a:pt x="151" y="11707"/>
                  </a:cubicBezTo>
                  <a:cubicBezTo>
                    <a:pt x="248" y="12239"/>
                    <a:pt x="248" y="12676"/>
                    <a:pt x="344" y="13207"/>
                  </a:cubicBezTo>
                  <a:cubicBezTo>
                    <a:pt x="290" y="12016"/>
                    <a:pt x="237" y="10815"/>
                    <a:pt x="455" y="9636"/>
                  </a:cubicBezTo>
                  <a:cubicBezTo>
                    <a:pt x="567" y="9031"/>
                    <a:pt x="821" y="8004"/>
                    <a:pt x="899" y="7396"/>
                  </a:cubicBezTo>
                  <a:cubicBezTo>
                    <a:pt x="1260" y="4533"/>
                    <a:pt x="1335" y="2516"/>
                    <a:pt x="2244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-69450" y="3604050"/>
              <a:ext cx="163900" cy="50650"/>
            </a:xfrm>
            <a:custGeom>
              <a:avLst/>
              <a:gdLst/>
              <a:ahLst/>
              <a:cxnLst/>
              <a:rect l="l" t="t" r="r" b="b"/>
              <a:pathLst>
                <a:path w="6556" h="2026" extrusionOk="0">
                  <a:moveTo>
                    <a:pt x="2670" y="1"/>
                  </a:moveTo>
                  <a:cubicBezTo>
                    <a:pt x="2260" y="1"/>
                    <a:pt x="1835" y="136"/>
                    <a:pt x="1488" y="361"/>
                  </a:cubicBezTo>
                  <a:cubicBezTo>
                    <a:pt x="856" y="766"/>
                    <a:pt x="419" y="1405"/>
                    <a:pt x="0" y="2026"/>
                  </a:cubicBezTo>
                  <a:cubicBezTo>
                    <a:pt x="523" y="1608"/>
                    <a:pt x="1254" y="1966"/>
                    <a:pt x="1725" y="1533"/>
                  </a:cubicBezTo>
                  <a:cubicBezTo>
                    <a:pt x="1856" y="1413"/>
                    <a:pt x="2037" y="985"/>
                    <a:pt x="2203" y="922"/>
                  </a:cubicBezTo>
                  <a:cubicBezTo>
                    <a:pt x="2255" y="903"/>
                    <a:pt x="2306" y="894"/>
                    <a:pt x="2357" y="894"/>
                  </a:cubicBezTo>
                  <a:cubicBezTo>
                    <a:pt x="2612" y="894"/>
                    <a:pt x="2860" y="1106"/>
                    <a:pt x="3096" y="1247"/>
                  </a:cubicBezTo>
                  <a:cubicBezTo>
                    <a:pt x="3325" y="1382"/>
                    <a:pt x="3592" y="1450"/>
                    <a:pt x="3859" y="1450"/>
                  </a:cubicBezTo>
                  <a:cubicBezTo>
                    <a:pt x="4091" y="1450"/>
                    <a:pt x="4323" y="1399"/>
                    <a:pt x="4531" y="1296"/>
                  </a:cubicBezTo>
                  <a:cubicBezTo>
                    <a:pt x="4887" y="1119"/>
                    <a:pt x="5164" y="805"/>
                    <a:pt x="5524" y="638"/>
                  </a:cubicBezTo>
                  <a:cubicBezTo>
                    <a:pt x="5649" y="581"/>
                    <a:pt x="5793" y="550"/>
                    <a:pt x="5934" y="550"/>
                  </a:cubicBezTo>
                  <a:cubicBezTo>
                    <a:pt x="6203" y="550"/>
                    <a:pt x="6460" y="660"/>
                    <a:pt x="6545" y="906"/>
                  </a:cubicBezTo>
                  <a:cubicBezTo>
                    <a:pt x="6555" y="473"/>
                    <a:pt x="6154" y="114"/>
                    <a:pt x="5726" y="40"/>
                  </a:cubicBezTo>
                  <a:cubicBezTo>
                    <a:pt x="5651" y="27"/>
                    <a:pt x="5577" y="22"/>
                    <a:pt x="5503" y="22"/>
                  </a:cubicBezTo>
                  <a:cubicBezTo>
                    <a:pt x="5148" y="22"/>
                    <a:pt x="4795" y="153"/>
                    <a:pt x="4475" y="313"/>
                  </a:cubicBezTo>
                  <a:cubicBezTo>
                    <a:pt x="4320" y="392"/>
                    <a:pt x="4149" y="479"/>
                    <a:pt x="3983" y="479"/>
                  </a:cubicBezTo>
                  <a:cubicBezTo>
                    <a:pt x="3932" y="479"/>
                    <a:pt x="3882" y="471"/>
                    <a:pt x="3833" y="452"/>
                  </a:cubicBezTo>
                  <a:cubicBezTo>
                    <a:pt x="3744" y="417"/>
                    <a:pt x="3672" y="350"/>
                    <a:pt x="3594" y="292"/>
                  </a:cubicBezTo>
                  <a:cubicBezTo>
                    <a:pt x="3327" y="90"/>
                    <a:pt x="3003" y="1"/>
                    <a:pt x="2670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-71250" y="3568050"/>
              <a:ext cx="176875" cy="91350"/>
            </a:xfrm>
            <a:custGeom>
              <a:avLst/>
              <a:gdLst/>
              <a:ahLst/>
              <a:cxnLst/>
              <a:rect l="l" t="t" r="r" b="b"/>
              <a:pathLst>
                <a:path w="7075" h="3654" extrusionOk="0">
                  <a:moveTo>
                    <a:pt x="5637" y="0"/>
                  </a:moveTo>
                  <a:cubicBezTo>
                    <a:pt x="5322" y="0"/>
                    <a:pt x="5007" y="95"/>
                    <a:pt x="4749" y="276"/>
                  </a:cubicBezTo>
                  <a:cubicBezTo>
                    <a:pt x="4572" y="401"/>
                    <a:pt x="4378" y="572"/>
                    <a:pt x="4179" y="572"/>
                  </a:cubicBezTo>
                  <a:cubicBezTo>
                    <a:pt x="4139" y="572"/>
                    <a:pt x="4099" y="565"/>
                    <a:pt x="4059" y="550"/>
                  </a:cubicBezTo>
                  <a:cubicBezTo>
                    <a:pt x="3942" y="506"/>
                    <a:pt x="3861" y="399"/>
                    <a:pt x="3763" y="322"/>
                  </a:cubicBezTo>
                  <a:cubicBezTo>
                    <a:pt x="3628" y="217"/>
                    <a:pt x="3460" y="170"/>
                    <a:pt x="3288" y="170"/>
                  </a:cubicBezTo>
                  <a:cubicBezTo>
                    <a:pt x="3171" y="170"/>
                    <a:pt x="3052" y="192"/>
                    <a:pt x="2942" y="231"/>
                  </a:cubicBezTo>
                  <a:cubicBezTo>
                    <a:pt x="2672" y="327"/>
                    <a:pt x="2444" y="515"/>
                    <a:pt x="2233" y="710"/>
                  </a:cubicBezTo>
                  <a:cubicBezTo>
                    <a:pt x="1307" y="1568"/>
                    <a:pt x="439" y="2378"/>
                    <a:pt x="0" y="3560"/>
                  </a:cubicBezTo>
                  <a:lnTo>
                    <a:pt x="109" y="3653"/>
                  </a:lnTo>
                  <a:cubicBezTo>
                    <a:pt x="698" y="2766"/>
                    <a:pt x="1286" y="2324"/>
                    <a:pt x="1923" y="1813"/>
                  </a:cubicBezTo>
                  <a:cubicBezTo>
                    <a:pt x="2114" y="1660"/>
                    <a:pt x="2336" y="1508"/>
                    <a:pt x="2580" y="1508"/>
                  </a:cubicBezTo>
                  <a:cubicBezTo>
                    <a:pt x="2593" y="1508"/>
                    <a:pt x="2606" y="1509"/>
                    <a:pt x="2619" y="1510"/>
                  </a:cubicBezTo>
                  <a:cubicBezTo>
                    <a:pt x="2851" y="1527"/>
                    <a:pt x="3059" y="1684"/>
                    <a:pt x="3292" y="1684"/>
                  </a:cubicBezTo>
                  <a:cubicBezTo>
                    <a:pt x="3297" y="1684"/>
                    <a:pt x="3302" y="1683"/>
                    <a:pt x="3307" y="1683"/>
                  </a:cubicBezTo>
                  <a:cubicBezTo>
                    <a:pt x="3634" y="1670"/>
                    <a:pt x="3904" y="1335"/>
                    <a:pt x="4216" y="1335"/>
                  </a:cubicBezTo>
                  <a:cubicBezTo>
                    <a:pt x="4245" y="1335"/>
                    <a:pt x="4275" y="1338"/>
                    <a:pt x="4305" y="1345"/>
                  </a:cubicBezTo>
                  <a:cubicBezTo>
                    <a:pt x="4447" y="1375"/>
                    <a:pt x="4563" y="1482"/>
                    <a:pt x="4703" y="1524"/>
                  </a:cubicBezTo>
                  <a:cubicBezTo>
                    <a:pt x="4750" y="1538"/>
                    <a:pt x="4797" y="1544"/>
                    <a:pt x="4843" y="1544"/>
                  </a:cubicBezTo>
                  <a:cubicBezTo>
                    <a:pt x="5082" y="1544"/>
                    <a:pt x="5317" y="1375"/>
                    <a:pt x="5494" y="1197"/>
                  </a:cubicBezTo>
                  <a:cubicBezTo>
                    <a:pt x="5708" y="987"/>
                    <a:pt x="5922" y="738"/>
                    <a:pt x="6219" y="692"/>
                  </a:cubicBezTo>
                  <a:cubicBezTo>
                    <a:pt x="6251" y="687"/>
                    <a:pt x="6283" y="685"/>
                    <a:pt x="6315" y="685"/>
                  </a:cubicBezTo>
                  <a:cubicBezTo>
                    <a:pt x="6590" y="685"/>
                    <a:pt x="6847" y="859"/>
                    <a:pt x="7075" y="1024"/>
                  </a:cubicBezTo>
                  <a:cubicBezTo>
                    <a:pt x="6920" y="578"/>
                    <a:pt x="6548" y="215"/>
                    <a:pt x="6099" y="71"/>
                  </a:cubicBezTo>
                  <a:cubicBezTo>
                    <a:pt x="5950" y="24"/>
                    <a:pt x="5794" y="0"/>
                    <a:pt x="5637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-75325" y="3464625"/>
              <a:ext cx="196300" cy="196050"/>
            </a:xfrm>
            <a:custGeom>
              <a:avLst/>
              <a:gdLst/>
              <a:ahLst/>
              <a:cxnLst/>
              <a:rect l="l" t="t" r="r" b="b"/>
              <a:pathLst>
                <a:path w="7852" h="7842" extrusionOk="0">
                  <a:moveTo>
                    <a:pt x="7852" y="0"/>
                  </a:moveTo>
                  <a:cubicBezTo>
                    <a:pt x="7752" y="219"/>
                    <a:pt x="7473" y="300"/>
                    <a:pt x="7227" y="344"/>
                  </a:cubicBezTo>
                  <a:cubicBezTo>
                    <a:pt x="6676" y="444"/>
                    <a:pt x="6119" y="493"/>
                    <a:pt x="5561" y="495"/>
                  </a:cubicBezTo>
                  <a:cubicBezTo>
                    <a:pt x="5475" y="495"/>
                    <a:pt x="5387" y="494"/>
                    <a:pt x="5299" y="494"/>
                  </a:cubicBezTo>
                  <a:cubicBezTo>
                    <a:pt x="4736" y="494"/>
                    <a:pt x="4144" y="519"/>
                    <a:pt x="3747" y="888"/>
                  </a:cubicBezTo>
                  <a:cubicBezTo>
                    <a:pt x="3280" y="1323"/>
                    <a:pt x="3286" y="2063"/>
                    <a:pt x="2842" y="2519"/>
                  </a:cubicBezTo>
                  <a:cubicBezTo>
                    <a:pt x="2524" y="2845"/>
                    <a:pt x="2044" y="2959"/>
                    <a:pt x="1638" y="3177"/>
                  </a:cubicBezTo>
                  <a:cubicBezTo>
                    <a:pt x="839" y="3608"/>
                    <a:pt x="356" y="4454"/>
                    <a:pt x="177" y="5308"/>
                  </a:cubicBezTo>
                  <a:cubicBezTo>
                    <a:pt x="0" y="6164"/>
                    <a:pt x="86" y="7041"/>
                    <a:pt x="151" y="7841"/>
                  </a:cubicBezTo>
                  <a:cubicBezTo>
                    <a:pt x="960" y="7573"/>
                    <a:pt x="1410" y="6764"/>
                    <a:pt x="1754" y="6015"/>
                  </a:cubicBezTo>
                  <a:cubicBezTo>
                    <a:pt x="2096" y="5268"/>
                    <a:pt x="2470" y="4445"/>
                    <a:pt x="3233" y="4071"/>
                  </a:cubicBezTo>
                  <a:cubicBezTo>
                    <a:pt x="3575" y="3903"/>
                    <a:pt x="3964" y="3845"/>
                    <a:pt x="4319" y="3700"/>
                  </a:cubicBezTo>
                  <a:cubicBezTo>
                    <a:pt x="4808" y="3501"/>
                    <a:pt x="5222" y="3131"/>
                    <a:pt x="5463" y="2679"/>
                  </a:cubicBezTo>
                  <a:cubicBezTo>
                    <a:pt x="5619" y="2386"/>
                    <a:pt x="5715" y="2044"/>
                    <a:pt x="5989" y="1840"/>
                  </a:cubicBezTo>
                  <a:cubicBezTo>
                    <a:pt x="6324" y="1593"/>
                    <a:pt x="6810" y="1640"/>
                    <a:pt x="7176" y="1437"/>
                  </a:cubicBezTo>
                  <a:cubicBezTo>
                    <a:pt x="7671" y="1161"/>
                    <a:pt x="7788" y="540"/>
                    <a:pt x="7852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-69900" y="3489525"/>
              <a:ext cx="155750" cy="167100"/>
            </a:xfrm>
            <a:custGeom>
              <a:avLst/>
              <a:gdLst/>
              <a:ahLst/>
              <a:cxnLst/>
              <a:rect l="l" t="t" r="r" b="b"/>
              <a:pathLst>
                <a:path w="6230" h="6684" extrusionOk="0">
                  <a:moveTo>
                    <a:pt x="6095" y="0"/>
                  </a:moveTo>
                  <a:cubicBezTo>
                    <a:pt x="5664" y="0"/>
                    <a:pt x="5244" y="221"/>
                    <a:pt x="4912" y="499"/>
                  </a:cubicBezTo>
                  <a:cubicBezTo>
                    <a:pt x="4546" y="804"/>
                    <a:pt x="4251" y="1183"/>
                    <a:pt x="3893" y="1497"/>
                  </a:cubicBezTo>
                  <a:cubicBezTo>
                    <a:pt x="3186" y="2118"/>
                    <a:pt x="2258" y="2476"/>
                    <a:pt x="1576" y="3118"/>
                  </a:cubicBezTo>
                  <a:cubicBezTo>
                    <a:pt x="565" y="4068"/>
                    <a:pt x="248" y="5475"/>
                    <a:pt x="1" y="6684"/>
                  </a:cubicBezTo>
                  <a:cubicBezTo>
                    <a:pt x="499" y="5942"/>
                    <a:pt x="585" y="5019"/>
                    <a:pt x="990" y="4228"/>
                  </a:cubicBezTo>
                  <a:cubicBezTo>
                    <a:pt x="1316" y="3589"/>
                    <a:pt x="1853" y="3047"/>
                    <a:pt x="2504" y="2698"/>
                  </a:cubicBezTo>
                  <a:cubicBezTo>
                    <a:pt x="2998" y="2435"/>
                    <a:pt x="3560" y="2277"/>
                    <a:pt x="4000" y="1935"/>
                  </a:cubicBezTo>
                  <a:cubicBezTo>
                    <a:pt x="4398" y="1625"/>
                    <a:pt x="4663" y="1188"/>
                    <a:pt x="4982" y="804"/>
                  </a:cubicBezTo>
                  <a:cubicBezTo>
                    <a:pt x="5302" y="418"/>
                    <a:pt x="5721" y="57"/>
                    <a:pt x="6230" y="7"/>
                  </a:cubicBezTo>
                  <a:cubicBezTo>
                    <a:pt x="6185" y="3"/>
                    <a:pt x="6140" y="0"/>
                    <a:pt x="6095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-300250" y="3343175"/>
              <a:ext cx="228225" cy="316300"/>
            </a:xfrm>
            <a:custGeom>
              <a:avLst/>
              <a:gdLst/>
              <a:ahLst/>
              <a:cxnLst/>
              <a:rect l="l" t="t" r="r" b="b"/>
              <a:pathLst>
                <a:path w="9129" h="12652" extrusionOk="0">
                  <a:moveTo>
                    <a:pt x="1461" y="1"/>
                  </a:moveTo>
                  <a:cubicBezTo>
                    <a:pt x="1009" y="1"/>
                    <a:pt x="533" y="165"/>
                    <a:pt x="132" y="685"/>
                  </a:cubicBezTo>
                  <a:cubicBezTo>
                    <a:pt x="0" y="855"/>
                    <a:pt x="128" y="1104"/>
                    <a:pt x="235" y="1285"/>
                  </a:cubicBezTo>
                  <a:cubicBezTo>
                    <a:pt x="391" y="1553"/>
                    <a:pt x="644" y="1767"/>
                    <a:pt x="940" y="1885"/>
                  </a:cubicBezTo>
                  <a:cubicBezTo>
                    <a:pt x="1112" y="1953"/>
                    <a:pt x="1302" y="1990"/>
                    <a:pt x="1454" y="2090"/>
                  </a:cubicBezTo>
                  <a:cubicBezTo>
                    <a:pt x="2095" y="2509"/>
                    <a:pt x="1640" y="3541"/>
                    <a:pt x="2035" y="4178"/>
                  </a:cubicBezTo>
                  <a:cubicBezTo>
                    <a:pt x="2472" y="4884"/>
                    <a:pt x="3719" y="4776"/>
                    <a:pt x="4163" y="5479"/>
                  </a:cubicBezTo>
                  <a:cubicBezTo>
                    <a:pt x="4464" y="5960"/>
                    <a:pt x="4243" y="6595"/>
                    <a:pt x="4396" y="7138"/>
                  </a:cubicBezTo>
                  <a:cubicBezTo>
                    <a:pt x="4571" y="7770"/>
                    <a:pt x="5201" y="8159"/>
                    <a:pt x="5750" y="8547"/>
                  </a:cubicBezTo>
                  <a:cubicBezTo>
                    <a:pt x="7231" y="9596"/>
                    <a:pt x="8410" y="11027"/>
                    <a:pt x="9129" y="12652"/>
                  </a:cubicBezTo>
                  <a:cubicBezTo>
                    <a:pt x="8957" y="11829"/>
                    <a:pt x="8860" y="10992"/>
                    <a:pt x="8843" y="10150"/>
                  </a:cubicBezTo>
                  <a:cubicBezTo>
                    <a:pt x="8827" y="9407"/>
                    <a:pt x="8873" y="8652"/>
                    <a:pt x="8725" y="7924"/>
                  </a:cubicBezTo>
                  <a:cubicBezTo>
                    <a:pt x="8580" y="7195"/>
                    <a:pt x="8210" y="6472"/>
                    <a:pt x="7548" y="6084"/>
                  </a:cubicBezTo>
                  <a:cubicBezTo>
                    <a:pt x="7108" y="5826"/>
                    <a:pt x="6524" y="5697"/>
                    <a:pt x="6298" y="5251"/>
                  </a:cubicBezTo>
                  <a:cubicBezTo>
                    <a:pt x="6143" y="4948"/>
                    <a:pt x="6208" y="4588"/>
                    <a:pt x="6180" y="4251"/>
                  </a:cubicBezTo>
                  <a:cubicBezTo>
                    <a:pt x="6120" y="3550"/>
                    <a:pt x="5606" y="2911"/>
                    <a:pt x="4915" y="2676"/>
                  </a:cubicBezTo>
                  <a:cubicBezTo>
                    <a:pt x="4443" y="2516"/>
                    <a:pt x="3840" y="2487"/>
                    <a:pt x="3603" y="2067"/>
                  </a:cubicBezTo>
                  <a:cubicBezTo>
                    <a:pt x="3505" y="1894"/>
                    <a:pt x="3498" y="1688"/>
                    <a:pt x="3458" y="1494"/>
                  </a:cubicBezTo>
                  <a:cubicBezTo>
                    <a:pt x="3333" y="880"/>
                    <a:pt x="2852" y="348"/>
                    <a:pt x="2233" y="140"/>
                  </a:cubicBezTo>
                  <a:cubicBezTo>
                    <a:pt x="2000" y="61"/>
                    <a:pt x="1735" y="1"/>
                    <a:pt x="146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-254000" y="3429100"/>
              <a:ext cx="181975" cy="230375"/>
            </a:xfrm>
            <a:custGeom>
              <a:avLst/>
              <a:gdLst/>
              <a:ahLst/>
              <a:cxnLst/>
              <a:rect l="l" t="t" r="r" b="b"/>
              <a:pathLst>
                <a:path w="7279" h="9215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67"/>
                    <a:pt x="52" y="527"/>
                    <a:pt x="185" y="741"/>
                  </a:cubicBezTo>
                  <a:cubicBezTo>
                    <a:pt x="622" y="1447"/>
                    <a:pt x="1871" y="1339"/>
                    <a:pt x="2313" y="2042"/>
                  </a:cubicBezTo>
                  <a:cubicBezTo>
                    <a:pt x="2614" y="2523"/>
                    <a:pt x="2393" y="3158"/>
                    <a:pt x="2546" y="3701"/>
                  </a:cubicBezTo>
                  <a:cubicBezTo>
                    <a:pt x="2721" y="4333"/>
                    <a:pt x="3353" y="4722"/>
                    <a:pt x="3900" y="5110"/>
                  </a:cubicBezTo>
                  <a:cubicBezTo>
                    <a:pt x="5382" y="6159"/>
                    <a:pt x="6560" y="7590"/>
                    <a:pt x="7279" y="9215"/>
                  </a:cubicBezTo>
                  <a:cubicBezTo>
                    <a:pt x="7216" y="8908"/>
                    <a:pt x="7161" y="8597"/>
                    <a:pt x="7117" y="8285"/>
                  </a:cubicBezTo>
                  <a:cubicBezTo>
                    <a:pt x="7095" y="8282"/>
                    <a:pt x="7084" y="8101"/>
                    <a:pt x="7086" y="8034"/>
                  </a:cubicBezTo>
                  <a:cubicBezTo>
                    <a:pt x="7033" y="7596"/>
                    <a:pt x="7002" y="7155"/>
                    <a:pt x="6993" y="6713"/>
                  </a:cubicBezTo>
                  <a:cubicBezTo>
                    <a:pt x="6993" y="6694"/>
                    <a:pt x="6993" y="6676"/>
                    <a:pt x="6993" y="6657"/>
                  </a:cubicBezTo>
                  <a:cubicBezTo>
                    <a:pt x="6926" y="6194"/>
                    <a:pt x="6859" y="5727"/>
                    <a:pt x="6752" y="5273"/>
                  </a:cubicBezTo>
                  <a:cubicBezTo>
                    <a:pt x="6696" y="5038"/>
                    <a:pt x="6631" y="4803"/>
                    <a:pt x="6533" y="4580"/>
                  </a:cubicBezTo>
                  <a:cubicBezTo>
                    <a:pt x="6447" y="4389"/>
                    <a:pt x="6333" y="4229"/>
                    <a:pt x="6177" y="4086"/>
                  </a:cubicBezTo>
                  <a:cubicBezTo>
                    <a:pt x="5882" y="3810"/>
                    <a:pt x="5502" y="3628"/>
                    <a:pt x="5105" y="3517"/>
                  </a:cubicBezTo>
                  <a:cubicBezTo>
                    <a:pt x="4998" y="3487"/>
                    <a:pt x="4886" y="3456"/>
                    <a:pt x="4776" y="3444"/>
                  </a:cubicBezTo>
                  <a:cubicBezTo>
                    <a:pt x="4658" y="3430"/>
                    <a:pt x="4540" y="3417"/>
                    <a:pt x="4425" y="3398"/>
                  </a:cubicBezTo>
                  <a:cubicBezTo>
                    <a:pt x="4197" y="3361"/>
                    <a:pt x="3969" y="3303"/>
                    <a:pt x="3760" y="3203"/>
                  </a:cubicBezTo>
                  <a:cubicBezTo>
                    <a:pt x="3400" y="3031"/>
                    <a:pt x="3158" y="2710"/>
                    <a:pt x="2965" y="2382"/>
                  </a:cubicBezTo>
                  <a:cubicBezTo>
                    <a:pt x="2769" y="2046"/>
                    <a:pt x="2632" y="1681"/>
                    <a:pt x="2427" y="1347"/>
                  </a:cubicBezTo>
                  <a:cubicBezTo>
                    <a:pt x="2216" y="1004"/>
                    <a:pt x="1944" y="711"/>
                    <a:pt x="1562" y="539"/>
                  </a:cubicBezTo>
                  <a:cubicBezTo>
                    <a:pt x="1167" y="362"/>
                    <a:pt x="716" y="337"/>
                    <a:pt x="317" y="172"/>
                  </a:cubicBezTo>
                  <a:cubicBezTo>
                    <a:pt x="204" y="127"/>
                    <a:pt x="99" y="69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-242975" y="3373175"/>
              <a:ext cx="167750" cy="278950"/>
            </a:xfrm>
            <a:custGeom>
              <a:avLst/>
              <a:gdLst/>
              <a:ahLst/>
              <a:cxnLst/>
              <a:rect l="l" t="t" r="r" b="b"/>
              <a:pathLst>
                <a:path w="6710" h="11158" extrusionOk="0">
                  <a:moveTo>
                    <a:pt x="0" y="1"/>
                  </a:moveTo>
                  <a:lnTo>
                    <a:pt x="0" y="1"/>
                  </a:lnTo>
                  <a:cubicBezTo>
                    <a:pt x="390" y="1208"/>
                    <a:pt x="1014" y="2339"/>
                    <a:pt x="1830" y="3313"/>
                  </a:cubicBezTo>
                  <a:cubicBezTo>
                    <a:pt x="2680" y="4328"/>
                    <a:pt x="3733" y="5170"/>
                    <a:pt x="4531" y="6226"/>
                  </a:cubicBezTo>
                  <a:cubicBezTo>
                    <a:pt x="5612" y="7656"/>
                    <a:pt x="6171" y="9396"/>
                    <a:pt x="6710" y="11157"/>
                  </a:cubicBezTo>
                  <a:cubicBezTo>
                    <a:pt x="6455" y="10206"/>
                    <a:pt x="6199" y="9256"/>
                    <a:pt x="5924" y="8308"/>
                  </a:cubicBezTo>
                  <a:cubicBezTo>
                    <a:pt x="5699" y="7540"/>
                    <a:pt x="5455" y="6761"/>
                    <a:pt x="4998" y="6102"/>
                  </a:cubicBezTo>
                  <a:cubicBezTo>
                    <a:pt x="4640" y="5589"/>
                    <a:pt x="4166" y="5168"/>
                    <a:pt x="3714" y="4735"/>
                  </a:cubicBezTo>
                  <a:cubicBezTo>
                    <a:pt x="2263" y="3339"/>
                    <a:pt x="1009" y="1741"/>
                    <a:pt x="0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-419850" y="3469450"/>
              <a:ext cx="347225" cy="187900"/>
            </a:xfrm>
            <a:custGeom>
              <a:avLst/>
              <a:gdLst/>
              <a:ahLst/>
              <a:cxnLst/>
              <a:rect l="l" t="t" r="r" b="b"/>
              <a:pathLst>
                <a:path w="13889" h="7516" extrusionOk="0">
                  <a:moveTo>
                    <a:pt x="2732" y="1"/>
                  </a:moveTo>
                  <a:cubicBezTo>
                    <a:pt x="2323" y="1"/>
                    <a:pt x="1902" y="106"/>
                    <a:pt x="1516" y="253"/>
                  </a:cubicBezTo>
                  <a:cubicBezTo>
                    <a:pt x="774" y="539"/>
                    <a:pt x="1" y="1151"/>
                    <a:pt x="109" y="1900"/>
                  </a:cubicBezTo>
                  <a:cubicBezTo>
                    <a:pt x="202" y="2524"/>
                    <a:pt x="892" y="2914"/>
                    <a:pt x="1551" y="2975"/>
                  </a:cubicBezTo>
                  <a:cubicBezTo>
                    <a:pt x="1649" y="2984"/>
                    <a:pt x="1747" y="2988"/>
                    <a:pt x="1845" y="2988"/>
                  </a:cubicBezTo>
                  <a:cubicBezTo>
                    <a:pt x="2406" y="2988"/>
                    <a:pt x="2969" y="2858"/>
                    <a:pt x="3533" y="2817"/>
                  </a:cubicBezTo>
                  <a:cubicBezTo>
                    <a:pt x="3618" y="2811"/>
                    <a:pt x="3704" y="2808"/>
                    <a:pt x="3790" y="2808"/>
                  </a:cubicBezTo>
                  <a:cubicBezTo>
                    <a:pt x="4379" y="2808"/>
                    <a:pt x="4986" y="2954"/>
                    <a:pt x="5337" y="3386"/>
                  </a:cubicBezTo>
                  <a:cubicBezTo>
                    <a:pt x="5586" y="3693"/>
                    <a:pt x="5665" y="4099"/>
                    <a:pt x="5879" y="4431"/>
                  </a:cubicBezTo>
                  <a:cubicBezTo>
                    <a:pt x="6335" y="5131"/>
                    <a:pt x="7291" y="5359"/>
                    <a:pt x="8161" y="5408"/>
                  </a:cubicBezTo>
                  <a:cubicBezTo>
                    <a:pt x="9029" y="5455"/>
                    <a:pt x="9943" y="5392"/>
                    <a:pt x="10729" y="5740"/>
                  </a:cubicBezTo>
                  <a:cubicBezTo>
                    <a:pt x="11055" y="5883"/>
                    <a:pt x="11357" y="6108"/>
                    <a:pt x="11506" y="6420"/>
                  </a:cubicBezTo>
                  <a:cubicBezTo>
                    <a:pt x="11585" y="6585"/>
                    <a:pt x="11620" y="6769"/>
                    <a:pt x="11724" y="6920"/>
                  </a:cubicBezTo>
                  <a:cubicBezTo>
                    <a:pt x="11929" y="7222"/>
                    <a:pt x="12345" y="7311"/>
                    <a:pt x="12718" y="7374"/>
                  </a:cubicBezTo>
                  <a:cubicBezTo>
                    <a:pt x="13128" y="7446"/>
                    <a:pt x="13538" y="7515"/>
                    <a:pt x="13854" y="7515"/>
                  </a:cubicBezTo>
                  <a:cubicBezTo>
                    <a:pt x="13866" y="7515"/>
                    <a:pt x="13877" y="7515"/>
                    <a:pt x="13888" y="7515"/>
                  </a:cubicBezTo>
                  <a:cubicBezTo>
                    <a:pt x="13483" y="6497"/>
                    <a:pt x="13071" y="5468"/>
                    <a:pt x="12422" y="4577"/>
                  </a:cubicBezTo>
                  <a:cubicBezTo>
                    <a:pt x="11771" y="3684"/>
                    <a:pt x="10850" y="2929"/>
                    <a:pt x="9736" y="2679"/>
                  </a:cubicBezTo>
                  <a:cubicBezTo>
                    <a:pt x="9340" y="2589"/>
                    <a:pt x="8920" y="2561"/>
                    <a:pt x="8563" y="2382"/>
                  </a:cubicBezTo>
                  <a:cubicBezTo>
                    <a:pt x="8096" y="2151"/>
                    <a:pt x="7807" y="1700"/>
                    <a:pt x="7493" y="1296"/>
                  </a:cubicBezTo>
                  <a:cubicBezTo>
                    <a:pt x="7179" y="895"/>
                    <a:pt x="6768" y="496"/>
                    <a:pt x="6240" y="461"/>
                  </a:cubicBezTo>
                  <a:cubicBezTo>
                    <a:pt x="6213" y="460"/>
                    <a:pt x="6187" y="459"/>
                    <a:pt x="6160" y="459"/>
                  </a:cubicBezTo>
                  <a:cubicBezTo>
                    <a:pt x="5699" y="459"/>
                    <a:pt x="5249" y="717"/>
                    <a:pt x="4793" y="717"/>
                  </a:cubicBezTo>
                  <a:cubicBezTo>
                    <a:pt x="4740" y="717"/>
                    <a:pt x="4687" y="713"/>
                    <a:pt x="4633" y="705"/>
                  </a:cubicBezTo>
                  <a:cubicBezTo>
                    <a:pt x="4207" y="642"/>
                    <a:pt x="3886" y="319"/>
                    <a:pt x="3495" y="149"/>
                  </a:cubicBezTo>
                  <a:cubicBezTo>
                    <a:pt x="3255" y="44"/>
                    <a:pt x="2996" y="1"/>
                    <a:pt x="2732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-286000" y="3480900"/>
              <a:ext cx="86975" cy="53425"/>
            </a:xfrm>
            <a:custGeom>
              <a:avLst/>
              <a:gdLst/>
              <a:ahLst/>
              <a:cxnLst/>
              <a:rect l="l" t="t" r="r" b="b"/>
              <a:pathLst>
                <a:path w="3479" h="2137" extrusionOk="0">
                  <a:moveTo>
                    <a:pt x="809" y="1"/>
                  </a:moveTo>
                  <a:cubicBezTo>
                    <a:pt x="537" y="1"/>
                    <a:pt x="268" y="89"/>
                    <a:pt x="0" y="163"/>
                  </a:cubicBezTo>
                  <a:cubicBezTo>
                    <a:pt x="356" y="377"/>
                    <a:pt x="683" y="635"/>
                    <a:pt x="960" y="924"/>
                  </a:cubicBezTo>
                  <a:cubicBezTo>
                    <a:pt x="1228" y="1208"/>
                    <a:pt x="1430" y="1545"/>
                    <a:pt x="1726" y="1807"/>
                  </a:cubicBezTo>
                  <a:cubicBezTo>
                    <a:pt x="1863" y="1928"/>
                    <a:pt x="2033" y="2049"/>
                    <a:pt x="2218" y="2096"/>
                  </a:cubicBezTo>
                  <a:cubicBezTo>
                    <a:pt x="2336" y="2126"/>
                    <a:pt x="2459" y="2137"/>
                    <a:pt x="2582" y="2137"/>
                  </a:cubicBezTo>
                  <a:cubicBezTo>
                    <a:pt x="2670" y="2137"/>
                    <a:pt x="2758" y="2131"/>
                    <a:pt x="2845" y="2122"/>
                  </a:cubicBezTo>
                  <a:cubicBezTo>
                    <a:pt x="3058" y="2100"/>
                    <a:pt x="3268" y="2059"/>
                    <a:pt x="3479" y="2031"/>
                  </a:cubicBezTo>
                  <a:cubicBezTo>
                    <a:pt x="3386" y="2003"/>
                    <a:pt x="3295" y="1968"/>
                    <a:pt x="3209" y="1926"/>
                  </a:cubicBezTo>
                  <a:cubicBezTo>
                    <a:pt x="2742" y="1693"/>
                    <a:pt x="2453" y="1242"/>
                    <a:pt x="2139" y="838"/>
                  </a:cubicBezTo>
                  <a:cubicBezTo>
                    <a:pt x="1825" y="437"/>
                    <a:pt x="1414" y="38"/>
                    <a:pt x="886" y="3"/>
                  </a:cubicBezTo>
                  <a:cubicBezTo>
                    <a:pt x="860" y="2"/>
                    <a:pt x="835" y="1"/>
                    <a:pt x="809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-389050" y="3504500"/>
              <a:ext cx="314625" cy="151475"/>
            </a:xfrm>
            <a:custGeom>
              <a:avLst/>
              <a:gdLst/>
              <a:ahLst/>
              <a:cxnLst/>
              <a:rect l="l" t="t" r="r" b="b"/>
              <a:pathLst>
                <a:path w="12585" h="6059" extrusionOk="0">
                  <a:moveTo>
                    <a:pt x="2068" y="1"/>
                  </a:moveTo>
                  <a:cubicBezTo>
                    <a:pt x="1443" y="1"/>
                    <a:pt x="785" y="98"/>
                    <a:pt x="0" y="177"/>
                  </a:cubicBezTo>
                  <a:cubicBezTo>
                    <a:pt x="1810" y="233"/>
                    <a:pt x="3929" y="279"/>
                    <a:pt x="5247" y="1552"/>
                  </a:cubicBezTo>
                  <a:cubicBezTo>
                    <a:pt x="5822" y="2110"/>
                    <a:pt x="5426" y="2315"/>
                    <a:pt x="8676" y="3087"/>
                  </a:cubicBezTo>
                  <a:cubicBezTo>
                    <a:pt x="10218" y="3453"/>
                    <a:pt x="11904" y="4695"/>
                    <a:pt x="12584" y="6058"/>
                  </a:cubicBezTo>
                  <a:cubicBezTo>
                    <a:pt x="11083" y="2683"/>
                    <a:pt x="7773" y="2855"/>
                    <a:pt x="6427" y="2231"/>
                  </a:cubicBezTo>
                  <a:cubicBezTo>
                    <a:pt x="5605" y="1848"/>
                    <a:pt x="5262" y="1201"/>
                    <a:pt x="4499" y="721"/>
                  </a:cubicBezTo>
                  <a:cubicBezTo>
                    <a:pt x="3612" y="160"/>
                    <a:pt x="2867" y="1"/>
                    <a:pt x="2068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-276500" y="3605450"/>
              <a:ext cx="204075" cy="83375"/>
            </a:xfrm>
            <a:custGeom>
              <a:avLst/>
              <a:gdLst/>
              <a:ahLst/>
              <a:cxnLst/>
              <a:rect l="l" t="t" r="r" b="b"/>
              <a:pathLst>
                <a:path w="8163" h="3335" extrusionOk="0">
                  <a:moveTo>
                    <a:pt x="8163" y="2187"/>
                  </a:moveTo>
                  <a:cubicBezTo>
                    <a:pt x="8162" y="2187"/>
                    <a:pt x="8161" y="2187"/>
                    <a:pt x="8160" y="2188"/>
                  </a:cubicBezTo>
                  <a:lnTo>
                    <a:pt x="8160" y="2188"/>
                  </a:lnTo>
                  <a:cubicBezTo>
                    <a:pt x="8161" y="2188"/>
                    <a:pt x="8162" y="2188"/>
                    <a:pt x="8163" y="2189"/>
                  </a:cubicBezTo>
                  <a:lnTo>
                    <a:pt x="8163" y="2187"/>
                  </a:lnTo>
                  <a:close/>
                  <a:moveTo>
                    <a:pt x="4843" y="1"/>
                  </a:moveTo>
                  <a:cubicBezTo>
                    <a:pt x="4628" y="1"/>
                    <a:pt x="4416" y="45"/>
                    <a:pt x="4225" y="147"/>
                  </a:cubicBezTo>
                  <a:cubicBezTo>
                    <a:pt x="4090" y="219"/>
                    <a:pt x="3969" y="315"/>
                    <a:pt x="3830" y="379"/>
                  </a:cubicBezTo>
                  <a:cubicBezTo>
                    <a:pt x="3686" y="444"/>
                    <a:pt x="3534" y="468"/>
                    <a:pt x="3379" y="468"/>
                  </a:cubicBezTo>
                  <a:cubicBezTo>
                    <a:pt x="3061" y="468"/>
                    <a:pt x="2729" y="367"/>
                    <a:pt x="2411" y="312"/>
                  </a:cubicBezTo>
                  <a:cubicBezTo>
                    <a:pt x="2271" y="287"/>
                    <a:pt x="2126" y="274"/>
                    <a:pt x="1980" y="274"/>
                  </a:cubicBezTo>
                  <a:cubicBezTo>
                    <a:pt x="1452" y="274"/>
                    <a:pt x="919" y="445"/>
                    <a:pt x="629" y="857"/>
                  </a:cubicBezTo>
                  <a:cubicBezTo>
                    <a:pt x="122" y="1578"/>
                    <a:pt x="590" y="2671"/>
                    <a:pt x="1" y="3334"/>
                  </a:cubicBezTo>
                  <a:cubicBezTo>
                    <a:pt x="487" y="3159"/>
                    <a:pt x="906" y="2811"/>
                    <a:pt x="1159" y="2378"/>
                  </a:cubicBezTo>
                  <a:cubicBezTo>
                    <a:pt x="1292" y="2150"/>
                    <a:pt x="1381" y="1898"/>
                    <a:pt x="1557" y="1696"/>
                  </a:cubicBezTo>
                  <a:cubicBezTo>
                    <a:pt x="1845" y="1366"/>
                    <a:pt x="2309" y="1233"/>
                    <a:pt x="2751" y="1166"/>
                  </a:cubicBezTo>
                  <a:cubicBezTo>
                    <a:pt x="2875" y="1148"/>
                    <a:pt x="3005" y="1135"/>
                    <a:pt x="3133" y="1135"/>
                  </a:cubicBezTo>
                  <a:cubicBezTo>
                    <a:pt x="3406" y="1135"/>
                    <a:pt x="3672" y="1193"/>
                    <a:pt x="3851" y="1378"/>
                  </a:cubicBezTo>
                  <a:cubicBezTo>
                    <a:pt x="3971" y="1501"/>
                    <a:pt x="4035" y="1668"/>
                    <a:pt x="4169" y="1775"/>
                  </a:cubicBezTo>
                  <a:cubicBezTo>
                    <a:pt x="4285" y="1870"/>
                    <a:pt x="4436" y="1905"/>
                    <a:pt x="4592" y="1905"/>
                  </a:cubicBezTo>
                  <a:cubicBezTo>
                    <a:pt x="4705" y="1905"/>
                    <a:pt x="4820" y="1887"/>
                    <a:pt x="4928" y="1859"/>
                  </a:cubicBezTo>
                  <a:cubicBezTo>
                    <a:pt x="5186" y="1794"/>
                    <a:pt x="5437" y="1682"/>
                    <a:pt x="5702" y="1671"/>
                  </a:cubicBezTo>
                  <a:cubicBezTo>
                    <a:pt x="5715" y="1671"/>
                    <a:pt x="5728" y="1671"/>
                    <a:pt x="5741" y="1671"/>
                  </a:cubicBezTo>
                  <a:cubicBezTo>
                    <a:pt x="6205" y="1671"/>
                    <a:pt x="6605" y="1967"/>
                    <a:pt x="7042" y="2113"/>
                  </a:cubicBezTo>
                  <a:cubicBezTo>
                    <a:pt x="7273" y="2191"/>
                    <a:pt x="7520" y="2226"/>
                    <a:pt x="7752" y="2226"/>
                  </a:cubicBezTo>
                  <a:cubicBezTo>
                    <a:pt x="7896" y="2226"/>
                    <a:pt x="8034" y="2212"/>
                    <a:pt x="8160" y="2188"/>
                  </a:cubicBezTo>
                  <a:lnTo>
                    <a:pt x="8160" y="2188"/>
                  </a:lnTo>
                  <a:cubicBezTo>
                    <a:pt x="7665" y="2008"/>
                    <a:pt x="7275" y="1641"/>
                    <a:pt x="6916" y="1270"/>
                  </a:cubicBezTo>
                  <a:cubicBezTo>
                    <a:pt x="6558" y="898"/>
                    <a:pt x="6209" y="505"/>
                    <a:pt x="5751" y="249"/>
                  </a:cubicBezTo>
                  <a:cubicBezTo>
                    <a:pt x="5480" y="96"/>
                    <a:pt x="5158" y="1"/>
                    <a:pt x="484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-75650" y="3634875"/>
              <a:ext cx="112725" cy="76700"/>
            </a:xfrm>
            <a:custGeom>
              <a:avLst/>
              <a:gdLst/>
              <a:ahLst/>
              <a:cxnLst/>
              <a:rect l="l" t="t" r="r" b="b"/>
              <a:pathLst>
                <a:path w="4509" h="3068" extrusionOk="0">
                  <a:moveTo>
                    <a:pt x="1682" y="1"/>
                  </a:moveTo>
                  <a:cubicBezTo>
                    <a:pt x="1454" y="1"/>
                    <a:pt x="1219" y="110"/>
                    <a:pt x="948" y="177"/>
                  </a:cubicBezTo>
                  <a:cubicBezTo>
                    <a:pt x="801" y="214"/>
                    <a:pt x="553" y="177"/>
                    <a:pt x="367" y="364"/>
                  </a:cubicBezTo>
                  <a:cubicBezTo>
                    <a:pt x="182" y="552"/>
                    <a:pt x="1" y="656"/>
                    <a:pt x="148" y="1075"/>
                  </a:cubicBezTo>
                  <a:cubicBezTo>
                    <a:pt x="356" y="1000"/>
                    <a:pt x="515" y="968"/>
                    <a:pt x="643" y="968"/>
                  </a:cubicBezTo>
                  <a:cubicBezTo>
                    <a:pt x="1250" y="968"/>
                    <a:pt x="1139" y="1703"/>
                    <a:pt x="2209" y="2115"/>
                  </a:cubicBezTo>
                  <a:cubicBezTo>
                    <a:pt x="2303" y="2152"/>
                    <a:pt x="2403" y="2162"/>
                    <a:pt x="2505" y="2162"/>
                  </a:cubicBezTo>
                  <a:cubicBezTo>
                    <a:pt x="2634" y="2162"/>
                    <a:pt x="2766" y="2146"/>
                    <a:pt x="2893" y="2145"/>
                  </a:cubicBezTo>
                  <a:cubicBezTo>
                    <a:pt x="2905" y="2145"/>
                    <a:pt x="2916" y="2145"/>
                    <a:pt x="2928" y="2145"/>
                  </a:cubicBezTo>
                  <a:cubicBezTo>
                    <a:pt x="3253" y="2145"/>
                    <a:pt x="3584" y="2194"/>
                    <a:pt x="3869" y="2340"/>
                  </a:cubicBezTo>
                  <a:cubicBezTo>
                    <a:pt x="4163" y="2491"/>
                    <a:pt x="4404" y="2754"/>
                    <a:pt x="4463" y="3068"/>
                  </a:cubicBezTo>
                  <a:cubicBezTo>
                    <a:pt x="4509" y="2603"/>
                    <a:pt x="4269" y="2126"/>
                    <a:pt x="3863" y="1875"/>
                  </a:cubicBezTo>
                  <a:cubicBezTo>
                    <a:pt x="3497" y="1647"/>
                    <a:pt x="3009" y="1585"/>
                    <a:pt x="2727" y="1268"/>
                  </a:cubicBezTo>
                  <a:cubicBezTo>
                    <a:pt x="2467" y="975"/>
                    <a:pt x="2462" y="524"/>
                    <a:pt x="2190" y="242"/>
                  </a:cubicBezTo>
                  <a:cubicBezTo>
                    <a:pt x="2016" y="61"/>
                    <a:pt x="1850" y="1"/>
                    <a:pt x="168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-115200" y="3645750"/>
              <a:ext cx="56300" cy="82525"/>
            </a:xfrm>
            <a:custGeom>
              <a:avLst/>
              <a:gdLst/>
              <a:ahLst/>
              <a:cxnLst/>
              <a:rect l="l" t="t" r="r" b="b"/>
              <a:pathLst>
                <a:path w="2252" h="3301" extrusionOk="0">
                  <a:moveTo>
                    <a:pt x="1764" y="0"/>
                  </a:moveTo>
                  <a:cubicBezTo>
                    <a:pt x="1659" y="0"/>
                    <a:pt x="1569" y="51"/>
                    <a:pt x="1499" y="61"/>
                  </a:cubicBezTo>
                  <a:cubicBezTo>
                    <a:pt x="1174" y="107"/>
                    <a:pt x="881" y="21"/>
                    <a:pt x="751" y="466"/>
                  </a:cubicBezTo>
                  <a:cubicBezTo>
                    <a:pt x="665" y="763"/>
                    <a:pt x="792" y="1114"/>
                    <a:pt x="716" y="1413"/>
                  </a:cubicBezTo>
                  <a:cubicBezTo>
                    <a:pt x="632" y="1740"/>
                    <a:pt x="350" y="1927"/>
                    <a:pt x="190" y="2208"/>
                  </a:cubicBezTo>
                  <a:cubicBezTo>
                    <a:pt x="11" y="2519"/>
                    <a:pt x="1" y="2955"/>
                    <a:pt x="162" y="3301"/>
                  </a:cubicBezTo>
                  <a:cubicBezTo>
                    <a:pt x="109" y="3041"/>
                    <a:pt x="181" y="2769"/>
                    <a:pt x="320" y="2569"/>
                  </a:cubicBezTo>
                  <a:cubicBezTo>
                    <a:pt x="458" y="2368"/>
                    <a:pt x="657" y="2233"/>
                    <a:pt x="865" y="2138"/>
                  </a:cubicBezTo>
                  <a:cubicBezTo>
                    <a:pt x="1008" y="2075"/>
                    <a:pt x="1172" y="2043"/>
                    <a:pt x="1278" y="1920"/>
                  </a:cubicBezTo>
                  <a:cubicBezTo>
                    <a:pt x="1934" y="1163"/>
                    <a:pt x="1388" y="536"/>
                    <a:pt x="2251" y="524"/>
                  </a:cubicBezTo>
                  <a:cubicBezTo>
                    <a:pt x="2220" y="158"/>
                    <a:pt x="2079" y="129"/>
                    <a:pt x="1911" y="38"/>
                  </a:cubicBezTo>
                  <a:cubicBezTo>
                    <a:pt x="1859" y="10"/>
                    <a:pt x="1810" y="0"/>
                    <a:pt x="176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63" y="-500151"/>
            <a:ext cx="519038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Ba’ax le ma’axo’obo’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812" name="Google Shape;1812;p41"/>
          <p:cNvSpPr txBox="1"/>
          <p:nvPr/>
        </p:nvSpPr>
        <p:spPr>
          <a:xfrm>
            <a:off x="720000" y="1261178"/>
            <a:ext cx="7704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ctr"/>
            <a:r>
              <a:rPr lang="en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Le ma’axo’, </a:t>
            </a:r>
            <a:r>
              <a:rPr lang="en" i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Ateles geoffroyi</a:t>
            </a:r>
            <a:r>
              <a:rPr lang="en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juntúul ba’alche’ jach lilipkil, ki’ u janal yéetel uts tu yich u máan u lechláankil tu k’ab che’ob. </a:t>
            </a:r>
            <a:r>
              <a:rPr lang="es-MX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</a:t>
            </a:r>
            <a:r>
              <a:rPr lang="en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u yaantalo’ob ti’ u k’áaxilo’ob Mexico, Centroamerica yéetel tu chik’inil Sud</a:t>
            </a:r>
            <a:r>
              <a:rPr lang="en-U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america</a:t>
            </a:r>
            <a:r>
              <a:rPr lang="en-U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15" name="Google Shape;1815;p41"/>
          <p:cNvSpPr/>
          <p:nvPr/>
        </p:nvSpPr>
        <p:spPr>
          <a:xfrm flipH="1">
            <a:off x="-453977" y="-626409"/>
            <a:ext cx="1617345" cy="1634619"/>
          </a:xfrm>
          <a:custGeom>
            <a:avLst/>
            <a:gdLst/>
            <a:ahLst/>
            <a:cxnLst/>
            <a:rect l="l" t="t" r="r" b="b"/>
            <a:pathLst>
              <a:path w="11348" h="11469" extrusionOk="0">
                <a:moveTo>
                  <a:pt x="7496" y="1"/>
                </a:moveTo>
                <a:cubicBezTo>
                  <a:pt x="7376" y="1"/>
                  <a:pt x="7256" y="5"/>
                  <a:pt x="7136" y="14"/>
                </a:cubicBezTo>
                <a:cubicBezTo>
                  <a:pt x="6655" y="47"/>
                  <a:pt x="6161" y="158"/>
                  <a:pt x="5775" y="449"/>
                </a:cubicBezTo>
                <a:cubicBezTo>
                  <a:pt x="5471" y="677"/>
                  <a:pt x="5249" y="1012"/>
                  <a:pt x="5149" y="1379"/>
                </a:cubicBezTo>
                <a:cubicBezTo>
                  <a:pt x="4792" y="863"/>
                  <a:pt x="4272" y="459"/>
                  <a:pt x="3680" y="245"/>
                </a:cubicBezTo>
                <a:lnTo>
                  <a:pt x="3680" y="245"/>
                </a:lnTo>
                <a:cubicBezTo>
                  <a:pt x="3873" y="670"/>
                  <a:pt x="4066" y="1096"/>
                  <a:pt x="4259" y="1521"/>
                </a:cubicBezTo>
                <a:cubicBezTo>
                  <a:pt x="4100" y="1478"/>
                  <a:pt x="3917" y="1460"/>
                  <a:pt x="3726" y="1460"/>
                </a:cubicBezTo>
                <a:cubicBezTo>
                  <a:pt x="3363" y="1460"/>
                  <a:pt x="2971" y="1526"/>
                  <a:pt x="2670" y="1612"/>
                </a:cubicBezTo>
                <a:cubicBezTo>
                  <a:pt x="2880" y="1731"/>
                  <a:pt x="3102" y="1833"/>
                  <a:pt x="3331" y="1912"/>
                </a:cubicBezTo>
                <a:cubicBezTo>
                  <a:pt x="2703" y="1950"/>
                  <a:pt x="2102" y="2277"/>
                  <a:pt x="1725" y="2778"/>
                </a:cubicBezTo>
                <a:cubicBezTo>
                  <a:pt x="1986" y="2852"/>
                  <a:pt x="2247" y="2927"/>
                  <a:pt x="2509" y="3001"/>
                </a:cubicBezTo>
                <a:cubicBezTo>
                  <a:pt x="1765" y="3385"/>
                  <a:pt x="951" y="3636"/>
                  <a:pt x="119" y="3738"/>
                </a:cubicBezTo>
                <a:cubicBezTo>
                  <a:pt x="419" y="4145"/>
                  <a:pt x="912" y="4401"/>
                  <a:pt x="1418" y="4413"/>
                </a:cubicBezTo>
                <a:cubicBezTo>
                  <a:pt x="1016" y="4617"/>
                  <a:pt x="626" y="4841"/>
                  <a:pt x="249" y="5087"/>
                </a:cubicBezTo>
                <a:cubicBezTo>
                  <a:pt x="490" y="5216"/>
                  <a:pt x="764" y="5282"/>
                  <a:pt x="1036" y="5282"/>
                </a:cubicBezTo>
                <a:cubicBezTo>
                  <a:pt x="1123" y="5282"/>
                  <a:pt x="1209" y="5276"/>
                  <a:pt x="1295" y="5262"/>
                </a:cubicBezTo>
                <a:lnTo>
                  <a:pt x="1295" y="5262"/>
                </a:lnTo>
                <a:cubicBezTo>
                  <a:pt x="835" y="5392"/>
                  <a:pt x="435" y="5720"/>
                  <a:pt x="218" y="6146"/>
                </a:cubicBezTo>
                <a:cubicBezTo>
                  <a:pt x="572" y="6099"/>
                  <a:pt x="926" y="6053"/>
                  <a:pt x="1281" y="6006"/>
                </a:cubicBezTo>
                <a:lnTo>
                  <a:pt x="1281" y="6006"/>
                </a:lnTo>
                <a:cubicBezTo>
                  <a:pt x="907" y="6185"/>
                  <a:pt x="512" y="6383"/>
                  <a:pt x="302" y="6741"/>
                </a:cubicBezTo>
                <a:cubicBezTo>
                  <a:pt x="93" y="7099"/>
                  <a:pt x="477" y="7343"/>
                  <a:pt x="872" y="7469"/>
                </a:cubicBezTo>
                <a:cubicBezTo>
                  <a:pt x="374" y="8311"/>
                  <a:pt x="72" y="9267"/>
                  <a:pt x="0" y="10242"/>
                </a:cubicBezTo>
                <a:cubicBezTo>
                  <a:pt x="544" y="9893"/>
                  <a:pt x="1016" y="9435"/>
                  <a:pt x="1384" y="8904"/>
                </a:cubicBezTo>
                <a:lnTo>
                  <a:pt x="1384" y="8904"/>
                </a:lnTo>
                <a:cubicBezTo>
                  <a:pt x="1284" y="9353"/>
                  <a:pt x="1284" y="9819"/>
                  <a:pt x="1286" y="10279"/>
                </a:cubicBezTo>
                <a:cubicBezTo>
                  <a:pt x="1286" y="10393"/>
                  <a:pt x="1288" y="10512"/>
                  <a:pt x="1346" y="10611"/>
                </a:cubicBezTo>
                <a:cubicBezTo>
                  <a:pt x="1800" y="10100"/>
                  <a:pt x="2167" y="9512"/>
                  <a:pt x="2424" y="8881"/>
                </a:cubicBezTo>
                <a:lnTo>
                  <a:pt x="2424" y="8881"/>
                </a:lnTo>
                <a:cubicBezTo>
                  <a:pt x="2203" y="9802"/>
                  <a:pt x="2572" y="10888"/>
                  <a:pt x="3323" y="11468"/>
                </a:cubicBezTo>
                <a:cubicBezTo>
                  <a:pt x="3438" y="10944"/>
                  <a:pt x="3503" y="10407"/>
                  <a:pt x="3514" y="9870"/>
                </a:cubicBezTo>
                <a:cubicBezTo>
                  <a:pt x="3652" y="10154"/>
                  <a:pt x="3817" y="10426"/>
                  <a:pt x="4003" y="10682"/>
                </a:cubicBezTo>
                <a:cubicBezTo>
                  <a:pt x="4096" y="10370"/>
                  <a:pt x="4133" y="10040"/>
                  <a:pt x="4110" y="9716"/>
                </a:cubicBezTo>
                <a:lnTo>
                  <a:pt x="4110" y="9716"/>
                </a:lnTo>
                <a:cubicBezTo>
                  <a:pt x="4212" y="10104"/>
                  <a:pt x="4438" y="10456"/>
                  <a:pt x="4745" y="10712"/>
                </a:cubicBezTo>
                <a:cubicBezTo>
                  <a:pt x="4808" y="10319"/>
                  <a:pt x="4821" y="9918"/>
                  <a:pt x="4782" y="9523"/>
                </a:cubicBezTo>
                <a:lnTo>
                  <a:pt x="4782" y="9523"/>
                </a:lnTo>
                <a:cubicBezTo>
                  <a:pt x="5047" y="9904"/>
                  <a:pt x="5473" y="10147"/>
                  <a:pt x="5919" y="10281"/>
                </a:cubicBezTo>
                <a:cubicBezTo>
                  <a:pt x="6364" y="10412"/>
                  <a:pt x="6831" y="10442"/>
                  <a:pt x="7294" y="10470"/>
                </a:cubicBezTo>
                <a:cubicBezTo>
                  <a:pt x="6855" y="10144"/>
                  <a:pt x="6459" y="9760"/>
                  <a:pt x="6119" y="9332"/>
                </a:cubicBezTo>
                <a:lnTo>
                  <a:pt x="6119" y="9332"/>
                </a:lnTo>
                <a:cubicBezTo>
                  <a:pt x="6561" y="9514"/>
                  <a:pt x="7090" y="9612"/>
                  <a:pt x="7568" y="9642"/>
                </a:cubicBezTo>
                <a:cubicBezTo>
                  <a:pt x="7575" y="9643"/>
                  <a:pt x="7582" y="9643"/>
                  <a:pt x="7590" y="9643"/>
                </a:cubicBezTo>
                <a:cubicBezTo>
                  <a:pt x="7715" y="9643"/>
                  <a:pt x="7875" y="9574"/>
                  <a:pt x="7831" y="9462"/>
                </a:cubicBezTo>
                <a:cubicBezTo>
                  <a:pt x="7504" y="9300"/>
                  <a:pt x="7203" y="9091"/>
                  <a:pt x="6936" y="8842"/>
                </a:cubicBezTo>
                <a:lnTo>
                  <a:pt x="6936" y="8842"/>
                </a:lnTo>
                <a:cubicBezTo>
                  <a:pt x="7123" y="8858"/>
                  <a:pt x="7312" y="8870"/>
                  <a:pt x="7500" y="8870"/>
                </a:cubicBezTo>
                <a:cubicBezTo>
                  <a:pt x="7732" y="8870"/>
                  <a:pt x="7963" y="8852"/>
                  <a:pt x="8188" y="8799"/>
                </a:cubicBezTo>
                <a:cubicBezTo>
                  <a:pt x="8597" y="8700"/>
                  <a:pt x="8990" y="8474"/>
                  <a:pt x="9204" y="8113"/>
                </a:cubicBezTo>
                <a:cubicBezTo>
                  <a:pt x="8766" y="8106"/>
                  <a:pt x="8329" y="8027"/>
                  <a:pt x="7917" y="7881"/>
                </a:cubicBezTo>
                <a:cubicBezTo>
                  <a:pt x="8497" y="7823"/>
                  <a:pt x="9160" y="7718"/>
                  <a:pt x="9467" y="7222"/>
                </a:cubicBezTo>
                <a:cubicBezTo>
                  <a:pt x="9425" y="7221"/>
                  <a:pt x="9383" y="7221"/>
                  <a:pt x="9341" y="7221"/>
                </a:cubicBezTo>
                <a:cubicBezTo>
                  <a:pt x="8962" y="7221"/>
                  <a:pt x="8581" y="7235"/>
                  <a:pt x="8203" y="7264"/>
                </a:cubicBezTo>
                <a:cubicBezTo>
                  <a:pt x="9097" y="6813"/>
                  <a:pt x="10032" y="5985"/>
                  <a:pt x="10576" y="5141"/>
                </a:cubicBezTo>
                <a:cubicBezTo>
                  <a:pt x="11120" y="4299"/>
                  <a:pt x="11348" y="3222"/>
                  <a:pt x="11037" y="2270"/>
                </a:cubicBezTo>
                <a:cubicBezTo>
                  <a:pt x="10786" y="1500"/>
                  <a:pt x="10200" y="859"/>
                  <a:pt x="9488" y="475"/>
                </a:cubicBezTo>
                <a:cubicBezTo>
                  <a:pt x="8880" y="149"/>
                  <a:pt x="8188" y="1"/>
                  <a:pt x="74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41"/>
          <p:cNvSpPr/>
          <p:nvPr/>
        </p:nvSpPr>
        <p:spPr>
          <a:xfrm>
            <a:off x="395437" y="-169524"/>
            <a:ext cx="673484" cy="1418046"/>
          </a:xfrm>
          <a:custGeom>
            <a:avLst/>
            <a:gdLst/>
            <a:ahLst/>
            <a:cxnLst/>
            <a:rect l="l" t="t" r="r" b="b"/>
            <a:pathLst>
              <a:path w="10963" h="23083" extrusionOk="0">
                <a:moveTo>
                  <a:pt x="3378" y="0"/>
                </a:moveTo>
                <a:cubicBezTo>
                  <a:pt x="4070" y="1292"/>
                  <a:pt x="4672" y="2751"/>
                  <a:pt x="5042" y="4351"/>
                </a:cubicBezTo>
                <a:cubicBezTo>
                  <a:pt x="5363" y="5401"/>
                  <a:pt x="5565" y="6450"/>
                  <a:pt x="5684" y="7470"/>
                </a:cubicBezTo>
                <a:cubicBezTo>
                  <a:pt x="5570" y="7808"/>
                  <a:pt x="5107" y="8655"/>
                  <a:pt x="4979" y="8676"/>
                </a:cubicBezTo>
                <a:cubicBezTo>
                  <a:pt x="4969" y="8671"/>
                  <a:pt x="4956" y="8668"/>
                  <a:pt x="4948" y="8662"/>
                </a:cubicBezTo>
                <a:lnTo>
                  <a:pt x="4948" y="8659"/>
                </a:lnTo>
                <a:cubicBezTo>
                  <a:pt x="4857" y="8590"/>
                  <a:pt x="4693" y="8555"/>
                  <a:pt x="4482" y="8555"/>
                </a:cubicBezTo>
                <a:cubicBezTo>
                  <a:pt x="3843" y="8555"/>
                  <a:pt x="2769" y="8870"/>
                  <a:pt x="1976" y="9480"/>
                </a:cubicBezTo>
                <a:cubicBezTo>
                  <a:pt x="920" y="10285"/>
                  <a:pt x="774" y="11048"/>
                  <a:pt x="1171" y="11567"/>
                </a:cubicBezTo>
                <a:cubicBezTo>
                  <a:pt x="1328" y="11823"/>
                  <a:pt x="1678" y="12009"/>
                  <a:pt x="2143" y="12009"/>
                </a:cubicBezTo>
                <a:cubicBezTo>
                  <a:pt x="2532" y="12009"/>
                  <a:pt x="3002" y="11878"/>
                  <a:pt x="3506" y="11548"/>
                </a:cubicBezTo>
                <a:cubicBezTo>
                  <a:pt x="4290" y="10994"/>
                  <a:pt x="4816" y="9911"/>
                  <a:pt x="4946" y="9201"/>
                </a:cubicBezTo>
                <a:cubicBezTo>
                  <a:pt x="5004" y="8989"/>
                  <a:pt x="5023" y="8806"/>
                  <a:pt x="4991" y="8697"/>
                </a:cubicBezTo>
                <a:cubicBezTo>
                  <a:pt x="4990" y="8696"/>
                  <a:pt x="4995" y="8690"/>
                  <a:pt x="4995" y="8689"/>
                </a:cubicBezTo>
                <a:lnTo>
                  <a:pt x="4995" y="8689"/>
                </a:lnTo>
                <a:cubicBezTo>
                  <a:pt x="4995" y="8689"/>
                  <a:pt x="4990" y="8690"/>
                  <a:pt x="4990" y="8692"/>
                </a:cubicBezTo>
                <a:cubicBezTo>
                  <a:pt x="4990" y="8687"/>
                  <a:pt x="4990" y="8685"/>
                  <a:pt x="4988" y="8683"/>
                </a:cubicBezTo>
                <a:cubicBezTo>
                  <a:pt x="5119" y="8678"/>
                  <a:pt x="5526" y="8031"/>
                  <a:pt x="5707" y="7648"/>
                </a:cubicBezTo>
                <a:lnTo>
                  <a:pt x="5707" y="7648"/>
                </a:lnTo>
                <a:cubicBezTo>
                  <a:pt x="5904" y="9455"/>
                  <a:pt x="5828" y="11158"/>
                  <a:pt x="5649" y="12583"/>
                </a:cubicBezTo>
                <a:cubicBezTo>
                  <a:pt x="5468" y="12800"/>
                  <a:pt x="4860" y="13406"/>
                  <a:pt x="4674" y="13520"/>
                </a:cubicBezTo>
                <a:cubicBezTo>
                  <a:pt x="4674" y="13520"/>
                  <a:pt x="4676" y="13516"/>
                  <a:pt x="4674" y="13514"/>
                </a:cubicBezTo>
                <a:cubicBezTo>
                  <a:pt x="4674" y="13513"/>
                  <a:pt x="4679" y="13506"/>
                  <a:pt x="4679" y="13502"/>
                </a:cubicBezTo>
                <a:lnTo>
                  <a:pt x="4679" y="13502"/>
                </a:lnTo>
                <a:cubicBezTo>
                  <a:pt x="4679" y="13502"/>
                  <a:pt x="4676" y="13504"/>
                  <a:pt x="4674" y="13504"/>
                </a:cubicBezTo>
                <a:cubicBezTo>
                  <a:pt x="4674" y="13504"/>
                  <a:pt x="4674" y="13504"/>
                  <a:pt x="4674" y="13504"/>
                </a:cubicBezTo>
                <a:cubicBezTo>
                  <a:pt x="4672" y="13504"/>
                  <a:pt x="4674" y="13497"/>
                  <a:pt x="4672" y="13493"/>
                </a:cubicBezTo>
                <a:cubicBezTo>
                  <a:pt x="4662" y="13488"/>
                  <a:pt x="4642" y="13486"/>
                  <a:pt x="4630" y="13481"/>
                </a:cubicBezTo>
                <a:lnTo>
                  <a:pt x="4628" y="13477"/>
                </a:lnTo>
                <a:cubicBezTo>
                  <a:pt x="4530" y="13420"/>
                  <a:pt x="4356" y="13392"/>
                  <a:pt x="4137" y="13392"/>
                </a:cubicBezTo>
                <a:cubicBezTo>
                  <a:pt x="3469" y="13392"/>
                  <a:pt x="2371" y="13652"/>
                  <a:pt x="1643" y="14135"/>
                </a:cubicBezTo>
                <a:cubicBezTo>
                  <a:pt x="776" y="14833"/>
                  <a:pt x="392" y="15340"/>
                  <a:pt x="776" y="15875"/>
                </a:cubicBezTo>
                <a:cubicBezTo>
                  <a:pt x="989" y="16181"/>
                  <a:pt x="1403" y="16423"/>
                  <a:pt x="1974" y="16423"/>
                </a:cubicBezTo>
                <a:cubicBezTo>
                  <a:pt x="2326" y="16423"/>
                  <a:pt x="2738" y="16331"/>
                  <a:pt x="3199" y="16103"/>
                </a:cubicBezTo>
                <a:cubicBezTo>
                  <a:pt x="4181" y="15679"/>
                  <a:pt x="4577" y="14640"/>
                  <a:pt x="4651" y="13979"/>
                </a:cubicBezTo>
                <a:cubicBezTo>
                  <a:pt x="4695" y="13793"/>
                  <a:pt x="4709" y="13637"/>
                  <a:pt x="4677" y="13537"/>
                </a:cubicBezTo>
                <a:cubicBezTo>
                  <a:pt x="4851" y="13472"/>
                  <a:pt x="5393" y="12976"/>
                  <a:pt x="5633" y="12720"/>
                </a:cubicBezTo>
                <a:lnTo>
                  <a:pt x="5633" y="12720"/>
                </a:lnTo>
                <a:cubicBezTo>
                  <a:pt x="5361" y="14777"/>
                  <a:pt x="4881" y="16223"/>
                  <a:pt x="4709" y="16495"/>
                </a:cubicBezTo>
                <a:cubicBezTo>
                  <a:pt x="4699" y="16494"/>
                  <a:pt x="4689" y="16494"/>
                  <a:pt x="4678" y="16494"/>
                </a:cubicBezTo>
                <a:cubicBezTo>
                  <a:pt x="4521" y="16494"/>
                  <a:pt x="4301" y="16566"/>
                  <a:pt x="4060" y="16686"/>
                </a:cubicBezTo>
                <a:cubicBezTo>
                  <a:pt x="3162" y="17047"/>
                  <a:pt x="1980" y="18054"/>
                  <a:pt x="1152" y="19047"/>
                </a:cubicBezTo>
                <a:cubicBezTo>
                  <a:pt x="1" y="20306"/>
                  <a:pt x="39" y="21755"/>
                  <a:pt x="669" y="22574"/>
                </a:cubicBezTo>
                <a:cubicBezTo>
                  <a:pt x="917" y="22895"/>
                  <a:pt x="1287" y="23082"/>
                  <a:pt x="1738" y="23082"/>
                </a:cubicBezTo>
                <a:cubicBezTo>
                  <a:pt x="2434" y="23082"/>
                  <a:pt x="3325" y="22637"/>
                  <a:pt x="4263" y="21550"/>
                </a:cubicBezTo>
                <a:cubicBezTo>
                  <a:pt x="5747" y="19855"/>
                  <a:pt x="5272" y="17256"/>
                  <a:pt x="4848" y="16665"/>
                </a:cubicBezTo>
                <a:cubicBezTo>
                  <a:pt x="4841" y="16652"/>
                  <a:pt x="4834" y="16649"/>
                  <a:pt x="4826" y="16638"/>
                </a:cubicBezTo>
                <a:cubicBezTo>
                  <a:pt x="4805" y="16612"/>
                  <a:pt x="4783" y="16565"/>
                  <a:pt x="4762" y="16549"/>
                </a:cubicBezTo>
                <a:cubicBezTo>
                  <a:pt x="4760" y="16549"/>
                  <a:pt x="4760" y="16548"/>
                  <a:pt x="4759" y="16548"/>
                </a:cubicBezTo>
                <a:cubicBezTo>
                  <a:pt x="4759" y="16548"/>
                  <a:pt x="4759" y="16548"/>
                  <a:pt x="4758" y="16549"/>
                </a:cubicBezTo>
                <a:cubicBezTo>
                  <a:pt x="4748" y="16537"/>
                  <a:pt x="4739" y="16519"/>
                  <a:pt x="4730" y="16510"/>
                </a:cubicBezTo>
                <a:cubicBezTo>
                  <a:pt x="4728" y="16507"/>
                  <a:pt x="4730" y="16498"/>
                  <a:pt x="4730" y="16498"/>
                </a:cubicBezTo>
                <a:cubicBezTo>
                  <a:pt x="4729" y="16498"/>
                  <a:pt x="4729" y="16498"/>
                  <a:pt x="4728" y="16498"/>
                </a:cubicBezTo>
                <a:cubicBezTo>
                  <a:pt x="4726" y="16498"/>
                  <a:pt x="4724" y="16500"/>
                  <a:pt x="4723" y="16502"/>
                </a:cubicBezTo>
                <a:cubicBezTo>
                  <a:pt x="4965" y="16196"/>
                  <a:pt x="5632" y="14255"/>
                  <a:pt x="5881" y="11592"/>
                </a:cubicBezTo>
                <a:cubicBezTo>
                  <a:pt x="6005" y="11786"/>
                  <a:pt x="6317" y="12746"/>
                  <a:pt x="6568" y="13339"/>
                </a:cubicBezTo>
                <a:cubicBezTo>
                  <a:pt x="6560" y="13379"/>
                  <a:pt x="6553" y="13420"/>
                  <a:pt x="6547" y="13463"/>
                </a:cubicBezTo>
                <a:cubicBezTo>
                  <a:pt x="6388" y="14286"/>
                  <a:pt x="6602" y="15674"/>
                  <a:pt x="6854" y="16654"/>
                </a:cubicBezTo>
                <a:cubicBezTo>
                  <a:pt x="7163" y="17486"/>
                  <a:pt x="7683" y="17893"/>
                  <a:pt x="8247" y="17893"/>
                </a:cubicBezTo>
                <a:cubicBezTo>
                  <a:pt x="8557" y="17893"/>
                  <a:pt x="8881" y="17771"/>
                  <a:pt x="9191" y="17528"/>
                </a:cubicBezTo>
                <a:cubicBezTo>
                  <a:pt x="10170" y="16879"/>
                  <a:pt x="10424" y="15335"/>
                  <a:pt x="9698" y="14044"/>
                </a:cubicBezTo>
                <a:cubicBezTo>
                  <a:pt x="9165" y="13122"/>
                  <a:pt x="8155" y="12794"/>
                  <a:pt x="7433" y="12794"/>
                </a:cubicBezTo>
                <a:cubicBezTo>
                  <a:pt x="7147" y="12794"/>
                  <a:pt x="6907" y="12845"/>
                  <a:pt x="6760" y="12932"/>
                </a:cubicBezTo>
                <a:cubicBezTo>
                  <a:pt x="6760" y="12932"/>
                  <a:pt x="6758" y="12935"/>
                  <a:pt x="6758" y="12935"/>
                </a:cubicBezTo>
                <a:cubicBezTo>
                  <a:pt x="6747" y="12941"/>
                  <a:pt x="6731" y="12942"/>
                  <a:pt x="6723" y="12948"/>
                </a:cubicBezTo>
                <a:cubicBezTo>
                  <a:pt x="6722" y="12948"/>
                  <a:pt x="6722" y="12948"/>
                  <a:pt x="6722" y="12948"/>
                </a:cubicBezTo>
                <a:cubicBezTo>
                  <a:pt x="6719" y="12948"/>
                  <a:pt x="6712" y="12944"/>
                  <a:pt x="6712" y="12944"/>
                </a:cubicBezTo>
                <a:cubicBezTo>
                  <a:pt x="6712" y="12944"/>
                  <a:pt x="6712" y="12951"/>
                  <a:pt x="6712" y="12951"/>
                </a:cubicBezTo>
                <a:cubicBezTo>
                  <a:pt x="6711" y="12952"/>
                  <a:pt x="6709" y="12954"/>
                  <a:pt x="6707" y="12954"/>
                </a:cubicBezTo>
                <a:cubicBezTo>
                  <a:pt x="6706" y="12954"/>
                  <a:pt x="6706" y="12953"/>
                  <a:pt x="6705" y="12953"/>
                </a:cubicBezTo>
                <a:cubicBezTo>
                  <a:pt x="6661" y="13016"/>
                  <a:pt x="6626" y="13106"/>
                  <a:pt x="6598" y="13209"/>
                </a:cubicBezTo>
                <a:cubicBezTo>
                  <a:pt x="6354" y="12514"/>
                  <a:pt x="6033" y="11462"/>
                  <a:pt x="5946" y="11446"/>
                </a:cubicBezTo>
                <a:lnTo>
                  <a:pt x="5893" y="11453"/>
                </a:lnTo>
                <a:cubicBezTo>
                  <a:pt x="6002" y="10218"/>
                  <a:pt x="6014" y="8840"/>
                  <a:pt x="5854" y="7392"/>
                </a:cubicBezTo>
                <a:lnTo>
                  <a:pt x="5854" y="7392"/>
                </a:lnTo>
                <a:cubicBezTo>
                  <a:pt x="6128" y="7713"/>
                  <a:pt x="6789" y="8638"/>
                  <a:pt x="6830" y="8676"/>
                </a:cubicBezTo>
                <a:cubicBezTo>
                  <a:pt x="6844" y="8780"/>
                  <a:pt x="6882" y="8899"/>
                  <a:pt x="6947" y="9036"/>
                </a:cubicBezTo>
                <a:cubicBezTo>
                  <a:pt x="7189" y="9689"/>
                  <a:pt x="7866" y="10602"/>
                  <a:pt x="8693" y="11074"/>
                </a:cubicBezTo>
                <a:cubicBezTo>
                  <a:pt x="9057" y="11282"/>
                  <a:pt x="9387" y="11376"/>
                  <a:pt x="9671" y="11376"/>
                </a:cubicBezTo>
                <a:cubicBezTo>
                  <a:pt x="10225" y="11376"/>
                  <a:pt x="10609" y="11020"/>
                  <a:pt x="10748" y="10453"/>
                </a:cubicBezTo>
                <a:cubicBezTo>
                  <a:pt x="10962" y="9610"/>
                  <a:pt x="10610" y="8441"/>
                  <a:pt x="9528" y="7959"/>
                </a:cubicBezTo>
                <a:cubicBezTo>
                  <a:pt x="9254" y="7839"/>
                  <a:pt x="8963" y="7789"/>
                  <a:pt x="8678" y="7789"/>
                </a:cubicBezTo>
                <a:cubicBezTo>
                  <a:pt x="7837" y="7789"/>
                  <a:pt x="7038" y="8218"/>
                  <a:pt x="6847" y="8538"/>
                </a:cubicBezTo>
                <a:cubicBezTo>
                  <a:pt x="6847" y="8540"/>
                  <a:pt x="6849" y="8545"/>
                  <a:pt x="6849" y="8548"/>
                </a:cubicBezTo>
                <a:cubicBezTo>
                  <a:pt x="6847" y="8552"/>
                  <a:pt x="6838" y="8555"/>
                  <a:pt x="6837" y="8557"/>
                </a:cubicBezTo>
                <a:cubicBezTo>
                  <a:pt x="6831" y="8561"/>
                  <a:pt x="6819" y="8562"/>
                  <a:pt x="6819" y="8564"/>
                </a:cubicBezTo>
                <a:cubicBezTo>
                  <a:pt x="6819" y="8564"/>
                  <a:pt x="6823" y="8569"/>
                  <a:pt x="6823" y="8569"/>
                </a:cubicBezTo>
                <a:cubicBezTo>
                  <a:pt x="6821" y="8573"/>
                  <a:pt x="6817" y="8575"/>
                  <a:pt x="6816" y="8576"/>
                </a:cubicBezTo>
                <a:cubicBezTo>
                  <a:pt x="6814" y="8599"/>
                  <a:pt x="6826" y="8633"/>
                  <a:pt x="6828" y="8661"/>
                </a:cubicBezTo>
                <a:cubicBezTo>
                  <a:pt x="6782" y="8520"/>
                  <a:pt x="6014" y="7401"/>
                  <a:pt x="5835" y="7231"/>
                </a:cubicBezTo>
                <a:cubicBezTo>
                  <a:pt x="5721" y="6270"/>
                  <a:pt x="5537" y="5284"/>
                  <a:pt x="5240" y="4295"/>
                </a:cubicBezTo>
                <a:cubicBezTo>
                  <a:pt x="4893" y="2723"/>
                  <a:pt x="4320" y="1283"/>
                  <a:pt x="3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7" name="Google Shape;1817;p41"/>
          <p:cNvGrpSpPr/>
          <p:nvPr/>
        </p:nvGrpSpPr>
        <p:grpSpPr>
          <a:xfrm>
            <a:off x="-90819" y="-150098"/>
            <a:ext cx="854697" cy="940825"/>
            <a:chOff x="2522828" y="-240959"/>
            <a:chExt cx="707765" cy="779087"/>
          </a:xfrm>
        </p:grpSpPr>
        <p:sp>
          <p:nvSpPr>
            <p:cNvPr id="1818" name="Google Shape;1818;p41"/>
            <p:cNvSpPr/>
            <p:nvPr/>
          </p:nvSpPr>
          <p:spPr>
            <a:xfrm>
              <a:off x="2522828" y="-240959"/>
              <a:ext cx="707641" cy="779087"/>
            </a:xfrm>
            <a:custGeom>
              <a:avLst/>
              <a:gdLst/>
              <a:ahLst/>
              <a:cxnLst/>
              <a:rect l="l" t="t" r="r" b="b"/>
              <a:pathLst>
                <a:path w="11519" h="12682" extrusionOk="0">
                  <a:moveTo>
                    <a:pt x="2390" y="1"/>
                  </a:moveTo>
                  <a:cubicBezTo>
                    <a:pt x="1932" y="1"/>
                    <a:pt x="1423" y="105"/>
                    <a:pt x="860" y="358"/>
                  </a:cubicBezTo>
                  <a:lnTo>
                    <a:pt x="859" y="358"/>
                  </a:lnTo>
                  <a:cubicBezTo>
                    <a:pt x="859" y="358"/>
                    <a:pt x="2590" y="458"/>
                    <a:pt x="3627" y="1160"/>
                  </a:cubicBezTo>
                  <a:cubicBezTo>
                    <a:pt x="3627" y="1160"/>
                    <a:pt x="3221" y="1066"/>
                    <a:pt x="2684" y="1066"/>
                  </a:cubicBezTo>
                  <a:cubicBezTo>
                    <a:pt x="2082" y="1066"/>
                    <a:pt x="1314" y="1184"/>
                    <a:pt x="767" y="1686"/>
                  </a:cubicBezTo>
                  <a:cubicBezTo>
                    <a:pt x="767" y="1686"/>
                    <a:pt x="959" y="1658"/>
                    <a:pt x="1265" y="1658"/>
                  </a:cubicBezTo>
                  <a:cubicBezTo>
                    <a:pt x="1875" y="1658"/>
                    <a:pt x="2938" y="1771"/>
                    <a:pt x="3835" y="2451"/>
                  </a:cubicBezTo>
                  <a:cubicBezTo>
                    <a:pt x="3835" y="2451"/>
                    <a:pt x="3569" y="2383"/>
                    <a:pt x="3146" y="2383"/>
                  </a:cubicBezTo>
                  <a:cubicBezTo>
                    <a:pt x="2411" y="2383"/>
                    <a:pt x="1204" y="2589"/>
                    <a:pt x="97" y="3717"/>
                  </a:cubicBezTo>
                  <a:cubicBezTo>
                    <a:pt x="97" y="3717"/>
                    <a:pt x="1367" y="3363"/>
                    <a:pt x="2575" y="3363"/>
                  </a:cubicBezTo>
                  <a:cubicBezTo>
                    <a:pt x="3179" y="3363"/>
                    <a:pt x="3767" y="3452"/>
                    <a:pt x="4174" y="3717"/>
                  </a:cubicBezTo>
                  <a:cubicBezTo>
                    <a:pt x="4174" y="3717"/>
                    <a:pt x="3693" y="3634"/>
                    <a:pt x="3029" y="3634"/>
                  </a:cubicBezTo>
                  <a:cubicBezTo>
                    <a:pt x="2108" y="3634"/>
                    <a:pt x="834" y="3794"/>
                    <a:pt x="1" y="4558"/>
                  </a:cubicBezTo>
                  <a:cubicBezTo>
                    <a:pt x="1" y="4558"/>
                    <a:pt x="1047" y="4476"/>
                    <a:pt x="2188" y="4476"/>
                  </a:cubicBezTo>
                  <a:cubicBezTo>
                    <a:pt x="3182" y="4476"/>
                    <a:pt x="4249" y="4538"/>
                    <a:pt x="4756" y="4772"/>
                  </a:cubicBezTo>
                  <a:cubicBezTo>
                    <a:pt x="4756" y="4772"/>
                    <a:pt x="4448" y="4753"/>
                    <a:pt x="4003" y="4753"/>
                  </a:cubicBezTo>
                  <a:cubicBezTo>
                    <a:pt x="3075" y="4753"/>
                    <a:pt x="1555" y="4834"/>
                    <a:pt x="999" y="5333"/>
                  </a:cubicBezTo>
                  <a:cubicBezTo>
                    <a:pt x="999" y="5333"/>
                    <a:pt x="2710" y="6010"/>
                    <a:pt x="4015" y="6010"/>
                  </a:cubicBezTo>
                  <a:cubicBezTo>
                    <a:pt x="4055" y="6010"/>
                    <a:pt x="4095" y="6010"/>
                    <a:pt x="4134" y="6008"/>
                  </a:cubicBezTo>
                  <a:lnTo>
                    <a:pt x="4134" y="6008"/>
                  </a:lnTo>
                  <a:cubicBezTo>
                    <a:pt x="4133" y="6008"/>
                    <a:pt x="3157" y="6572"/>
                    <a:pt x="1800" y="6572"/>
                  </a:cubicBezTo>
                  <a:cubicBezTo>
                    <a:pt x="1437" y="6572"/>
                    <a:pt x="1047" y="6531"/>
                    <a:pt x="641" y="6429"/>
                  </a:cubicBezTo>
                  <a:lnTo>
                    <a:pt x="641" y="6429"/>
                  </a:lnTo>
                  <a:cubicBezTo>
                    <a:pt x="641" y="6429"/>
                    <a:pt x="1586" y="7412"/>
                    <a:pt x="2990" y="7412"/>
                  </a:cubicBezTo>
                  <a:cubicBezTo>
                    <a:pt x="3179" y="7412"/>
                    <a:pt x="3377" y="7394"/>
                    <a:pt x="3581" y="7354"/>
                  </a:cubicBezTo>
                  <a:lnTo>
                    <a:pt x="3581" y="7354"/>
                  </a:lnTo>
                  <a:cubicBezTo>
                    <a:pt x="3581" y="7354"/>
                    <a:pt x="2655" y="8068"/>
                    <a:pt x="220" y="8654"/>
                  </a:cubicBezTo>
                  <a:cubicBezTo>
                    <a:pt x="220" y="8654"/>
                    <a:pt x="993" y="8990"/>
                    <a:pt x="1922" y="8990"/>
                  </a:cubicBezTo>
                  <a:cubicBezTo>
                    <a:pt x="2286" y="8990"/>
                    <a:pt x="2673" y="8939"/>
                    <a:pt x="3048" y="8796"/>
                  </a:cubicBezTo>
                  <a:lnTo>
                    <a:pt x="3048" y="8796"/>
                  </a:lnTo>
                  <a:cubicBezTo>
                    <a:pt x="3044" y="8797"/>
                    <a:pt x="683" y="9702"/>
                    <a:pt x="517" y="10888"/>
                  </a:cubicBezTo>
                  <a:cubicBezTo>
                    <a:pt x="517" y="10888"/>
                    <a:pt x="2211" y="9862"/>
                    <a:pt x="3037" y="9862"/>
                  </a:cubicBezTo>
                  <a:cubicBezTo>
                    <a:pt x="3095" y="9862"/>
                    <a:pt x="3148" y="9867"/>
                    <a:pt x="3197" y="9878"/>
                  </a:cubicBezTo>
                  <a:cubicBezTo>
                    <a:pt x="3197" y="9878"/>
                    <a:pt x="3037" y="11009"/>
                    <a:pt x="808" y="12681"/>
                  </a:cubicBezTo>
                  <a:cubicBezTo>
                    <a:pt x="808" y="12681"/>
                    <a:pt x="808" y="12681"/>
                    <a:pt x="808" y="12681"/>
                  </a:cubicBezTo>
                  <a:cubicBezTo>
                    <a:pt x="825" y="12681"/>
                    <a:pt x="2591" y="12676"/>
                    <a:pt x="4160" y="10530"/>
                  </a:cubicBezTo>
                  <a:lnTo>
                    <a:pt x="4160" y="10530"/>
                  </a:lnTo>
                  <a:cubicBezTo>
                    <a:pt x="4160" y="10531"/>
                    <a:pt x="3651" y="11564"/>
                    <a:pt x="2553" y="12418"/>
                  </a:cubicBezTo>
                  <a:cubicBezTo>
                    <a:pt x="2553" y="12418"/>
                    <a:pt x="3774" y="12293"/>
                    <a:pt x="4612" y="11009"/>
                  </a:cubicBezTo>
                  <a:lnTo>
                    <a:pt x="4612" y="11009"/>
                  </a:lnTo>
                  <a:cubicBezTo>
                    <a:pt x="4612" y="11010"/>
                    <a:pt x="4383" y="11895"/>
                    <a:pt x="3869" y="12346"/>
                  </a:cubicBezTo>
                  <a:cubicBezTo>
                    <a:pt x="3869" y="12346"/>
                    <a:pt x="5130" y="11939"/>
                    <a:pt x="5723" y="10423"/>
                  </a:cubicBezTo>
                  <a:lnTo>
                    <a:pt x="5723" y="10423"/>
                  </a:lnTo>
                  <a:cubicBezTo>
                    <a:pt x="5723" y="10424"/>
                    <a:pt x="5446" y="11753"/>
                    <a:pt x="4932" y="12262"/>
                  </a:cubicBezTo>
                  <a:cubicBezTo>
                    <a:pt x="4932" y="12262"/>
                    <a:pt x="6610" y="11050"/>
                    <a:pt x="6431" y="9431"/>
                  </a:cubicBezTo>
                  <a:lnTo>
                    <a:pt x="6431" y="9431"/>
                  </a:lnTo>
                  <a:cubicBezTo>
                    <a:pt x="6432" y="9431"/>
                    <a:pt x="6814" y="10690"/>
                    <a:pt x="6147" y="11723"/>
                  </a:cubicBezTo>
                  <a:cubicBezTo>
                    <a:pt x="6147" y="11723"/>
                    <a:pt x="7494" y="9980"/>
                    <a:pt x="6940" y="8303"/>
                  </a:cubicBezTo>
                  <a:lnTo>
                    <a:pt x="6940" y="8303"/>
                  </a:lnTo>
                  <a:cubicBezTo>
                    <a:pt x="6941" y="8304"/>
                    <a:pt x="7812" y="10566"/>
                    <a:pt x="7324" y="11555"/>
                  </a:cubicBezTo>
                  <a:cubicBezTo>
                    <a:pt x="7324" y="11555"/>
                    <a:pt x="8777" y="10150"/>
                    <a:pt x="7228" y="7122"/>
                  </a:cubicBezTo>
                  <a:lnTo>
                    <a:pt x="7228" y="7122"/>
                  </a:lnTo>
                  <a:cubicBezTo>
                    <a:pt x="7228" y="7123"/>
                    <a:pt x="8170" y="8380"/>
                    <a:pt x="8342" y="9429"/>
                  </a:cubicBezTo>
                  <a:cubicBezTo>
                    <a:pt x="8342" y="9429"/>
                    <a:pt x="9085" y="8701"/>
                    <a:pt x="7896" y="6570"/>
                  </a:cubicBezTo>
                  <a:lnTo>
                    <a:pt x="7896" y="6570"/>
                  </a:lnTo>
                  <a:cubicBezTo>
                    <a:pt x="7896" y="6570"/>
                    <a:pt x="8901" y="7624"/>
                    <a:pt x="9085" y="8701"/>
                  </a:cubicBezTo>
                  <a:cubicBezTo>
                    <a:pt x="9085" y="8701"/>
                    <a:pt x="9931" y="7859"/>
                    <a:pt x="8249" y="5593"/>
                  </a:cubicBezTo>
                  <a:lnTo>
                    <a:pt x="8249" y="5593"/>
                  </a:lnTo>
                  <a:cubicBezTo>
                    <a:pt x="8249" y="5593"/>
                    <a:pt x="9591" y="6217"/>
                    <a:pt x="9875" y="7415"/>
                  </a:cubicBezTo>
                  <a:cubicBezTo>
                    <a:pt x="9875" y="7415"/>
                    <a:pt x="10048" y="6061"/>
                    <a:pt x="8856" y="4821"/>
                  </a:cubicBezTo>
                  <a:lnTo>
                    <a:pt x="8856" y="4821"/>
                  </a:lnTo>
                  <a:cubicBezTo>
                    <a:pt x="8856" y="4821"/>
                    <a:pt x="10834" y="5480"/>
                    <a:pt x="11348" y="6587"/>
                  </a:cubicBezTo>
                  <a:cubicBezTo>
                    <a:pt x="11348" y="6587"/>
                    <a:pt x="11518" y="5094"/>
                    <a:pt x="9389" y="3882"/>
                  </a:cubicBezTo>
                  <a:lnTo>
                    <a:pt x="9389" y="3882"/>
                  </a:lnTo>
                  <a:cubicBezTo>
                    <a:pt x="9389" y="3882"/>
                    <a:pt x="10408" y="3935"/>
                    <a:pt x="10819" y="4468"/>
                  </a:cubicBezTo>
                  <a:cubicBezTo>
                    <a:pt x="10819" y="4468"/>
                    <a:pt x="10182" y="2735"/>
                    <a:pt x="8014" y="2733"/>
                  </a:cubicBezTo>
                  <a:cubicBezTo>
                    <a:pt x="8014" y="2733"/>
                    <a:pt x="8520" y="2596"/>
                    <a:pt x="9053" y="2596"/>
                  </a:cubicBezTo>
                  <a:cubicBezTo>
                    <a:pt x="9393" y="2596"/>
                    <a:pt x="9744" y="2652"/>
                    <a:pt x="9980" y="2835"/>
                  </a:cubicBezTo>
                  <a:cubicBezTo>
                    <a:pt x="9980" y="2835"/>
                    <a:pt x="9386" y="2041"/>
                    <a:pt x="8240" y="2041"/>
                  </a:cubicBezTo>
                  <a:cubicBezTo>
                    <a:pt x="7984" y="2041"/>
                    <a:pt x="7701" y="2081"/>
                    <a:pt x="7391" y="2177"/>
                  </a:cubicBezTo>
                  <a:cubicBezTo>
                    <a:pt x="7391" y="2177"/>
                    <a:pt x="8143" y="1745"/>
                    <a:pt x="8780" y="1745"/>
                  </a:cubicBezTo>
                  <a:cubicBezTo>
                    <a:pt x="8927" y="1745"/>
                    <a:pt x="9068" y="1768"/>
                    <a:pt x="9192" y="1825"/>
                  </a:cubicBezTo>
                  <a:cubicBezTo>
                    <a:pt x="9192" y="1825"/>
                    <a:pt x="8486" y="1358"/>
                    <a:pt x="7574" y="1358"/>
                  </a:cubicBezTo>
                  <a:cubicBezTo>
                    <a:pt x="6985" y="1358"/>
                    <a:pt x="6309" y="1553"/>
                    <a:pt x="5682" y="2195"/>
                  </a:cubicBezTo>
                  <a:cubicBezTo>
                    <a:pt x="5681" y="2188"/>
                    <a:pt x="5681" y="2183"/>
                    <a:pt x="5679" y="2176"/>
                  </a:cubicBezTo>
                  <a:cubicBezTo>
                    <a:pt x="5663" y="2112"/>
                    <a:pt x="5642" y="2049"/>
                    <a:pt x="5625" y="1986"/>
                  </a:cubicBezTo>
                  <a:cubicBezTo>
                    <a:pt x="5605" y="1925"/>
                    <a:pt x="5588" y="1863"/>
                    <a:pt x="5570" y="1804"/>
                  </a:cubicBezTo>
                  <a:cubicBezTo>
                    <a:pt x="5551" y="1742"/>
                    <a:pt x="5528" y="1686"/>
                    <a:pt x="5507" y="1628"/>
                  </a:cubicBezTo>
                  <a:cubicBezTo>
                    <a:pt x="5463" y="1514"/>
                    <a:pt x="5425" y="1404"/>
                    <a:pt x="5374" y="1302"/>
                  </a:cubicBezTo>
                  <a:cubicBezTo>
                    <a:pt x="5326" y="1199"/>
                    <a:pt x="5282" y="1100"/>
                    <a:pt x="5233" y="1009"/>
                  </a:cubicBezTo>
                  <a:cubicBezTo>
                    <a:pt x="5182" y="920"/>
                    <a:pt x="5137" y="835"/>
                    <a:pt x="5090" y="756"/>
                  </a:cubicBezTo>
                  <a:cubicBezTo>
                    <a:pt x="4995" y="600"/>
                    <a:pt x="4898" y="472"/>
                    <a:pt x="4823" y="365"/>
                  </a:cubicBezTo>
                  <a:cubicBezTo>
                    <a:pt x="4656" y="164"/>
                    <a:pt x="4558" y="53"/>
                    <a:pt x="4558" y="53"/>
                  </a:cubicBezTo>
                  <a:lnTo>
                    <a:pt x="4532" y="72"/>
                  </a:lnTo>
                  <a:cubicBezTo>
                    <a:pt x="4532" y="72"/>
                    <a:pt x="4600" y="206"/>
                    <a:pt x="4726" y="427"/>
                  </a:cubicBezTo>
                  <a:cubicBezTo>
                    <a:pt x="4754" y="485"/>
                    <a:pt x="4784" y="549"/>
                    <a:pt x="4818" y="620"/>
                  </a:cubicBezTo>
                  <a:cubicBezTo>
                    <a:pt x="4835" y="653"/>
                    <a:pt x="4853" y="690"/>
                    <a:pt x="4870" y="727"/>
                  </a:cubicBezTo>
                  <a:cubicBezTo>
                    <a:pt x="4879" y="744"/>
                    <a:pt x="4890" y="763"/>
                    <a:pt x="4898" y="783"/>
                  </a:cubicBezTo>
                  <a:cubicBezTo>
                    <a:pt x="4907" y="802"/>
                    <a:pt x="4914" y="823"/>
                    <a:pt x="4923" y="842"/>
                  </a:cubicBezTo>
                  <a:cubicBezTo>
                    <a:pt x="4956" y="925"/>
                    <a:pt x="4993" y="1011"/>
                    <a:pt x="5032" y="1102"/>
                  </a:cubicBezTo>
                  <a:cubicBezTo>
                    <a:pt x="5067" y="1193"/>
                    <a:pt x="5098" y="1293"/>
                    <a:pt x="5135" y="1395"/>
                  </a:cubicBezTo>
                  <a:cubicBezTo>
                    <a:pt x="5175" y="1497"/>
                    <a:pt x="5202" y="1605"/>
                    <a:pt x="5233" y="1718"/>
                  </a:cubicBezTo>
                  <a:cubicBezTo>
                    <a:pt x="5242" y="1746"/>
                    <a:pt x="5251" y="1772"/>
                    <a:pt x="5258" y="1800"/>
                  </a:cubicBezTo>
                  <a:cubicBezTo>
                    <a:pt x="4819" y="1112"/>
                    <a:pt x="3881" y="1"/>
                    <a:pt x="2390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1"/>
            <p:cNvSpPr/>
            <p:nvPr/>
          </p:nvSpPr>
          <p:spPr>
            <a:xfrm>
              <a:off x="2614978" y="-157839"/>
              <a:ext cx="615615" cy="687860"/>
            </a:xfrm>
            <a:custGeom>
              <a:avLst/>
              <a:gdLst/>
              <a:ahLst/>
              <a:cxnLst/>
              <a:rect l="l" t="t" r="r" b="b"/>
              <a:pathLst>
                <a:path w="10021" h="11197" extrusionOk="0">
                  <a:moveTo>
                    <a:pt x="6077" y="0"/>
                  </a:moveTo>
                  <a:cubicBezTo>
                    <a:pt x="5493" y="0"/>
                    <a:pt x="4824" y="192"/>
                    <a:pt x="4202" y="821"/>
                  </a:cubicBezTo>
                  <a:cubicBezTo>
                    <a:pt x="4347" y="1873"/>
                    <a:pt x="4347" y="2982"/>
                    <a:pt x="4175" y="4115"/>
                  </a:cubicBezTo>
                  <a:cubicBezTo>
                    <a:pt x="3712" y="7183"/>
                    <a:pt x="2111" y="9734"/>
                    <a:pt x="1" y="11196"/>
                  </a:cubicBezTo>
                  <a:cubicBezTo>
                    <a:pt x="662" y="10998"/>
                    <a:pt x="1699" y="10488"/>
                    <a:pt x="2662" y="9172"/>
                  </a:cubicBezTo>
                  <a:lnTo>
                    <a:pt x="2662" y="9172"/>
                  </a:lnTo>
                  <a:cubicBezTo>
                    <a:pt x="2661" y="9173"/>
                    <a:pt x="2153" y="10206"/>
                    <a:pt x="1055" y="11060"/>
                  </a:cubicBezTo>
                  <a:cubicBezTo>
                    <a:pt x="1055" y="11060"/>
                    <a:pt x="2276" y="10935"/>
                    <a:pt x="3114" y="9651"/>
                  </a:cubicBezTo>
                  <a:lnTo>
                    <a:pt x="3114" y="9651"/>
                  </a:lnTo>
                  <a:cubicBezTo>
                    <a:pt x="3114" y="9651"/>
                    <a:pt x="2884" y="10537"/>
                    <a:pt x="2369" y="10988"/>
                  </a:cubicBezTo>
                  <a:cubicBezTo>
                    <a:pt x="2369" y="10988"/>
                    <a:pt x="3630" y="10583"/>
                    <a:pt x="4225" y="9065"/>
                  </a:cubicBezTo>
                  <a:lnTo>
                    <a:pt x="4225" y="9065"/>
                  </a:lnTo>
                  <a:cubicBezTo>
                    <a:pt x="4224" y="9066"/>
                    <a:pt x="3946" y="10395"/>
                    <a:pt x="3433" y="10904"/>
                  </a:cubicBezTo>
                  <a:cubicBezTo>
                    <a:pt x="3433" y="10904"/>
                    <a:pt x="5110" y="9691"/>
                    <a:pt x="4933" y="8072"/>
                  </a:cubicBezTo>
                  <a:lnTo>
                    <a:pt x="4933" y="8072"/>
                  </a:lnTo>
                  <a:cubicBezTo>
                    <a:pt x="4933" y="8073"/>
                    <a:pt x="5315" y="9332"/>
                    <a:pt x="4647" y="10365"/>
                  </a:cubicBezTo>
                  <a:cubicBezTo>
                    <a:pt x="4647" y="10365"/>
                    <a:pt x="5996" y="8621"/>
                    <a:pt x="5442" y="6946"/>
                  </a:cubicBezTo>
                  <a:lnTo>
                    <a:pt x="5442" y="6946"/>
                  </a:lnTo>
                  <a:cubicBezTo>
                    <a:pt x="5442" y="6947"/>
                    <a:pt x="6314" y="9208"/>
                    <a:pt x="5826" y="10197"/>
                  </a:cubicBezTo>
                  <a:cubicBezTo>
                    <a:pt x="5826" y="10197"/>
                    <a:pt x="7278" y="8792"/>
                    <a:pt x="5728" y="5764"/>
                  </a:cubicBezTo>
                  <a:lnTo>
                    <a:pt x="5728" y="5764"/>
                  </a:lnTo>
                  <a:cubicBezTo>
                    <a:pt x="5728" y="5764"/>
                    <a:pt x="6672" y="7022"/>
                    <a:pt x="6842" y="8072"/>
                  </a:cubicBezTo>
                  <a:cubicBezTo>
                    <a:pt x="6842" y="8072"/>
                    <a:pt x="7585" y="7344"/>
                    <a:pt x="6396" y="5211"/>
                  </a:cubicBezTo>
                  <a:lnTo>
                    <a:pt x="6396" y="5211"/>
                  </a:lnTo>
                  <a:cubicBezTo>
                    <a:pt x="6396" y="5212"/>
                    <a:pt x="7401" y="6266"/>
                    <a:pt x="7585" y="7344"/>
                  </a:cubicBezTo>
                  <a:cubicBezTo>
                    <a:pt x="7585" y="7344"/>
                    <a:pt x="8431" y="6501"/>
                    <a:pt x="6749" y="4234"/>
                  </a:cubicBezTo>
                  <a:lnTo>
                    <a:pt x="6749" y="4234"/>
                  </a:lnTo>
                  <a:cubicBezTo>
                    <a:pt x="6749" y="4234"/>
                    <a:pt x="8092" y="4859"/>
                    <a:pt x="8377" y="6057"/>
                  </a:cubicBezTo>
                  <a:cubicBezTo>
                    <a:pt x="8377" y="6057"/>
                    <a:pt x="8550" y="4704"/>
                    <a:pt x="7356" y="3463"/>
                  </a:cubicBezTo>
                  <a:lnTo>
                    <a:pt x="7356" y="3463"/>
                  </a:lnTo>
                  <a:cubicBezTo>
                    <a:pt x="7356" y="3463"/>
                    <a:pt x="9336" y="4122"/>
                    <a:pt x="9848" y="5231"/>
                  </a:cubicBezTo>
                  <a:cubicBezTo>
                    <a:pt x="9848" y="5231"/>
                    <a:pt x="10020" y="3736"/>
                    <a:pt x="7891" y="2524"/>
                  </a:cubicBezTo>
                  <a:lnTo>
                    <a:pt x="7891" y="2524"/>
                  </a:lnTo>
                  <a:cubicBezTo>
                    <a:pt x="7891" y="2524"/>
                    <a:pt x="8910" y="2577"/>
                    <a:pt x="9320" y="3110"/>
                  </a:cubicBezTo>
                  <a:cubicBezTo>
                    <a:pt x="9320" y="3110"/>
                    <a:pt x="8684" y="1377"/>
                    <a:pt x="6515" y="1375"/>
                  </a:cubicBezTo>
                  <a:cubicBezTo>
                    <a:pt x="6515" y="1375"/>
                    <a:pt x="7020" y="1239"/>
                    <a:pt x="7552" y="1239"/>
                  </a:cubicBezTo>
                  <a:cubicBezTo>
                    <a:pt x="7893" y="1239"/>
                    <a:pt x="8245" y="1295"/>
                    <a:pt x="8482" y="1479"/>
                  </a:cubicBezTo>
                  <a:cubicBezTo>
                    <a:pt x="8482" y="1479"/>
                    <a:pt x="7887" y="683"/>
                    <a:pt x="6741" y="683"/>
                  </a:cubicBezTo>
                  <a:cubicBezTo>
                    <a:pt x="6486" y="683"/>
                    <a:pt x="6204" y="723"/>
                    <a:pt x="5894" y="819"/>
                  </a:cubicBezTo>
                  <a:cubicBezTo>
                    <a:pt x="5894" y="819"/>
                    <a:pt x="6645" y="386"/>
                    <a:pt x="7282" y="386"/>
                  </a:cubicBezTo>
                  <a:cubicBezTo>
                    <a:pt x="7429" y="386"/>
                    <a:pt x="7570" y="409"/>
                    <a:pt x="7694" y="466"/>
                  </a:cubicBezTo>
                  <a:cubicBezTo>
                    <a:pt x="7694" y="466"/>
                    <a:pt x="6989" y="0"/>
                    <a:pt x="6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41"/>
          <p:cNvGrpSpPr/>
          <p:nvPr/>
        </p:nvGrpSpPr>
        <p:grpSpPr>
          <a:xfrm>
            <a:off x="-815167" y="4283251"/>
            <a:ext cx="1789157" cy="1418060"/>
            <a:chOff x="-419850" y="3299625"/>
            <a:chExt cx="540825" cy="428650"/>
          </a:xfrm>
        </p:grpSpPr>
        <p:sp>
          <p:nvSpPr>
            <p:cNvPr id="1821" name="Google Shape;1821;p41"/>
            <p:cNvSpPr/>
            <p:nvPr/>
          </p:nvSpPr>
          <p:spPr>
            <a:xfrm>
              <a:off x="-49325" y="3528975"/>
              <a:ext cx="22700" cy="21650"/>
            </a:xfrm>
            <a:custGeom>
              <a:avLst/>
              <a:gdLst/>
              <a:ahLst/>
              <a:cxnLst/>
              <a:rect l="l" t="t" r="r" b="b"/>
              <a:pathLst>
                <a:path w="908" h="866" extrusionOk="0">
                  <a:moveTo>
                    <a:pt x="44" y="0"/>
                  </a:moveTo>
                  <a:cubicBezTo>
                    <a:pt x="30" y="0"/>
                    <a:pt x="15" y="0"/>
                    <a:pt x="0" y="1"/>
                  </a:cubicBezTo>
                  <a:cubicBezTo>
                    <a:pt x="198" y="95"/>
                    <a:pt x="292" y="128"/>
                    <a:pt x="326" y="139"/>
                  </a:cubicBezTo>
                  <a:lnTo>
                    <a:pt x="326" y="139"/>
                  </a:lnTo>
                  <a:cubicBezTo>
                    <a:pt x="315" y="137"/>
                    <a:pt x="299" y="135"/>
                    <a:pt x="281" y="135"/>
                  </a:cubicBezTo>
                  <a:cubicBezTo>
                    <a:pt x="267" y="135"/>
                    <a:pt x="250" y="136"/>
                    <a:pt x="234" y="140"/>
                  </a:cubicBezTo>
                  <a:cubicBezTo>
                    <a:pt x="146" y="157"/>
                    <a:pt x="93" y="240"/>
                    <a:pt x="90" y="317"/>
                  </a:cubicBezTo>
                  <a:cubicBezTo>
                    <a:pt x="88" y="394"/>
                    <a:pt x="127" y="468"/>
                    <a:pt x="167" y="538"/>
                  </a:cubicBezTo>
                  <a:cubicBezTo>
                    <a:pt x="232" y="648"/>
                    <a:pt x="311" y="759"/>
                    <a:pt x="435" y="822"/>
                  </a:cubicBezTo>
                  <a:cubicBezTo>
                    <a:pt x="490" y="850"/>
                    <a:pt x="554" y="865"/>
                    <a:pt x="618" y="865"/>
                  </a:cubicBezTo>
                  <a:cubicBezTo>
                    <a:pt x="698" y="865"/>
                    <a:pt x="776" y="841"/>
                    <a:pt x="827" y="787"/>
                  </a:cubicBezTo>
                  <a:cubicBezTo>
                    <a:pt x="907" y="701"/>
                    <a:pt x="891" y="573"/>
                    <a:pt x="844" y="471"/>
                  </a:cubicBezTo>
                  <a:cubicBezTo>
                    <a:pt x="720" y="194"/>
                    <a:pt x="385" y="0"/>
                    <a:pt x="4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1"/>
            <p:cNvSpPr/>
            <p:nvPr/>
          </p:nvSpPr>
          <p:spPr>
            <a:xfrm>
              <a:off x="-93525" y="3496675"/>
              <a:ext cx="24475" cy="22325"/>
            </a:xfrm>
            <a:custGeom>
              <a:avLst/>
              <a:gdLst/>
              <a:ahLst/>
              <a:cxnLst/>
              <a:rect l="l" t="t" r="r" b="b"/>
              <a:pathLst>
                <a:path w="979" h="893" extrusionOk="0">
                  <a:moveTo>
                    <a:pt x="9" y="0"/>
                  </a:moveTo>
                  <a:lnTo>
                    <a:pt x="9" y="2"/>
                  </a:lnTo>
                  <a:cubicBezTo>
                    <a:pt x="64" y="38"/>
                    <a:pt x="113" y="68"/>
                    <a:pt x="156" y="93"/>
                  </a:cubicBezTo>
                  <a:lnTo>
                    <a:pt x="156" y="93"/>
                  </a:lnTo>
                  <a:cubicBezTo>
                    <a:pt x="147" y="96"/>
                    <a:pt x="138" y="99"/>
                    <a:pt x="130" y="104"/>
                  </a:cubicBezTo>
                  <a:cubicBezTo>
                    <a:pt x="0" y="174"/>
                    <a:pt x="53" y="348"/>
                    <a:pt x="137" y="458"/>
                  </a:cubicBezTo>
                  <a:cubicBezTo>
                    <a:pt x="232" y="583"/>
                    <a:pt x="346" y="695"/>
                    <a:pt x="476" y="791"/>
                  </a:cubicBezTo>
                  <a:cubicBezTo>
                    <a:pt x="544" y="843"/>
                    <a:pt x="626" y="892"/>
                    <a:pt x="715" y="892"/>
                  </a:cubicBezTo>
                  <a:cubicBezTo>
                    <a:pt x="722" y="892"/>
                    <a:pt x="730" y="892"/>
                    <a:pt x="737" y="891"/>
                  </a:cubicBezTo>
                  <a:cubicBezTo>
                    <a:pt x="909" y="876"/>
                    <a:pt x="979" y="681"/>
                    <a:pt x="930" y="537"/>
                  </a:cubicBezTo>
                  <a:cubicBezTo>
                    <a:pt x="874" y="376"/>
                    <a:pt x="725" y="249"/>
                    <a:pt x="556" y="167"/>
                  </a:cubicBezTo>
                  <a:cubicBezTo>
                    <a:pt x="386" y="86"/>
                    <a:pt x="197" y="44"/>
                    <a:pt x="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35925" y="3537550"/>
              <a:ext cx="38075" cy="43975"/>
            </a:xfrm>
            <a:custGeom>
              <a:avLst/>
              <a:gdLst/>
              <a:ahLst/>
              <a:cxnLst/>
              <a:rect l="l" t="t" r="r" b="b"/>
              <a:pathLst>
                <a:path w="1523" h="1759" extrusionOk="0">
                  <a:moveTo>
                    <a:pt x="435" y="0"/>
                  </a:moveTo>
                  <a:cubicBezTo>
                    <a:pt x="408" y="0"/>
                    <a:pt x="382" y="1"/>
                    <a:pt x="355" y="4"/>
                  </a:cubicBezTo>
                  <a:cubicBezTo>
                    <a:pt x="375" y="16"/>
                    <a:pt x="393" y="26"/>
                    <a:pt x="408" y="35"/>
                  </a:cubicBezTo>
                  <a:lnTo>
                    <a:pt x="408" y="35"/>
                  </a:lnTo>
                  <a:cubicBezTo>
                    <a:pt x="398" y="33"/>
                    <a:pt x="389" y="32"/>
                    <a:pt x="379" y="32"/>
                  </a:cubicBezTo>
                  <a:cubicBezTo>
                    <a:pt x="378" y="32"/>
                    <a:pt x="377" y="32"/>
                    <a:pt x="375" y="32"/>
                  </a:cubicBezTo>
                  <a:cubicBezTo>
                    <a:pt x="279" y="32"/>
                    <a:pt x="196" y="98"/>
                    <a:pt x="148" y="170"/>
                  </a:cubicBezTo>
                  <a:cubicBezTo>
                    <a:pt x="0" y="386"/>
                    <a:pt x="69" y="663"/>
                    <a:pt x="179" y="895"/>
                  </a:cubicBezTo>
                  <a:cubicBezTo>
                    <a:pt x="272" y="1088"/>
                    <a:pt x="392" y="1272"/>
                    <a:pt x="534" y="1439"/>
                  </a:cubicBezTo>
                  <a:cubicBezTo>
                    <a:pt x="621" y="1542"/>
                    <a:pt x="720" y="1642"/>
                    <a:pt x="849" y="1703"/>
                  </a:cubicBezTo>
                  <a:cubicBezTo>
                    <a:pt x="922" y="1738"/>
                    <a:pt x="1006" y="1759"/>
                    <a:pt x="1089" y="1759"/>
                  </a:cubicBezTo>
                  <a:cubicBezTo>
                    <a:pt x="1152" y="1759"/>
                    <a:pt x="1215" y="1747"/>
                    <a:pt x="1270" y="1719"/>
                  </a:cubicBezTo>
                  <a:cubicBezTo>
                    <a:pt x="1432" y="1642"/>
                    <a:pt x="1491" y="1467"/>
                    <a:pt x="1505" y="1305"/>
                  </a:cubicBezTo>
                  <a:cubicBezTo>
                    <a:pt x="1523" y="1111"/>
                    <a:pt x="1495" y="912"/>
                    <a:pt x="1425" y="725"/>
                  </a:cubicBezTo>
                  <a:cubicBezTo>
                    <a:pt x="1281" y="345"/>
                    <a:pt x="887" y="0"/>
                    <a:pt x="435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6200" y="3478175"/>
              <a:ext cx="26950" cy="34350"/>
            </a:xfrm>
            <a:custGeom>
              <a:avLst/>
              <a:gdLst/>
              <a:ahLst/>
              <a:cxnLst/>
              <a:rect l="l" t="t" r="r" b="b"/>
              <a:pathLst>
                <a:path w="1078" h="1374" extrusionOk="0">
                  <a:moveTo>
                    <a:pt x="467" y="0"/>
                  </a:moveTo>
                  <a:cubicBezTo>
                    <a:pt x="507" y="48"/>
                    <a:pt x="513" y="62"/>
                    <a:pt x="496" y="62"/>
                  </a:cubicBezTo>
                  <a:cubicBezTo>
                    <a:pt x="470" y="62"/>
                    <a:pt x="389" y="28"/>
                    <a:pt x="298" y="28"/>
                  </a:cubicBezTo>
                  <a:cubicBezTo>
                    <a:pt x="264" y="28"/>
                    <a:pt x="228" y="33"/>
                    <a:pt x="193" y="46"/>
                  </a:cubicBezTo>
                  <a:cubicBezTo>
                    <a:pt x="7" y="116"/>
                    <a:pt x="0" y="344"/>
                    <a:pt x="49" y="518"/>
                  </a:cubicBezTo>
                  <a:cubicBezTo>
                    <a:pt x="102" y="704"/>
                    <a:pt x="179" y="884"/>
                    <a:pt x="282" y="1054"/>
                  </a:cubicBezTo>
                  <a:cubicBezTo>
                    <a:pt x="337" y="1146"/>
                    <a:pt x="402" y="1235"/>
                    <a:pt x="495" y="1298"/>
                  </a:cubicBezTo>
                  <a:cubicBezTo>
                    <a:pt x="562" y="1344"/>
                    <a:pt x="648" y="1374"/>
                    <a:pt x="732" y="1374"/>
                  </a:cubicBezTo>
                  <a:cubicBezTo>
                    <a:pt x="765" y="1374"/>
                    <a:pt x="797" y="1369"/>
                    <a:pt x="828" y="1360"/>
                  </a:cubicBezTo>
                  <a:cubicBezTo>
                    <a:pt x="998" y="1307"/>
                    <a:pt x="1063" y="1128"/>
                    <a:pt x="1067" y="972"/>
                  </a:cubicBezTo>
                  <a:cubicBezTo>
                    <a:pt x="1077" y="588"/>
                    <a:pt x="842" y="205"/>
                    <a:pt x="468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-13050" y="3423350"/>
              <a:ext cx="18200" cy="29450"/>
            </a:xfrm>
            <a:custGeom>
              <a:avLst/>
              <a:gdLst/>
              <a:ahLst/>
              <a:cxnLst/>
              <a:rect l="l" t="t" r="r" b="b"/>
              <a:pathLst>
                <a:path w="728" h="1178" extrusionOk="0">
                  <a:moveTo>
                    <a:pt x="74" y="0"/>
                  </a:moveTo>
                  <a:lnTo>
                    <a:pt x="74" y="0"/>
                  </a:lnTo>
                  <a:cubicBezTo>
                    <a:pt x="106" y="30"/>
                    <a:pt x="135" y="57"/>
                    <a:pt x="162" y="80"/>
                  </a:cubicBezTo>
                  <a:lnTo>
                    <a:pt x="162" y="80"/>
                  </a:lnTo>
                  <a:cubicBezTo>
                    <a:pt x="81" y="105"/>
                    <a:pt x="41" y="200"/>
                    <a:pt x="32" y="281"/>
                  </a:cubicBezTo>
                  <a:cubicBezTo>
                    <a:pt x="0" y="562"/>
                    <a:pt x="105" y="851"/>
                    <a:pt x="318" y="1065"/>
                  </a:cubicBezTo>
                  <a:cubicBezTo>
                    <a:pt x="373" y="1122"/>
                    <a:pt x="448" y="1177"/>
                    <a:pt x="531" y="1177"/>
                  </a:cubicBezTo>
                  <a:cubicBezTo>
                    <a:pt x="542" y="1177"/>
                    <a:pt x="553" y="1176"/>
                    <a:pt x="565" y="1174"/>
                  </a:cubicBezTo>
                  <a:cubicBezTo>
                    <a:pt x="716" y="1146"/>
                    <a:pt x="728" y="960"/>
                    <a:pt x="686" y="830"/>
                  </a:cubicBezTo>
                  <a:cubicBezTo>
                    <a:pt x="610" y="595"/>
                    <a:pt x="473" y="374"/>
                    <a:pt x="289" y="188"/>
                  </a:cubicBezTo>
                  <a:lnTo>
                    <a:pt x="289" y="188"/>
                  </a:lnTo>
                  <a:cubicBezTo>
                    <a:pt x="345" y="232"/>
                    <a:pt x="375" y="248"/>
                    <a:pt x="387" y="248"/>
                  </a:cubicBezTo>
                  <a:cubicBezTo>
                    <a:pt x="406" y="248"/>
                    <a:pt x="390" y="215"/>
                    <a:pt x="370" y="183"/>
                  </a:cubicBezTo>
                  <a:cubicBezTo>
                    <a:pt x="334" y="128"/>
                    <a:pt x="277" y="74"/>
                    <a:pt x="204" y="74"/>
                  </a:cubicBezTo>
                  <a:cubicBezTo>
                    <a:pt x="202" y="74"/>
                    <a:pt x="201" y="74"/>
                    <a:pt x="200" y="74"/>
                  </a:cubicBezTo>
                  <a:cubicBezTo>
                    <a:pt x="190" y="74"/>
                    <a:pt x="180" y="76"/>
                    <a:pt x="171" y="78"/>
                  </a:cubicBezTo>
                  <a:lnTo>
                    <a:pt x="171" y="78"/>
                  </a:lnTo>
                  <a:cubicBezTo>
                    <a:pt x="140" y="51"/>
                    <a:pt x="107" y="25"/>
                    <a:pt x="7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-39675" y="3372350"/>
              <a:ext cx="15850" cy="28750"/>
            </a:xfrm>
            <a:custGeom>
              <a:avLst/>
              <a:gdLst/>
              <a:ahLst/>
              <a:cxnLst/>
              <a:rect l="l" t="t" r="r" b="b"/>
              <a:pathLst>
                <a:path w="634" h="1150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425"/>
                    <a:pt x="197" y="860"/>
                    <a:pt x="556" y="1149"/>
                  </a:cubicBezTo>
                  <a:cubicBezTo>
                    <a:pt x="633" y="974"/>
                    <a:pt x="602" y="774"/>
                    <a:pt x="516" y="604"/>
                  </a:cubicBezTo>
                  <a:cubicBezTo>
                    <a:pt x="428" y="432"/>
                    <a:pt x="293" y="283"/>
                    <a:pt x="160" y="137"/>
                  </a:cubicBezTo>
                  <a:lnTo>
                    <a:pt x="160" y="137"/>
                  </a:lnTo>
                  <a:cubicBezTo>
                    <a:pt x="198" y="149"/>
                    <a:pt x="225" y="155"/>
                    <a:pt x="242" y="155"/>
                  </a:cubicBezTo>
                  <a:cubicBezTo>
                    <a:pt x="325" y="155"/>
                    <a:pt x="198" y="38"/>
                    <a:pt x="4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1"/>
            <p:cNvSpPr/>
            <p:nvPr/>
          </p:nvSpPr>
          <p:spPr>
            <a:xfrm>
              <a:off x="-6525" y="3565200"/>
              <a:ext cx="34675" cy="34400"/>
            </a:xfrm>
            <a:custGeom>
              <a:avLst/>
              <a:gdLst/>
              <a:ahLst/>
              <a:cxnLst/>
              <a:rect l="l" t="t" r="r" b="b"/>
              <a:pathLst>
                <a:path w="1387" h="1376" extrusionOk="0">
                  <a:moveTo>
                    <a:pt x="305" y="1"/>
                  </a:moveTo>
                  <a:cubicBezTo>
                    <a:pt x="274" y="1"/>
                    <a:pt x="241" y="3"/>
                    <a:pt x="209" y="8"/>
                  </a:cubicBezTo>
                  <a:cubicBezTo>
                    <a:pt x="151" y="17"/>
                    <a:pt x="92" y="36"/>
                    <a:pt x="53" y="75"/>
                  </a:cubicBezTo>
                  <a:cubicBezTo>
                    <a:pt x="7" y="120"/>
                    <a:pt x="0" y="187"/>
                    <a:pt x="2" y="248"/>
                  </a:cubicBezTo>
                  <a:cubicBezTo>
                    <a:pt x="14" y="589"/>
                    <a:pt x="255" y="892"/>
                    <a:pt x="527" y="1138"/>
                  </a:cubicBezTo>
                  <a:cubicBezTo>
                    <a:pt x="657" y="1256"/>
                    <a:pt x="833" y="1375"/>
                    <a:pt x="1011" y="1375"/>
                  </a:cubicBezTo>
                  <a:cubicBezTo>
                    <a:pt x="1051" y="1375"/>
                    <a:pt x="1092" y="1369"/>
                    <a:pt x="1132" y="1355"/>
                  </a:cubicBezTo>
                  <a:cubicBezTo>
                    <a:pt x="1279" y="1306"/>
                    <a:pt x="1363" y="1166"/>
                    <a:pt x="1376" y="1029"/>
                  </a:cubicBezTo>
                  <a:cubicBezTo>
                    <a:pt x="1386" y="894"/>
                    <a:pt x="1339" y="759"/>
                    <a:pt x="1288" y="629"/>
                  </a:cubicBezTo>
                  <a:cubicBezTo>
                    <a:pt x="1188" y="371"/>
                    <a:pt x="1023" y="77"/>
                    <a:pt x="711" y="38"/>
                  </a:cubicBezTo>
                  <a:cubicBezTo>
                    <a:pt x="690" y="36"/>
                    <a:pt x="669" y="34"/>
                    <a:pt x="648" y="34"/>
                  </a:cubicBezTo>
                  <a:cubicBezTo>
                    <a:pt x="604" y="34"/>
                    <a:pt x="561" y="39"/>
                    <a:pt x="517" y="47"/>
                  </a:cubicBezTo>
                  <a:lnTo>
                    <a:pt x="517" y="47"/>
                  </a:lnTo>
                  <a:cubicBezTo>
                    <a:pt x="489" y="22"/>
                    <a:pt x="403" y="1"/>
                    <a:pt x="305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-68450" y="3344225"/>
              <a:ext cx="188325" cy="286925"/>
            </a:xfrm>
            <a:custGeom>
              <a:avLst/>
              <a:gdLst/>
              <a:ahLst/>
              <a:cxnLst/>
              <a:rect l="l" t="t" r="r" b="b"/>
              <a:pathLst>
                <a:path w="7533" h="11477" extrusionOk="0">
                  <a:moveTo>
                    <a:pt x="6904" y="0"/>
                  </a:moveTo>
                  <a:cubicBezTo>
                    <a:pt x="6846" y="0"/>
                    <a:pt x="6783" y="6"/>
                    <a:pt x="6714" y="20"/>
                  </a:cubicBezTo>
                  <a:cubicBezTo>
                    <a:pt x="6393" y="85"/>
                    <a:pt x="6126" y="299"/>
                    <a:pt x="5915" y="531"/>
                  </a:cubicBezTo>
                  <a:cubicBezTo>
                    <a:pt x="5756" y="706"/>
                    <a:pt x="5607" y="908"/>
                    <a:pt x="5377" y="997"/>
                  </a:cubicBezTo>
                  <a:cubicBezTo>
                    <a:pt x="5210" y="1061"/>
                    <a:pt x="5028" y="1059"/>
                    <a:pt x="4854" y="1087"/>
                  </a:cubicBezTo>
                  <a:cubicBezTo>
                    <a:pt x="4400" y="1161"/>
                    <a:pt x="3989" y="1473"/>
                    <a:pt x="3830" y="1866"/>
                  </a:cubicBezTo>
                  <a:cubicBezTo>
                    <a:pt x="3696" y="2195"/>
                    <a:pt x="3712" y="2595"/>
                    <a:pt x="3419" y="2836"/>
                  </a:cubicBezTo>
                  <a:cubicBezTo>
                    <a:pt x="3184" y="3027"/>
                    <a:pt x="2825" y="3046"/>
                    <a:pt x="2595" y="3243"/>
                  </a:cubicBezTo>
                  <a:cubicBezTo>
                    <a:pt x="2365" y="3437"/>
                    <a:pt x="2335" y="3746"/>
                    <a:pt x="2365" y="4018"/>
                  </a:cubicBezTo>
                  <a:cubicBezTo>
                    <a:pt x="2397" y="4288"/>
                    <a:pt x="2470" y="4562"/>
                    <a:pt x="2395" y="4830"/>
                  </a:cubicBezTo>
                  <a:cubicBezTo>
                    <a:pt x="2198" y="5530"/>
                    <a:pt x="1155" y="5783"/>
                    <a:pt x="760" y="6423"/>
                  </a:cubicBezTo>
                  <a:cubicBezTo>
                    <a:pt x="620" y="6651"/>
                    <a:pt x="574" y="6914"/>
                    <a:pt x="555" y="7170"/>
                  </a:cubicBezTo>
                  <a:cubicBezTo>
                    <a:pt x="504" y="7823"/>
                    <a:pt x="602" y="8470"/>
                    <a:pt x="583" y="9124"/>
                  </a:cubicBezTo>
                  <a:cubicBezTo>
                    <a:pt x="562" y="9922"/>
                    <a:pt x="362" y="10728"/>
                    <a:pt x="1" y="11477"/>
                  </a:cubicBezTo>
                  <a:cubicBezTo>
                    <a:pt x="567" y="10747"/>
                    <a:pt x="1079" y="9982"/>
                    <a:pt x="1532" y="9194"/>
                  </a:cubicBezTo>
                  <a:cubicBezTo>
                    <a:pt x="1879" y="8593"/>
                    <a:pt x="2223" y="7940"/>
                    <a:pt x="2856" y="7565"/>
                  </a:cubicBezTo>
                  <a:cubicBezTo>
                    <a:pt x="3314" y="7293"/>
                    <a:pt x="3954" y="7123"/>
                    <a:pt x="4093" y="6654"/>
                  </a:cubicBezTo>
                  <a:cubicBezTo>
                    <a:pt x="4203" y="6284"/>
                    <a:pt x="3928" y="5872"/>
                    <a:pt x="4151" y="5541"/>
                  </a:cubicBezTo>
                  <a:cubicBezTo>
                    <a:pt x="4381" y="5199"/>
                    <a:pt x="4928" y="5227"/>
                    <a:pt x="5335" y="5067"/>
                  </a:cubicBezTo>
                  <a:cubicBezTo>
                    <a:pt x="5844" y="4865"/>
                    <a:pt x="6131" y="4279"/>
                    <a:pt x="5938" y="3834"/>
                  </a:cubicBezTo>
                  <a:cubicBezTo>
                    <a:pt x="5872" y="3681"/>
                    <a:pt x="5761" y="3506"/>
                    <a:pt x="5866" y="3362"/>
                  </a:cubicBezTo>
                  <a:cubicBezTo>
                    <a:pt x="5940" y="3265"/>
                    <a:pt x="6080" y="3236"/>
                    <a:pt x="6203" y="3208"/>
                  </a:cubicBezTo>
                  <a:cubicBezTo>
                    <a:pt x="6508" y="3136"/>
                    <a:pt x="6810" y="3013"/>
                    <a:pt x="7035" y="2808"/>
                  </a:cubicBezTo>
                  <a:cubicBezTo>
                    <a:pt x="7259" y="2602"/>
                    <a:pt x="7394" y="2308"/>
                    <a:pt x="7335" y="2038"/>
                  </a:cubicBezTo>
                  <a:cubicBezTo>
                    <a:pt x="7305" y="1901"/>
                    <a:pt x="7226" y="1774"/>
                    <a:pt x="7205" y="1636"/>
                  </a:cubicBezTo>
                  <a:cubicBezTo>
                    <a:pt x="7166" y="1376"/>
                    <a:pt x="7329" y="1120"/>
                    <a:pt x="7431" y="868"/>
                  </a:cubicBezTo>
                  <a:cubicBezTo>
                    <a:pt x="7533" y="613"/>
                    <a:pt x="7480" y="376"/>
                    <a:pt x="7305" y="147"/>
                  </a:cubicBezTo>
                  <a:cubicBezTo>
                    <a:pt x="7254" y="81"/>
                    <a:pt x="7116" y="0"/>
                    <a:pt x="690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10275" y="3447900"/>
              <a:ext cx="69825" cy="77600"/>
            </a:xfrm>
            <a:custGeom>
              <a:avLst/>
              <a:gdLst/>
              <a:ahLst/>
              <a:cxnLst/>
              <a:rect l="l" t="t" r="r" b="b"/>
              <a:pathLst>
                <a:path w="2793" h="3104" extrusionOk="0">
                  <a:moveTo>
                    <a:pt x="868" y="1"/>
                  </a:moveTo>
                  <a:cubicBezTo>
                    <a:pt x="632" y="1"/>
                    <a:pt x="465" y="129"/>
                    <a:pt x="318" y="288"/>
                  </a:cubicBezTo>
                  <a:cubicBezTo>
                    <a:pt x="167" y="452"/>
                    <a:pt x="70" y="657"/>
                    <a:pt x="35" y="859"/>
                  </a:cubicBezTo>
                  <a:cubicBezTo>
                    <a:pt x="0" y="1066"/>
                    <a:pt x="49" y="1273"/>
                    <a:pt x="104" y="1467"/>
                  </a:cubicBezTo>
                  <a:cubicBezTo>
                    <a:pt x="167" y="1692"/>
                    <a:pt x="235" y="1915"/>
                    <a:pt x="300" y="2139"/>
                  </a:cubicBezTo>
                  <a:cubicBezTo>
                    <a:pt x="362" y="2350"/>
                    <a:pt x="425" y="2553"/>
                    <a:pt x="409" y="2778"/>
                  </a:cubicBezTo>
                  <a:cubicBezTo>
                    <a:pt x="402" y="2892"/>
                    <a:pt x="369" y="2999"/>
                    <a:pt x="323" y="3104"/>
                  </a:cubicBezTo>
                  <a:cubicBezTo>
                    <a:pt x="611" y="2953"/>
                    <a:pt x="863" y="2781"/>
                    <a:pt x="944" y="2507"/>
                  </a:cubicBezTo>
                  <a:cubicBezTo>
                    <a:pt x="1054" y="2137"/>
                    <a:pt x="779" y="1725"/>
                    <a:pt x="1002" y="1394"/>
                  </a:cubicBezTo>
                  <a:cubicBezTo>
                    <a:pt x="1232" y="1052"/>
                    <a:pt x="1781" y="1080"/>
                    <a:pt x="2186" y="920"/>
                  </a:cubicBezTo>
                  <a:cubicBezTo>
                    <a:pt x="2477" y="804"/>
                    <a:pt x="2695" y="562"/>
                    <a:pt x="2793" y="295"/>
                  </a:cubicBezTo>
                  <a:lnTo>
                    <a:pt x="2793" y="295"/>
                  </a:lnTo>
                  <a:cubicBezTo>
                    <a:pt x="2789" y="301"/>
                    <a:pt x="2784" y="306"/>
                    <a:pt x="2775" y="310"/>
                  </a:cubicBezTo>
                  <a:cubicBezTo>
                    <a:pt x="2638" y="396"/>
                    <a:pt x="2484" y="432"/>
                    <a:pt x="2328" y="432"/>
                  </a:cubicBezTo>
                  <a:cubicBezTo>
                    <a:pt x="2271" y="432"/>
                    <a:pt x="2214" y="427"/>
                    <a:pt x="2158" y="418"/>
                  </a:cubicBezTo>
                  <a:cubicBezTo>
                    <a:pt x="1942" y="387"/>
                    <a:pt x="1725" y="308"/>
                    <a:pt x="1537" y="215"/>
                  </a:cubicBezTo>
                  <a:cubicBezTo>
                    <a:pt x="1333" y="113"/>
                    <a:pt x="1123" y="3"/>
                    <a:pt x="877" y="1"/>
                  </a:cubicBezTo>
                  <a:cubicBezTo>
                    <a:pt x="874" y="1"/>
                    <a:pt x="871" y="1"/>
                    <a:pt x="86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-67975" y="3372050"/>
              <a:ext cx="155975" cy="260275"/>
            </a:xfrm>
            <a:custGeom>
              <a:avLst/>
              <a:gdLst/>
              <a:ahLst/>
              <a:cxnLst/>
              <a:rect l="l" t="t" r="r" b="b"/>
              <a:pathLst>
                <a:path w="6239" h="10411" extrusionOk="0">
                  <a:moveTo>
                    <a:pt x="6219" y="0"/>
                  </a:moveTo>
                  <a:lnTo>
                    <a:pt x="6219" y="0"/>
                  </a:lnTo>
                  <a:cubicBezTo>
                    <a:pt x="6216" y="1"/>
                    <a:pt x="6214" y="2"/>
                    <a:pt x="6216" y="5"/>
                  </a:cubicBezTo>
                  <a:lnTo>
                    <a:pt x="6216" y="5"/>
                  </a:lnTo>
                  <a:cubicBezTo>
                    <a:pt x="6217" y="3"/>
                    <a:pt x="6218" y="2"/>
                    <a:pt x="6219" y="0"/>
                  </a:cubicBezTo>
                  <a:close/>
                  <a:moveTo>
                    <a:pt x="6216" y="5"/>
                  </a:moveTo>
                  <a:cubicBezTo>
                    <a:pt x="6146" y="120"/>
                    <a:pt x="6150" y="203"/>
                    <a:pt x="6005" y="428"/>
                  </a:cubicBezTo>
                  <a:cubicBezTo>
                    <a:pt x="4614" y="2598"/>
                    <a:pt x="2592" y="4543"/>
                    <a:pt x="1511" y="6838"/>
                  </a:cubicBezTo>
                  <a:cubicBezTo>
                    <a:pt x="1222" y="7455"/>
                    <a:pt x="962" y="8083"/>
                    <a:pt x="704" y="8711"/>
                  </a:cubicBezTo>
                  <a:lnTo>
                    <a:pt x="1" y="10411"/>
                  </a:lnTo>
                  <a:cubicBezTo>
                    <a:pt x="1027" y="8564"/>
                    <a:pt x="1683" y="6568"/>
                    <a:pt x="2876" y="4796"/>
                  </a:cubicBezTo>
                  <a:cubicBezTo>
                    <a:pt x="3963" y="3180"/>
                    <a:pt x="6088" y="1156"/>
                    <a:pt x="6239" y="19"/>
                  </a:cubicBezTo>
                  <a:cubicBezTo>
                    <a:pt x="6225" y="12"/>
                    <a:pt x="6218" y="8"/>
                    <a:pt x="6216" y="5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-115450" y="3299625"/>
              <a:ext cx="136125" cy="360525"/>
            </a:xfrm>
            <a:custGeom>
              <a:avLst/>
              <a:gdLst/>
              <a:ahLst/>
              <a:cxnLst/>
              <a:rect l="l" t="t" r="r" b="b"/>
              <a:pathLst>
                <a:path w="5445" h="14421" extrusionOk="0">
                  <a:moveTo>
                    <a:pt x="3968" y="0"/>
                  </a:moveTo>
                  <a:cubicBezTo>
                    <a:pt x="3374" y="0"/>
                    <a:pt x="2704" y="313"/>
                    <a:pt x="2537" y="450"/>
                  </a:cubicBezTo>
                  <a:cubicBezTo>
                    <a:pt x="1838" y="1018"/>
                    <a:pt x="1700" y="1974"/>
                    <a:pt x="1288" y="2755"/>
                  </a:cubicBezTo>
                  <a:cubicBezTo>
                    <a:pt x="835" y="3613"/>
                    <a:pt x="0" y="4383"/>
                    <a:pt x="56" y="5332"/>
                  </a:cubicBezTo>
                  <a:cubicBezTo>
                    <a:pt x="90" y="5891"/>
                    <a:pt x="442" y="6404"/>
                    <a:pt x="419" y="6963"/>
                  </a:cubicBezTo>
                  <a:cubicBezTo>
                    <a:pt x="412" y="7151"/>
                    <a:pt x="363" y="7335"/>
                    <a:pt x="339" y="7521"/>
                  </a:cubicBezTo>
                  <a:cubicBezTo>
                    <a:pt x="276" y="8000"/>
                    <a:pt x="383" y="8481"/>
                    <a:pt x="488" y="8951"/>
                  </a:cubicBezTo>
                  <a:cubicBezTo>
                    <a:pt x="895" y="10773"/>
                    <a:pt x="1303" y="12597"/>
                    <a:pt x="1710" y="14420"/>
                  </a:cubicBezTo>
                  <a:cubicBezTo>
                    <a:pt x="2130" y="13564"/>
                    <a:pt x="2159" y="12596"/>
                    <a:pt x="2273" y="11663"/>
                  </a:cubicBezTo>
                  <a:cubicBezTo>
                    <a:pt x="2387" y="10729"/>
                    <a:pt x="2631" y="9740"/>
                    <a:pt x="3349" y="9086"/>
                  </a:cubicBezTo>
                  <a:cubicBezTo>
                    <a:pt x="3543" y="8909"/>
                    <a:pt x="3770" y="8759"/>
                    <a:pt x="3929" y="8554"/>
                  </a:cubicBezTo>
                  <a:cubicBezTo>
                    <a:pt x="4091" y="8349"/>
                    <a:pt x="4171" y="8058"/>
                    <a:pt x="4035" y="7842"/>
                  </a:cubicBezTo>
                  <a:cubicBezTo>
                    <a:pt x="3924" y="7668"/>
                    <a:pt x="3679" y="7498"/>
                    <a:pt x="3789" y="7319"/>
                  </a:cubicBezTo>
                  <a:cubicBezTo>
                    <a:pt x="3829" y="7253"/>
                    <a:pt x="3910" y="7218"/>
                    <a:pt x="3984" y="7184"/>
                  </a:cubicBezTo>
                  <a:cubicBezTo>
                    <a:pt x="4282" y="7049"/>
                    <a:pt x="4580" y="6807"/>
                    <a:pt x="4582" y="6495"/>
                  </a:cubicBezTo>
                  <a:cubicBezTo>
                    <a:pt x="4585" y="6205"/>
                    <a:pt x="4329" y="5914"/>
                    <a:pt x="4466" y="5653"/>
                  </a:cubicBezTo>
                  <a:cubicBezTo>
                    <a:pt x="4587" y="5421"/>
                    <a:pt x="4940" y="5383"/>
                    <a:pt x="5082" y="5163"/>
                  </a:cubicBezTo>
                  <a:cubicBezTo>
                    <a:pt x="5387" y="4693"/>
                    <a:pt x="4438" y="4107"/>
                    <a:pt x="4766" y="3651"/>
                  </a:cubicBezTo>
                  <a:cubicBezTo>
                    <a:pt x="4877" y="3497"/>
                    <a:pt x="5092" y="3446"/>
                    <a:pt x="5220" y="3306"/>
                  </a:cubicBezTo>
                  <a:cubicBezTo>
                    <a:pt x="5445" y="3059"/>
                    <a:pt x="5303" y="2676"/>
                    <a:pt x="5103" y="2418"/>
                  </a:cubicBezTo>
                  <a:cubicBezTo>
                    <a:pt x="4903" y="2162"/>
                    <a:pt x="4640" y="1906"/>
                    <a:pt x="4647" y="1582"/>
                  </a:cubicBezTo>
                  <a:cubicBezTo>
                    <a:pt x="4650" y="1341"/>
                    <a:pt x="4978" y="1173"/>
                    <a:pt x="4959" y="933"/>
                  </a:cubicBezTo>
                  <a:cubicBezTo>
                    <a:pt x="4903" y="217"/>
                    <a:pt x="4462" y="0"/>
                    <a:pt x="3968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-30025" y="3408475"/>
              <a:ext cx="44700" cy="28350"/>
            </a:xfrm>
            <a:custGeom>
              <a:avLst/>
              <a:gdLst/>
              <a:ahLst/>
              <a:cxnLst/>
              <a:rect l="l" t="t" r="r" b="b"/>
              <a:pathLst>
                <a:path w="1788" h="11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45"/>
                    <a:pt x="100" y="82"/>
                    <a:pt x="146" y="118"/>
                  </a:cubicBezTo>
                  <a:cubicBezTo>
                    <a:pt x="235" y="194"/>
                    <a:pt x="325" y="269"/>
                    <a:pt x="412" y="346"/>
                  </a:cubicBezTo>
                  <a:lnTo>
                    <a:pt x="411" y="346"/>
                  </a:lnTo>
                  <a:cubicBezTo>
                    <a:pt x="586" y="503"/>
                    <a:pt x="758" y="662"/>
                    <a:pt x="923" y="829"/>
                  </a:cubicBezTo>
                  <a:cubicBezTo>
                    <a:pt x="1021" y="927"/>
                    <a:pt x="1114" y="1030"/>
                    <a:pt x="1207" y="1134"/>
                  </a:cubicBezTo>
                  <a:cubicBezTo>
                    <a:pt x="1361" y="1029"/>
                    <a:pt x="1565" y="964"/>
                    <a:pt x="1665" y="809"/>
                  </a:cubicBezTo>
                  <a:cubicBezTo>
                    <a:pt x="1788" y="618"/>
                    <a:pt x="1705" y="410"/>
                    <a:pt x="1586" y="197"/>
                  </a:cubicBezTo>
                  <a:cubicBezTo>
                    <a:pt x="1540" y="187"/>
                    <a:pt x="1495" y="178"/>
                    <a:pt x="1449" y="169"/>
                  </a:cubicBezTo>
                  <a:cubicBezTo>
                    <a:pt x="1035" y="89"/>
                    <a:pt x="616" y="29"/>
                    <a:pt x="191" y="3"/>
                  </a:cubicBezTo>
                  <a:cubicBezTo>
                    <a:pt x="165" y="3"/>
                    <a:pt x="139" y="4"/>
                    <a:pt x="112" y="4"/>
                  </a:cubicBezTo>
                  <a:cubicBezTo>
                    <a:pt x="75" y="4"/>
                    <a:pt x="37" y="3"/>
                    <a:pt x="0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-19850" y="3299625"/>
              <a:ext cx="28225" cy="21825"/>
            </a:xfrm>
            <a:custGeom>
              <a:avLst/>
              <a:gdLst/>
              <a:ahLst/>
              <a:cxnLst/>
              <a:rect l="l" t="t" r="r" b="b"/>
              <a:pathLst>
                <a:path w="1129" h="873" extrusionOk="0">
                  <a:moveTo>
                    <a:pt x="139" y="0"/>
                  </a:moveTo>
                  <a:cubicBezTo>
                    <a:pt x="96" y="0"/>
                    <a:pt x="54" y="2"/>
                    <a:pt x="11" y="5"/>
                  </a:cubicBezTo>
                  <a:cubicBezTo>
                    <a:pt x="11" y="10"/>
                    <a:pt x="11" y="15"/>
                    <a:pt x="11" y="19"/>
                  </a:cubicBezTo>
                  <a:cubicBezTo>
                    <a:pt x="11" y="129"/>
                    <a:pt x="11" y="238"/>
                    <a:pt x="12" y="348"/>
                  </a:cubicBezTo>
                  <a:cubicBezTo>
                    <a:pt x="12" y="401"/>
                    <a:pt x="4" y="452"/>
                    <a:pt x="2" y="505"/>
                  </a:cubicBezTo>
                  <a:cubicBezTo>
                    <a:pt x="0" y="561"/>
                    <a:pt x="30" y="603"/>
                    <a:pt x="74" y="638"/>
                  </a:cubicBezTo>
                  <a:cubicBezTo>
                    <a:pt x="142" y="692"/>
                    <a:pt x="228" y="685"/>
                    <a:pt x="309" y="710"/>
                  </a:cubicBezTo>
                  <a:cubicBezTo>
                    <a:pt x="419" y="743"/>
                    <a:pt x="530" y="771"/>
                    <a:pt x="644" y="796"/>
                  </a:cubicBezTo>
                  <a:cubicBezTo>
                    <a:pt x="804" y="831"/>
                    <a:pt x="965" y="854"/>
                    <a:pt x="1128" y="873"/>
                  </a:cubicBezTo>
                  <a:cubicBezTo>
                    <a:pt x="1052" y="204"/>
                    <a:pt x="621" y="0"/>
                    <a:pt x="13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-22500" y="3352925"/>
              <a:ext cx="43175" cy="35325"/>
            </a:xfrm>
            <a:custGeom>
              <a:avLst/>
              <a:gdLst/>
              <a:ahLst/>
              <a:cxnLst/>
              <a:rect l="l" t="t" r="r" b="b"/>
              <a:pathLst>
                <a:path w="1727" h="1413" extrusionOk="0">
                  <a:moveTo>
                    <a:pt x="1155" y="0"/>
                  </a:moveTo>
                  <a:cubicBezTo>
                    <a:pt x="1148" y="7"/>
                    <a:pt x="1141" y="13"/>
                    <a:pt x="1132" y="18"/>
                  </a:cubicBezTo>
                  <a:cubicBezTo>
                    <a:pt x="895" y="127"/>
                    <a:pt x="669" y="242"/>
                    <a:pt x="445" y="370"/>
                  </a:cubicBezTo>
                  <a:cubicBezTo>
                    <a:pt x="280" y="462"/>
                    <a:pt x="1" y="618"/>
                    <a:pt x="50" y="837"/>
                  </a:cubicBezTo>
                  <a:cubicBezTo>
                    <a:pt x="69" y="930"/>
                    <a:pt x="168" y="991"/>
                    <a:pt x="248" y="1035"/>
                  </a:cubicBezTo>
                  <a:cubicBezTo>
                    <a:pt x="369" y="1100"/>
                    <a:pt x="503" y="1149"/>
                    <a:pt x="629" y="1204"/>
                  </a:cubicBezTo>
                  <a:cubicBezTo>
                    <a:pt x="748" y="1255"/>
                    <a:pt x="869" y="1304"/>
                    <a:pt x="990" y="1351"/>
                  </a:cubicBezTo>
                  <a:cubicBezTo>
                    <a:pt x="1045" y="1372"/>
                    <a:pt x="1101" y="1391"/>
                    <a:pt x="1159" y="1412"/>
                  </a:cubicBezTo>
                  <a:cubicBezTo>
                    <a:pt x="1269" y="1332"/>
                    <a:pt x="1409" y="1276"/>
                    <a:pt x="1502" y="1174"/>
                  </a:cubicBezTo>
                  <a:cubicBezTo>
                    <a:pt x="1727" y="927"/>
                    <a:pt x="1585" y="544"/>
                    <a:pt x="1385" y="286"/>
                  </a:cubicBezTo>
                  <a:cubicBezTo>
                    <a:pt x="1311" y="192"/>
                    <a:pt x="1229" y="97"/>
                    <a:pt x="1155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-114900" y="3393875"/>
              <a:ext cx="48275" cy="74175"/>
            </a:xfrm>
            <a:custGeom>
              <a:avLst/>
              <a:gdLst/>
              <a:ahLst/>
              <a:cxnLst/>
              <a:rect l="l" t="t" r="r" b="b"/>
              <a:pathLst>
                <a:path w="1931" h="2967" extrusionOk="0">
                  <a:moveTo>
                    <a:pt x="613" y="1"/>
                  </a:moveTo>
                  <a:cubicBezTo>
                    <a:pt x="283" y="495"/>
                    <a:pt x="1" y="997"/>
                    <a:pt x="34" y="1562"/>
                  </a:cubicBezTo>
                  <a:cubicBezTo>
                    <a:pt x="34" y="1567"/>
                    <a:pt x="36" y="1574"/>
                    <a:pt x="36" y="1579"/>
                  </a:cubicBezTo>
                  <a:cubicBezTo>
                    <a:pt x="115" y="1622"/>
                    <a:pt x="192" y="1664"/>
                    <a:pt x="268" y="1709"/>
                  </a:cubicBezTo>
                  <a:cubicBezTo>
                    <a:pt x="641" y="1934"/>
                    <a:pt x="992" y="2192"/>
                    <a:pt x="1306" y="2488"/>
                  </a:cubicBezTo>
                  <a:cubicBezTo>
                    <a:pt x="1401" y="2576"/>
                    <a:pt x="1502" y="2656"/>
                    <a:pt x="1597" y="2744"/>
                  </a:cubicBezTo>
                  <a:cubicBezTo>
                    <a:pt x="1687" y="2825"/>
                    <a:pt x="1773" y="2909"/>
                    <a:pt x="1878" y="2967"/>
                  </a:cubicBezTo>
                  <a:cubicBezTo>
                    <a:pt x="1909" y="2951"/>
                    <a:pt x="1929" y="2930"/>
                    <a:pt x="1929" y="2890"/>
                  </a:cubicBezTo>
                  <a:cubicBezTo>
                    <a:pt x="1930" y="2830"/>
                    <a:pt x="1927" y="2772"/>
                    <a:pt x="1923" y="2713"/>
                  </a:cubicBezTo>
                  <a:cubicBezTo>
                    <a:pt x="1911" y="2560"/>
                    <a:pt x="1887" y="2406"/>
                    <a:pt x="1852" y="2257"/>
                  </a:cubicBezTo>
                  <a:cubicBezTo>
                    <a:pt x="1785" y="1967"/>
                    <a:pt x="1681" y="1686"/>
                    <a:pt x="1557" y="1416"/>
                  </a:cubicBezTo>
                  <a:cubicBezTo>
                    <a:pt x="1317" y="904"/>
                    <a:pt x="978" y="439"/>
                    <a:pt x="61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-108525" y="3483725"/>
              <a:ext cx="31800" cy="63575"/>
            </a:xfrm>
            <a:custGeom>
              <a:avLst/>
              <a:gdLst/>
              <a:ahLst/>
              <a:cxnLst/>
              <a:rect l="l" t="t" r="r" b="b"/>
              <a:pathLst>
                <a:path w="1272" h="2543" extrusionOk="0">
                  <a:moveTo>
                    <a:pt x="86" y="1"/>
                  </a:moveTo>
                  <a:cubicBezTo>
                    <a:pt x="77" y="54"/>
                    <a:pt x="69" y="104"/>
                    <a:pt x="62" y="157"/>
                  </a:cubicBezTo>
                  <a:cubicBezTo>
                    <a:pt x="0" y="636"/>
                    <a:pt x="106" y="1117"/>
                    <a:pt x="211" y="1587"/>
                  </a:cubicBezTo>
                  <a:cubicBezTo>
                    <a:pt x="225" y="1648"/>
                    <a:pt x="239" y="1711"/>
                    <a:pt x="253" y="1774"/>
                  </a:cubicBezTo>
                  <a:cubicBezTo>
                    <a:pt x="586" y="2020"/>
                    <a:pt x="902" y="2287"/>
                    <a:pt x="1228" y="2543"/>
                  </a:cubicBezTo>
                  <a:lnTo>
                    <a:pt x="1239" y="2543"/>
                  </a:lnTo>
                  <a:cubicBezTo>
                    <a:pt x="1272" y="2448"/>
                    <a:pt x="1268" y="2327"/>
                    <a:pt x="1263" y="2236"/>
                  </a:cubicBezTo>
                  <a:cubicBezTo>
                    <a:pt x="1253" y="2097"/>
                    <a:pt x="1223" y="1960"/>
                    <a:pt x="1181" y="1827"/>
                  </a:cubicBezTo>
                  <a:cubicBezTo>
                    <a:pt x="1098" y="1576"/>
                    <a:pt x="981" y="1334"/>
                    <a:pt x="851" y="1104"/>
                  </a:cubicBezTo>
                  <a:cubicBezTo>
                    <a:pt x="788" y="992"/>
                    <a:pt x="719" y="883"/>
                    <a:pt x="646" y="778"/>
                  </a:cubicBezTo>
                  <a:cubicBezTo>
                    <a:pt x="576" y="678"/>
                    <a:pt x="525" y="567"/>
                    <a:pt x="462" y="464"/>
                  </a:cubicBezTo>
                  <a:cubicBezTo>
                    <a:pt x="356" y="294"/>
                    <a:pt x="234" y="138"/>
                    <a:pt x="86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-67125" y="3518150"/>
              <a:ext cx="45525" cy="64025"/>
            </a:xfrm>
            <a:custGeom>
              <a:avLst/>
              <a:gdLst/>
              <a:ahLst/>
              <a:cxnLst/>
              <a:rect l="l" t="t" r="r" b="b"/>
              <a:pathLst>
                <a:path w="1821" h="2561" extrusionOk="0">
                  <a:moveTo>
                    <a:pt x="1821" y="1"/>
                  </a:moveTo>
                  <a:lnTo>
                    <a:pt x="1821" y="1"/>
                  </a:lnTo>
                  <a:cubicBezTo>
                    <a:pt x="1581" y="34"/>
                    <a:pt x="1400" y="155"/>
                    <a:pt x="1223" y="311"/>
                  </a:cubicBezTo>
                  <a:cubicBezTo>
                    <a:pt x="1047" y="464"/>
                    <a:pt x="900" y="631"/>
                    <a:pt x="760" y="815"/>
                  </a:cubicBezTo>
                  <a:cubicBezTo>
                    <a:pt x="695" y="903"/>
                    <a:pt x="607" y="973"/>
                    <a:pt x="535" y="1057"/>
                  </a:cubicBezTo>
                  <a:cubicBezTo>
                    <a:pt x="460" y="1145"/>
                    <a:pt x="390" y="1231"/>
                    <a:pt x="339" y="1332"/>
                  </a:cubicBezTo>
                  <a:cubicBezTo>
                    <a:pt x="240" y="1529"/>
                    <a:pt x="167" y="1734"/>
                    <a:pt x="109" y="1944"/>
                  </a:cubicBezTo>
                  <a:cubicBezTo>
                    <a:pt x="53" y="2146"/>
                    <a:pt x="16" y="2353"/>
                    <a:pt x="0" y="2560"/>
                  </a:cubicBezTo>
                  <a:cubicBezTo>
                    <a:pt x="188" y="2476"/>
                    <a:pt x="319" y="2322"/>
                    <a:pt x="465" y="2178"/>
                  </a:cubicBezTo>
                  <a:cubicBezTo>
                    <a:pt x="618" y="1488"/>
                    <a:pt x="888" y="827"/>
                    <a:pt x="1417" y="345"/>
                  </a:cubicBezTo>
                  <a:cubicBezTo>
                    <a:pt x="1547" y="227"/>
                    <a:pt x="1691" y="120"/>
                    <a:pt x="182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-79850" y="3326875"/>
              <a:ext cx="56100" cy="330200"/>
            </a:xfrm>
            <a:custGeom>
              <a:avLst/>
              <a:gdLst/>
              <a:ahLst/>
              <a:cxnLst/>
              <a:rect l="l" t="t" r="r" b="b"/>
              <a:pathLst>
                <a:path w="2244" h="13208" extrusionOk="0">
                  <a:moveTo>
                    <a:pt x="2244" y="0"/>
                  </a:moveTo>
                  <a:lnTo>
                    <a:pt x="2244" y="0"/>
                  </a:lnTo>
                  <a:cubicBezTo>
                    <a:pt x="1442" y="1293"/>
                    <a:pt x="1165" y="2860"/>
                    <a:pt x="986" y="4398"/>
                  </a:cubicBezTo>
                  <a:cubicBezTo>
                    <a:pt x="809" y="5936"/>
                    <a:pt x="713" y="7498"/>
                    <a:pt x="237" y="8983"/>
                  </a:cubicBezTo>
                  <a:cubicBezTo>
                    <a:pt x="109" y="9381"/>
                    <a:pt x="0" y="10885"/>
                    <a:pt x="151" y="11707"/>
                  </a:cubicBezTo>
                  <a:cubicBezTo>
                    <a:pt x="248" y="12239"/>
                    <a:pt x="248" y="12676"/>
                    <a:pt x="344" y="13207"/>
                  </a:cubicBezTo>
                  <a:cubicBezTo>
                    <a:pt x="290" y="12016"/>
                    <a:pt x="237" y="10815"/>
                    <a:pt x="455" y="9636"/>
                  </a:cubicBezTo>
                  <a:cubicBezTo>
                    <a:pt x="567" y="9031"/>
                    <a:pt x="821" y="8004"/>
                    <a:pt x="899" y="7396"/>
                  </a:cubicBezTo>
                  <a:cubicBezTo>
                    <a:pt x="1260" y="4533"/>
                    <a:pt x="1335" y="2516"/>
                    <a:pt x="2244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-69450" y="3604050"/>
              <a:ext cx="163900" cy="50650"/>
            </a:xfrm>
            <a:custGeom>
              <a:avLst/>
              <a:gdLst/>
              <a:ahLst/>
              <a:cxnLst/>
              <a:rect l="l" t="t" r="r" b="b"/>
              <a:pathLst>
                <a:path w="6556" h="2026" extrusionOk="0">
                  <a:moveTo>
                    <a:pt x="2670" y="1"/>
                  </a:moveTo>
                  <a:cubicBezTo>
                    <a:pt x="2260" y="1"/>
                    <a:pt x="1835" y="136"/>
                    <a:pt x="1488" y="361"/>
                  </a:cubicBezTo>
                  <a:cubicBezTo>
                    <a:pt x="856" y="766"/>
                    <a:pt x="419" y="1405"/>
                    <a:pt x="0" y="2026"/>
                  </a:cubicBezTo>
                  <a:cubicBezTo>
                    <a:pt x="523" y="1608"/>
                    <a:pt x="1254" y="1966"/>
                    <a:pt x="1725" y="1533"/>
                  </a:cubicBezTo>
                  <a:cubicBezTo>
                    <a:pt x="1856" y="1413"/>
                    <a:pt x="2037" y="985"/>
                    <a:pt x="2203" y="922"/>
                  </a:cubicBezTo>
                  <a:cubicBezTo>
                    <a:pt x="2255" y="903"/>
                    <a:pt x="2306" y="894"/>
                    <a:pt x="2357" y="894"/>
                  </a:cubicBezTo>
                  <a:cubicBezTo>
                    <a:pt x="2612" y="894"/>
                    <a:pt x="2860" y="1106"/>
                    <a:pt x="3096" y="1247"/>
                  </a:cubicBezTo>
                  <a:cubicBezTo>
                    <a:pt x="3325" y="1382"/>
                    <a:pt x="3592" y="1450"/>
                    <a:pt x="3859" y="1450"/>
                  </a:cubicBezTo>
                  <a:cubicBezTo>
                    <a:pt x="4091" y="1450"/>
                    <a:pt x="4323" y="1399"/>
                    <a:pt x="4531" y="1296"/>
                  </a:cubicBezTo>
                  <a:cubicBezTo>
                    <a:pt x="4887" y="1119"/>
                    <a:pt x="5164" y="805"/>
                    <a:pt x="5524" y="638"/>
                  </a:cubicBezTo>
                  <a:cubicBezTo>
                    <a:pt x="5649" y="581"/>
                    <a:pt x="5793" y="550"/>
                    <a:pt x="5934" y="550"/>
                  </a:cubicBezTo>
                  <a:cubicBezTo>
                    <a:pt x="6203" y="550"/>
                    <a:pt x="6460" y="660"/>
                    <a:pt x="6545" y="906"/>
                  </a:cubicBezTo>
                  <a:cubicBezTo>
                    <a:pt x="6555" y="473"/>
                    <a:pt x="6154" y="114"/>
                    <a:pt x="5726" y="40"/>
                  </a:cubicBezTo>
                  <a:cubicBezTo>
                    <a:pt x="5651" y="27"/>
                    <a:pt x="5577" y="22"/>
                    <a:pt x="5503" y="22"/>
                  </a:cubicBezTo>
                  <a:cubicBezTo>
                    <a:pt x="5148" y="22"/>
                    <a:pt x="4795" y="153"/>
                    <a:pt x="4475" y="313"/>
                  </a:cubicBezTo>
                  <a:cubicBezTo>
                    <a:pt x="4320" y="392"/>
                    <a:pt x="4149" y="479"/>
                    <a:pt x="3983" y="479"/>
                  </a:cubicBezTo>
                  <a:cubicBezTo>
                    <a:pt x="3932" y="479"/>
                    <a:pt x="3882" y="471"/>
                    <a:pt x="3833" y="452"/>
                  </a:cubicBezTo>
                  <a:cubicBezTo>
                    <a:pt x="3744" y="417"/>
                    <a:pt x="3672" y="350"/>
                    <a:pt x="3594" y="292"/>
                  </a:cubicBezTo>
                  <a:cubicBezTo>
                    <a:pt x="3327" y="90"/>
                    <a:pt x="3003" y="1"/>
                    <a:pt x="2670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-71250" y="3568050"/>
              <a:ext cx="176875" cy="91350"/>
            </a:xfrm>
            <a:custGeom>
              <a:avLst/>
              <a:gdLst/>
              <a:ahLst/>
              <a:cxnLst/>
              <a:rect l="l" t="t" r="r" b="b"/>
              <a:pathLst>
                <a:path w="7075" h="3654" extrusionOk="0">
                  <a:moveTo>
                    <a:pt x="5637" y="0"/>
                  </a:moveTo>
                  <a:cubicBezTo>
                    <a:pt x="5322" y="0"/>
                    <a:pt x="5007" y="95"/>
                    <a:pt x="4749" y="276"/>
                  </a:cubicBezTo>
                  <a:cubicBezTo>
                    <a:pt x="4572" y="401"/>
                    <a:pt x="4378" y="572"/>
                    <a:pt x="4179" y="572"/>
                  </a:cubicBezTo>
                  <a:cubicBezTo>
                    <a:pt x="4139" y="572"/>
                    <a:pt x="4099" y="565"/>
                    <a:pt x="4059" y="550"/>
                  </a:cubicBezTo>
                  <a:cubicBezTo>
                    <a:pt x="3942" y="506"/>
                    <a:pt x="3861" y="399"/>
                    <a:pt x="3763" y="322"/>
                  </a:cubicBezTo>
                  <a:cubicBezTo>
                    <a:pt x="3628" y="217"/>
                    <a:pt x="3460" y="170"/>
                    <a:pt x="3288" y="170"/>
                  </a:cubicBezTo>
                  <a:cubicBezTo>
                    <a:pt x="3171" y="170"/>
                    <a:pt x="3052" y="192"/>
                    <a:pt x="2942" y="231"/>
                  </a:cubicBezTo>
                  <a:cubicBezTo>
                    <a:pt x="2672" y="327"/>
                    <a:pt x="2444" y="515"/>
                    <a:pt x="2233" y="710"/>
                  </a:cubicBezTo>
                  <a:cubicBezTo>
                    <a:pt x="1307" y="1568"/>
                    <a:pt x="439" y="2378"/>
                    <a:pt x="0" y="3560"/>
                  </a:cubicBezTo>
                  <a:lnTo>
                    <a:pt x="109" y="3653"/>
                  </a:lnTo>
                  <a:cubicBezTo>
                    <a:pt x="698" y="2766"/>
                    <a:pt x="1286" y="2324"/>
                    <a:pt x="1923" y="1813"/>
                  </a:cubicBezTo>
                  <a:cubicBezTo>
                    <a:pt x="2114" y="1660"/>
                    <a:pt x="2336" y="1508"/>
                    <a:pt x="2580" y="1508"/>
                  </a:cubicBezTo>
                  <a:cubicBezTo>
                    <a:pt x="2593" y="1508"/>
                    <a:pt x="2606" y="1509"/>
                    <a:pt x="2619" y="1510"/>
                  </a:cubicBezTo>
                  <a:cubicBezTo>
                    <a:pt x="2851" y="1527"/>
                    <a:pt x="3059" y="1684"/>
                    <a:pt x="3292" y="1684"/>
                  </a:cubicBezTo>
                  <a:cubicBezTo>
                    <a:pt x="3297" y="1684"/>
                    <a:pt x="3302" y="1683"/>
                    <a:pt x="3307" y="1683"/>
                  </a:cubicBezTo>
                  <a:cubicBezTo>
                    <a:pt x="3634" y="1670"/>
                    <a:pt x="3904" y="1335"/>
                    <a:pt x="4216" y="1335"/>
                  </a:cubicBezTo>
                  <a:cubicBezTo>
                    <a:pt x="4245" y="1335"/>
                    <a:pt x="4275" y="1338"/>
                    <a:pt x="4305" y="1345"/>
                  </a:cubicBezTo>
                  <a:cubicBezTo>
                    <a:pt x="4447" y="1375"/>
                    <a:pt x="4563" y="1482"/>
                    <a:pt x="4703" y="1524"/>
                  </a:cubicBezTo>
                  <a:cubicBezTo>
                    <a:pt x="4750" y="1538"/>
                    <a:pt x="4797" y="1544"/>
                    <a:pt x="4843" y="1544"/>
                  </a:cubicBezTo>
                  <a:cubicBezTo>
                    <a:pt x="5082" y="1544"/>
                    <a:pt x="5317" y="1375"/>
                    <a:pt x="5494" y="1197"/>
                  </a:cubicBezTo>
                  <a:cubicBezTo>
                    <a:pt x="5708" y="987"/>
                    <a:pt x="5922" y="738"/>
                    <a:pt x="6219" y="692"/>
                  </a:cubicBezTo>
                  <a:cubicBezTo>
                    <a:pt x="6251" y="687"/>
                    <a:pt x="6283" y="685"/>
                    <a:pt x="6315" y="685"/>
                  </a:cubicBezTo>
                  <a:cubicBezTo>
                    <a:pt x="6590" y="685"/>
                    <a:pt x="6847" y="859"/>
                    <a:pt x="7075" y="1024"/>
                  </a:cubicBezTo>
                  <a:cubicBezTo>
                    <a:pt x="6920" y="578"/>
                    <a:pt x="6548" y="215"/>
                    <a:pt x="6099" y="71"/>
                  </a:cubicBezTo>
                  <a:cubicBezTo>
                    <a:pt x="5950" y="24"/>
                    <a:pt x="5794" y="0"/>
                    <a:pt x="5637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-75325" y="3464625"/>
              <a:ext cx="196300" cy="196050"/>
            </a:xfrm>
            <a:custGeom>
              <a:avLst/>
              <a:gdLst/>
              <a:ahLst/>
              <a:cxnLst/>
              <a:rect l="l" t="t" r="r" b="b"/>
              <a:pathLst>
                <a:path w="7852" h="7842" extrusionOk="0">
                  <a:moveTo>
                    <a:pt x="7852" y="0"/>
                  </a:moveTo>
                  <a:cubicBezTo>
                    <a:pt x="7752" y="219"/>
                    <a:pt x="7473" y="300"/>
                    <a:pt x="7227" y="344"/>
                  </a:cubicBezTo>
                  <a:cubicBezTo>
                    <a:pt x="6676" y="444"/>
                    <a:pt x="6119" y="493"/>
                    <a:pt x="5561" y="495"/>
                  </a:cubicBezTo>
                  <a:cubicBezTo>
                    <a:pt x="5475" y="495"/>
                    <a:pt x="5387" y="494"/>
                    <a:pt x="5299" y="494"/>
                  </a:cubicBezTo>
                  <a:cubicBezTo>
                    <a:pt x="4736" y="494"/>
                    <a:pt x="4144" y="519"/>
                    <a:pt x="3747" y="888"/>
                  </a:cubicBezTo>
                  <a:cubicBezTo>
                    <a:pt x="3280" y="1323"/>
                    <a:pt x="3286" y="2063"/>
                    <a:pt x="2842" y="2519"/>
                  </a:cubicBezTo>
                  <a:cubicBezTo>
                    <a:pt x="2524" y="2845"/>
                    <a:pt x="2044" y="2959"/>
                    <a:pt x="1638" y="3177"/>
                  </a:cubicBezTo>
                  <a:cubicBezTo>
                    <a:pt x="839" y="3608"/>
                    <a:pt x="356" y="4454"/>
                    <a:pt x="177" y="5308"/>
                  </a:cubicBezTo>
                  <a:cubicBezTo>
                    <a:pt x="0" y="6164"/>
                    <a:pt x="86" y="7041"/>
                    <a:pt x="151" y="7841"/>
                  </a:cubicBezTo>
                  <a:cubicBezTo>
                    <a:pt x="960" y="7573"/>
                    <a:pt x="1410" y="6764"/>
                    <a:pt x="1754" y="6015"/>
                  </a:cubicBezTo>
                  <a:cubicBezTo>
                    <a:pt x="2096" y="5268"/>
                    <a:pt x="2470" y="4445"/>
                    <a:pt x="3233" y="4071"/>
                  </a:cubicBezTo>
                  <a:cubicBezTo>
                    <a:pt x="3575" y="3903"/>
                    <a:pt x="3964" y="3845"/>
                    <a:pt x="4319" y="3700"/>
                  </a:cubicBezTo>
                  <a:cubicBezTo>
                    <a:pt x="4808" y="3501"/>
                    <a:pt x="5222" y="3131"/>
                    <a:pt x="5463" y="2679"/>
                  </a:cubicBezTo>
                  <a:cubicBezTo>
                    <a:pt x="5619" y="2386"/>
                    <a:pt x="5715" y="2044"/>
                    <a:pt x="5989" y="1840"/>
                  </a:cubicBezTo>
                  <a:cubicBezTo>
                    <a:pt x="6324" y="1593"/>
                    <a:pt x="6810" y="1640"/>
                    <a:pt x="7176" y="1437"/>
                  </a:cubicBezTo>
                  <a:cubicBezTo>
                    <a:pt x="7671" y="1161"/>
                    <a:pt x="7788" y="540"/>
                    <a:pt x="7852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1"/>
            <p:cNvSpPr/>
            <p:nvPr/>
          </p:nvSpPr>
          <p:spPr>
            <a:xfrm>
              <a:off x="-69900" y="3489525"/>
              <a:ext cx="155750" cy="167100"/>
            </a:xfrm>
            <a:custGeom>
              <a:avLst/>
              <a:gdLst/>
              <a:ahLst/>
              <a:cxnLst/>
              <a:rect l="l" t="t" r="r" b="b"/>
              <a:pathLst>
                <a:path w="6230" h="6684" extrusionOk="0">
                  <a:moveTo>
                    <a:pt x="6095" y="0"/>
                  </a:moveTo>
                  <a:cubicBezTo>
                    <a:pt x="5664" y="0"/>
                    <a:pt x="5244" y="221"/>
                    <a:pt x="4912" y="499"/>
                  </a:cubicBezTo>
                  <a:cubicBezTo>
                    <a:pt x="4546" y="804"/>
                    <a:pt x="4251" y="1183"/>
                    <a:pt x="3893" y="1497"/>
                  </a:cubicBezTo>
                  <a:cubicBezTo>
                    <a:pt x="3186" y="2118"/>
                    <a:pt x="2258" y="2476"/>
                    <a:pt x="1576" y="3118"/>
                  </a:cubicBezTo>
                  <a:cubicBezTo>
                    <a:pt x="565" y="4068"/>
                    <a:pt x="248" y="5475"/>
                    <a:pt x="1" y="6684"/>
                  </a:cubicBezTo>
                  <a:cubicBezTo>
                    <a:pt x="499" y="5942"/>
                    <a:pt x="585" y="5019"/>
                    <a:pt x="990" y="4228"/>
                  </a:cubicBezTo>
                  <a:cubicBezTo>
                    <a:pt x="1316" y="3589"/>
                    <a:pt x="1853" y="3047"/>
                    <a:pt x="2504" y="2698"/>
                  </a:cubicBezTo>
                  <a:cubicBezTo>
                    <a:pt x="2998" y="2435"/>
                    <a:pt x="3560" y="2277"/>
                    <a:pt x="4000" y="1935"/>
                  </a:cubicBezTo>
                  <a:cubicBezTo>
                    <a:pt x="4398" y="1625"/>
                    <a:pt x="4663" y="1188"/>
                    <a:pt x="4982" y="804"/>
                  </a:cubicBezTo>
                  <a:cubicBezTo>
                    <a:pt x="5302" y="418"/>
                    <a:pt x="5721" y="57"/>
                    <a:pt x="6230" y="7"/>
                  </a:cubicBezTo>
                  <a:cubicBezTo>
                    <a:pt x="6185" y="3"/>
                    <a:pt x="6140" y="0"/>
                    <a:pt x="6095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-300250" y="3343175"/>
              <a:ext cx="228225" cy="316300"/>
            </a:xfrm>
            <a:custGeom>
              <a:avLst/>
              <a:gdLst/>
              <a:ahLst/>
              <a:cxnLst/>
              <a:rect l="l" t="t" r="r" b="b"/>
              <a:pathLst>
                <a:path w="9129" h="12652" extrusionOk="0">
                  <a:moveTo>
                    <a:pt x="1461" y="1"/>
                  </a:moveTo>
                  <a:cubicBezTo>
                    <a:pt x="1009" y="1"/>
                    <a:pt x="533" y="165"/>
                    <a:pt x="132" y="685"/>
                  </a:cubicBezTo>
                  <a:cubicBezTo>
                    <a:pt x="0" y="855"/>
                    <a:pt x="128" y="1104"/>
                    <a:pt x="235" y="1285"/>
                  </a:cubicBezTo>
                  <a:cubicBezTo>
                    <a:pt x="391" y="1553"/>
                    <a:pt x="644" y="1767"/>
                    <a:pt x="940" y="1885"/>
                  </a:cubicBezTo>
                  <a:cubicBezTo>
                    <a:pt x="1112" y="1953"/>
                    <a:pt x="1302" y="1990"/>
                    <a:pt x="1454" y="2090"/>
                  </a:cubicBezTo>
                  <a:cubicBezTo>
                    <a:pt x="2095" y="2509"/>
                    <a:pt x="1640" y="3541"/>
                    <a:pt x="2035" y="4178"/>
                  </a:cubicBezTo>
                  <a:cubicBezTo>
                    <a:pt x="2472" y="4884"/>
                    <a:pt x="3719" y="4776"/>
                    <a:pt x="4163" y="5479"/>
                  </a:cubicBezTo>
                  <a:cubicBezTo>
                    <a:pt x="4464" y="5960"/>
                    <a:pt x="4243" y="6595"/>
                    <a:pt x="4396" y="7138"/>
                  </a:cubicBezTo>
                  <a:cubicBezTo>
                    <a:pt x="4571" y="7770"/>
                    <a:pt x="5201" y="8159"/>
                    <a:pt x="5750" y="8547"/>
                  </a:cubicBezTo>
                  <a:cubicBezTo>
                    <a:pt x="7231" y="9596"/>
                    <a:pt x="8410" y="11027"/>
                    <a:pt x="9129" y="12652"/>
                  </a:cubicBezTo>
                  <a:cubicBezTo>
                    <a:pt x="8957" y="11829"/>
                    <a:pt x="8860" y="10992"/>
                    <a:pt x="8843" y="10150"/>
                  </a:cubicBezTo>
                  <a:cubicBezTo>
                    <a:pt x="8827" y="9407"/>
                    <a:pt x="8873" y="8652"/>
                    <a:pt x="8725" y="7924"/>
                  </a:cubicBezTo>
                  <a:cubicBezTo>
                    <a:pt x="8580" y="7195"/>
                    <a:pt x="8210" y="6472"/>
                    <a:pt x="7548" y="6084"/>
                  </a:cubicBezTo>
                  <a:cubicBezTo>
                    <a:pt x="7108" y="5826"/>
                    <a:pt x="6524" y="5697"/>
                    <a:pt x="6298" y="5251"/>
                  </a:cubicBezTo>
                  <a:cubicBezTo>
                    <a:pt x="6143" y="4948"/>
                    <a:pt x="6208" y="4588"/>
                    <a:pt x="6180" y="4251"/>
                  </a:cubicBezTo>
                  <a:cubicBezTo>
                    <a:pt x="6120" y="3550"/>
                    <a:pt x="5606" y="2911"/>
                    <a:pt x="4915" y="2676"/>
                  </a:cubicBezTo>
                  <a:cubicBezTo>
                    <a:pt x="4443" y="2516"/>
                    <a:pt x="3840" y="2487"/>
                    <a:pt x="3603" y="2067"/>
                  </a:cubicBezTo>
                  <a:cubicBezTo>
                    <a:pt x="3505" y="1894"/>
                    <a:pt x="3498" y="1688"/>
                    <a:pt x="3458" y="1494"/>
                  </a:cubicBezTo>
                  <a:cubicBezTo>
                    <a:pt x="3333" y="880"/>
                    <a:pt x="2852" y="348"/>
                    <a:pt x="2233" y="140"/>
                  </a:cubicBezTo>
                  <a:cubicBezTo>
                    <a:pt x="2000" y="61"/>
                    <a:pt x="1735" y="1"/>
                    <a:pt x="146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-254000" y="3429100"/>
              <a:ext cx="181975" cy="230375"/>
            </a:xfrm>
            <a:custGeom>
              <a:avLst/>
              <a:gdLst/>
              <a:ahLst/>
              <a:cxnLst/>
              <a:rect l="l" t="t" r="r" b="b"/>
              <a:pathLst>
                <a:path w="7279" h="9215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67"/>
                    <a:pt x="52" y="527"/>
                    <a:pt x="185" y="741"/>
                  </a:cubicBezTo>
                  <a:cubicBezTo>
                    <a:pt x="622" y="1447"/>
                    <a:pt x="1871" y="1339"/>
                    <a:pt x="2313" y="2042"/>
                  </a:cubicBezTo>
                  <a:cubicBezTo>
                    <a:pt x="2614" y="2523"/>
                    <a:pt x="2393" y="3158"/>
                    <a:pt x="2546" y="3701"/>
                  </a:cubicBezTo>
                  <a:cubicBezTo>
                    <a:pt x="2721" y="4333"/>
                    <a:pt x="3353" y="4722"/>
                    <a:pt x="3900" y="5110"/>
                  </a:cubicBezTo>
                  <a:cubicBezTo>
                    <a:pt x="5382" y="6159"/>
                    <a:pt x="6560" y="7590"/>
                    <a:pt x="7279" y="9215"/>
                  </a:cubicBezTo>
                  <a:cubicBezTo>
                    <a:pt x="7216" y="8908"/>
                    <a:pt x="7161" y="8597"/>
                    <a:pt x="7117" y="8285"/>
                  </a:cubicBezTo>
                  <a:cubicBezTo>
                    <a:pt x="7095" y="8282"/>
                    <a:pt x="7084" y="8101"/>
                    <a:pt x="7086" y="8034"/>
                  </a:cubicBezTo>
                  <a:cubicBezTo>
                    <a:pt x="7033" y="7596"/>
                    <a:pt x="7002" y="7155"/>
                    <a:pt x="6993" y="6713"/>
                  </a:cubicBezTo>
                  <a:cubicBezTo>
                    <a:pt x="6993" y="6694"/>
                    <a:pt x="6993" y="6676"/>
                    <a:pt x="6993" y="6657"/>
                  </a:cubicBezTo>
                  <a:cubicBezTo>
                    <a:pt x="6926" y="6194"/>
                    <a:pt x="6859" y="5727"/>
                    <a:pt x="6752" y="5273"/>
                  </a:cubicBezTo>
                  <a:cubicBezTo>
                    <a:pt x="6696" y="5038"/>
                    <a:pt x="6631" y="4803"/>
                    <a:pt x="6533" y="4580"/>
                  </a:cubicBezTo>
                  <a:cubicBezTo>
                    <a:pt x="6447" y="4389"/>
                    <a:pt x="6333" y="4229"/>
                    <a:pt x="6177" y="4086"/>
                  </a:cubicBezTo>
                  <a:cubicBezTo>
                    <a:pt x="5882" y="3810"/>
                    <a:pt x="5502" y="3628"/>
                    <a:pt x="5105" y="3517"/>
                  </a:cubicBezTo>
                  <a:cubicBezTo>
                    <a:pt x="4998" y="3487"/>
                    <a:pt x="4886" y="3456"/>
                    <a:pt x="4776" y="3444"/>
                  </a:cubicBezTo>
                  <a:cubicBezTo>
                    <a:pt x="4658" y="3430"/>
                    <a:pt x="4540" y="3417"/>
                    <a:pt x="4425" y="3398"/>
                  </a:cubicBezTo>
                  <a:cubicBezTo>
                    <a:pt x="4197" y="3361"/>
                    <a:pt x="3969" y="3303"/>
                    <a:pt x="3760" y="3203"/>
                  </a:cubicBezTo>
                  <a:cubicBezTo>
                    <a:pt x="3400" y="3031"/>
                    <a:pt x="3158" y="2710"/>
                    <a:pt x="2965" y="2382"/>
                  </a:cubicBezTo>
                  <a:cubicBezTo>
                    <a:pt x="2769" y="2046"/>
                    <a:pt x="2632" y="1681"/>
                    <a:pt x="2427" y="1347"/>
                  </a:cubicBezTo>
                  <a:cubicBezTo>
                    <a:pt x="2216" y="1004"/>
                    <a:pt x="1944" y="711"/>
                    <a:pt x="1562" y="539"/>
                  </a:cubicBezTo>
                  <a:cubicBezTo>
                    <a:pt x="1167" y="362"/>
                    <a:pt x="716" y="337"/>
                    <a:pt x="317" y="172"/>
                  </a:cubicBezTo>
                  <a:cubicBezTo>
                    <a:pt x="204" y="127"/>
                    <a:pt x="99" y="69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-242975" y="3373175"/>
              <a:ext cx="167750" cy="278950"/>
            </a:xfrm>
            <a:custGeom>
              <a:avLst/>
              <a:gdLst/>
              <a:ahLst/>
              <a:cxnLst/>
              <a:rect l="l" t="t" r="r" b="b"/>
              <a:pathLst>
                <a:path w="6710" h="11158" extrusionOk="0">
                  <a:moveTo>
                    <a:pt x="0" y="1"/>
                  </a:moveTo>
                  <a:lnTo>
                    <a:pt x="0" y="1"/>
                  </a:lnTo>
                  <a:cubicBezTo>
                    <a:pt x="390" y="1208"/>
                    <a:pt x="1014" y="2339"/>
                    <a:pt x="1830" y="3313"/>
                  </a:cubicBezTo>
                  <a:cubicBezTo>
                    <a:pt x="2680" y="4328"/>
                    <a:pt x="3733" y="5170"/>
                    <a:pt x="4531" y="6226"/>
                  </a:cubicBezTo>
                  <a:cubicBezTo>
                    <a:pt x="5612" y="7656"/>
                    <a:pt x="6171" y="9396"/>
                    <a:pt x="6710" y="11157"/>
                  </a:cubicBezTo>
                  <a:cubicBezTo>
                    <a:pt x="6455" y="10206"/>
                    <a:pt x="6199" y="9256"/>
                    <a:pt x="5924" y="8308"/>
                  </a:cubicBezTo>
                  <a:cubicBezTo>
                    <a:pt x="5699" y="7540"/>
                    <a:pt x="5455" y="6761"/>
                    <a:pt x="4998" y="6102"/>
                  </a:cubicBezTo>
                  <a:cubicBezTo>
                    <a:pt x="4640" y="5589"/>
                    <a:pt x="4166" y="5168"/>
                    <a:pt x="3714" y="4735"/>
                  </a:cubicBezTo>
                  <a:cubicBezTo>
                    <a:pt x="2263" y="3339"/>
                    <a:pt x="1009" y="1741"/>
                    <a:pt x="0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-419850" y="3469450"/>
              <a:ext cx="347225" cy="187900"/>
            </a:xfrm>
            <a:custGeom>
              <a:avLst/>
              <a:gdLst/>
              <a:ahLst/>
              <a:cxnLst/>
              <a:rect l="l" t="t" r="r" b="b"/>
              <a:pathLst>
                <a:path w="13889" h="7516" extrusionOk="0">
                  <a:moveTo>
                    <a:pt x="2732" y="1"/>
                  </a:moveTo>
                  <a:cubicBezTo>
                    <a:pt x="2323" y="1"/>
                    <a:pt x="1902" y="106"/>
                    <a:pt x="1516" y="253"/>
                  </a:cubicBezTo>
                  <a:cubicBezTo>
                    <a:pt x="774" y="539"/>
                    <a:pt x="1" y="1151"/>
                    <a:pt x="109" y="1900"/>
                  </a:cubicBezTo>
                  <a:cubicBezTo>
                    <a:pt x="202" y="2524"/>
                    <a:pt x="892" y="2914"/>
                    <a:pt x="1551" y="2975"/>
                  </a:cubicBezTo>
                  <a:cubicBezTo>
                    <a:pt x="1649" y="2984"/>
                    <a:pt x="1747" y="2988"/>
                    <a:pt x="1845" y="2988"/>
                  </a:cubicBezTo>
                  <a:cubicBezTo>
                    <a:pt x="2406" y="2988"/>
                    <a:pt x="2969" y="2858"/>
                    <a:pt x="3533" y="2817"/>
                  </a:cubicBezTo>
                  <a:cubicBezTo>
                    <a:pt x="3618" y="2811"/>
                    <a:pt x="3704" y="2808"/>
                    <a:pt x="3790" y="2808"/>
                  </a:cubicBezTo>
                  <a:cubicBezTo>
                    <a:pt x="4379" y="2808"/>
                    <a:pt x="4986" y="2954"/>
                    <a:pt x="5337" y="3386"/>
                  </a:cubicBezTo>
                  <a:cubicBezTo>
                    <a:pt x="5586" y="3693"/>
                    <a:pt x="5665" y="4099"/>
                    <a:pt x="5879" y="4431"/>
                  </a:cubicBezTo>
                  <a:cubicBezTo>
                    <a:pt x="6335" y="5131"/>
                    <a:pt x="7291" y="5359"/>
                    <a:pt x="8161" y="5408"/>
                  </a:cubicBezTo>
                  <a:cubicBezTo>
                    <a:pt x="9029" y="5455"/>
                    <a:pt x="9943" y="5392"/>
                    <a:pt x="10729" y="5740"/>
                  </a:cubicBezTo>
                  <a:cubicBezTo>
                    <a:pt x="11055" y="5883"/>
                    <a:pt x="11357" y="6108"/>
                    <a:pt x="11506" y="6420"/>
                  </a:cubicBezTo>
                  <a:cubicBezTo>
                    <a:pt x="11585" y="6585"/>
                    <a:pt x="11620" y="6769"/>
                    <a:pt x="11724" y="6920"/>
                  </a:cubicBezTo>
                  <a:cubicBezTo>
                    <a:pt x="11929" y="7222"/>
                    <a:pt x="12345" y="7311"/>
                    <a:pt x="12718" y="7374"/>
                  </a:cubicBezTo>
                  <a:cubicBezTo>
                    <a:pt x="13128" y="7446"/>
                    <a:pt x="13538" y="7515"/>
                    <a:pt x="13854" y="7515"/>
                  </a:cubicBezTo>
                  <a:cubicBezTo>
                    <a:pt x="13866" y="7515"/>
                    <a:pt x="13877" y="7515"/>
                    <a:pt x="13888" y="7515"/>
                  </a:cubicBezTo>
                  <a:cubicBezTo>
                    <a:pt x="13483" y="6497"/>
                    <a:pt x="13071" y="5468"/>
                    <a:pt x="12422" y="4577"/>
                  </a:cubicBezTo>
                  <a:cubicBezTo>
                    <a:pt x="11771" y="3684"/>
                    <a:pt x="10850" y="2929"/>
                    <a:pt x="9736" y="2679"/>
                  </a:cubicBezTo>
                  <a:cubicBezTo>
                    <a:pt x="9340" y="2589"/>
                    <a:pt x="8920" y="2561"/>
                    <a:pt x="8563" y="2382"/>
                  </a:cubicBezTo>
                  <a:cubicBezTo>
                    <a:pt x="8096" y="2151"/>
                    <a:pt x="7807" y="1700"/>
                    <a:pt x="7493" y="1296"/>
                  </a:cubicBezTo>
                  <a:cubicBezTo>
                    <a:pt x="7179" y="895"/>
                    <a:pt x="6768" y="496"/>
                    <a:pt x="6240" y="461"/>
                  </a:cubicBezTo>
                  <a:cubicBezTo>
                    <a:pt x="6213" y="460"/>
                    <a:pt x="6187" y="459"/>
                    <a:pt x="6160" y="459"/>
                  </a:cubicBezTo>
                  <a:cubicBezTo>
                    <a:pt x="5699" y="459"/>
                    <a:pt x="5249" y="717"/>
                    <a:pt x="4793" y="717"/>
                  </a:cubicBezTo>
                  <a:cubicBezTo>
                    <a:pt x="4740" y="717"/>
                    <a:pt x="4687" y="713"/>
                    <a:pt x="4633" y="705"/>
                  </a:cubicBezTo>
                  <a:cubicBezTo>
                    <a:pt x="4207" y="642"/>
                    <a:pt x="3886" y="319"/>
                    <a:pt x="3495" y="149"/>
                  </a:cubicBezTo>
                  <a:cubicBezTo>
                    <a:pt x="3255" y="44"/>
                    <a:pt x="2996" y="1"/>
                    <a:pt x="2732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-286000" y="3480900"/>
              <a:ext cx="86975" cy="53425"/>
            </a:xfrm>
            <a:custGeom>
              <a:avLst/>
              <a:gdLst/>
              <a:ahLst/>
              <a:cxnLst/>
              <a:rect l="l" t="t" r="r" b="b"/>
              <a:pathLst>
                <a:path w="3479" h="2137" extrusionOk="0">
                  <a:moveTo>
                    <a:pt x="809" y="1"/>
                  </a:moveTo>
                  <a:cubicBezTo>
                    <a:pt x="537" y="1"/>
                    <a:pt x="268" y="89"/>
                    <a:pt x="0" y="163"/>
                  </a:cubicBezTo>
                  <a:cubicBezTo>
                    <a:pt x="356" y="377"/>
                    <a:pt x="683" y="635"/>
                    <a:pt x="960" y="924"/>
                  </a:cubicBezTo>
                  <a:cubicBezTo>
                    <a:pt x="1228" y="1208"/>
                    <a:pt x="1430" y="1545"/>
                    <a:pt x="1726" y="1807"/>
                  </a:cubicBezTo>
                  <a:cubicBezTo>
                    <a:pt x="1863" y="1928"/>
                    <a:pt x="2033" y="2049"/>
                    <a:pt x="2218" y="2096"/>
                  </a:cubicBezTo>
                  <a:cubicBezTo>
                    <a:pt x="2336" y="2126"/>
                    <a:pt x="2459" y="2137"/>
                    <a:pt x="2582" y="2137"/>
                  </a:cubicBezTo>
                  <a:cubicBezTo>
                    <a:pt x="2670" y="2137"/>
                    <a:pt x="2758" y="2131"/>
                    <a:pt x="2845" y="2122"/>
                  </a:cubicBezTo>
                  <a:cubicBezTo>
                    <a:pt x="3058" y="2100"/>
                    <a:pt x="3268" y="2059"/>
                    <a:pt x="3479" y="2031"/>
                  </a:cubicBezTo>
                  <a:cubicBezTo>
                    <a:pt x="3386" y="2003"/>
                    <a:pt x="3295" y="1968"/>
                    <a:pt x="3209" y="1926"/>
                  </a:cubicBezTo>
                  <a:cubicBezTo>
                    <a:pt x="2742" y="1693"/>
                    <a:pt x="2453" y="1242"/>
                    <a:pt x="2139" y="838"/>
                  </a:cubicBezTo>
                  <a:cubicBezTo>
                    <a:pt x="1825" y="437"/>
                    <a:pt x="1414" y="38"/>
                    <a:pt x="886" y="3"/>
                  </a:cubicBezTo>
                  <a:cubicBezTo>
                    <a:pt x="860" y="2"/>
                    <a:pt x="835" y="1"/>
                    <a:pt x="809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-389050" y="3504500"/>
              <a:ext cx="314625" cy="151475"/>
            </a:xfrm>
            <a:custGeom>
              <a:avLst/>
              <a:gdLst/>
              <a:ahLst/>
              <a:cxnLst/>
              <a:rect l="l" t="t" r="r" b="b"/>
              <a:pathLst>
                <a:path w="12585" h="6059" extrusionOk="0">
                  <a:moveTo>
                    <a:pt x="2068" y="1"/>
                  </a:moveTo>
                  <a:cubicBezTo>
                    <a:pt x="1443" y="1"/>
                    <a:pt x="785" y="98"/>
                    <a:pt x="0" y="177"/>
                  </a:cubicBezTo>
                  <a:cubicBezTo>
                    <a:pt x="1810" y="233"/>
                    <a:pt x="3929" y="279"/>
                    <a:pt x="5247" y="1552"/>
                  </a:cubicBezTo>
                  <a:cubicBezTo>
                    <a:pt x="5822" y="2110"/>
                    <a:pt x="5426" y="2315"/>
                    <a:pt x="8676" y="3087"/>
                  </a:cubicBezTo>
                  <a:cubicBezTo>
                    <a:pt x="10218" y="3453"/>
                    <a:pt x="11904" y="4695"/>
                    <a:pt x="12584" y="6058"/>
                  </a:cubicBezTo>
                  <a:cubicBezTo>
                    <a:pt x="11083" y="2683"/>
                    <a:pt x="7773" y="2855"/>
                    <a:pt x="6427" y="2231"/>
                  </a:cubicBezTo>
                  <a:cubicBezTo>
                    <a:pt x="5605" y="1848"/>
                    <a:pt x="5262" y="1201"/>
                    <a:pt x="4499" y="721"/>
                  </a:cubicBezTo>
                  <a:cubicBezTo>
                    <a:pt x="3612" y="160"/>
                    <a:pt x="2867" y="1"/>
                    <a:pt x="2068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-276500" y="3605450"/>
              <a:ext cx="204075" cy="83375"/>
            </a:xfrm>
            <a:custGeom>
              <a:avLst/>
              <a:gdLst/>
              <a:ahLst/>
              <a:cxnLst/>
              <a:rect l="l" t="t" r="r" b="b"/>
              <a:pathLst>
                <a:path w="8163" h="3335" extrusionOk="0">
                  <a:moveTo>
                    <a:pt x="8163" y="2187"/>
                  </a:moveTo>
                  <a:cubicBezTo>
                    <a:pt x="8162" y="2187"/>
                    <a:pt x="8161" y="2187"/>
                    <a:pt x="8160" y="2188"/>
                  </a:cubicBezTo>
                  <a:lnTo>
                    <a:pt x="8160" y="2188"/>
                  </a:lnTo>
                  <a:cubicBezTo>
                    <a:pt x="8161" y="2188"/>
                    <a:pt x="8162" y="2188"/>
                    <a:pt x="8163" y="2189"/>
                  </a:cubicBezTo>
                  <a:lnTo>
                    <a:pt x="8163" y="2187"/>
                  </a:lnTo>
                  <a:close/>
                  <a:moveTo>
                    <a:pt x="4843" y="1"/>
                  </a:moveTo>
                  <a:cubicBezTo>
                    <a:pt x="4628" y="1"/>
                    <a:pt x="4416" y="45"/>
                    <a:pt x="4225" y="147"/>
                  </a:cubicBezTo>
                  <a:cubicBezTo>
                    <a:pt x="4090" y="219"/>
                    <a:pt x="3969" y="315"/>
                    <a:pt x="3830" y="379"/>
                  </a:cubicBezTo>
                  <a:cubicBezTo>
                    <a:pt x="3686" y="444"/>
                    <a:pt x="3534" y="468"/>
                    <a:pt x="3379" y="468"/>
                  </a:cubicBezTo>
                  <a:cubicBezTo>
                    <a:pt x="3061" y="468"/>
                    <a:pt x="2729" y="367"/>
                    <a:pt x="2411" y="312"/>
                  </a:cubicBezTo>
                  <a:cubicBezTo>
                    <a:pt x="2271" y="287"/>
                    <a:pt x="2126" y="274"/>
                    <a:pt x="1980" y="274"/>
                  </a:cubicBezTo>
                  <a:cubicBezTo>
                    <a:pt x="1452" y="274"/>
                    <a:pt x="919" y="445"/>
                    <a:pt x="629" y="857"/>
                  </a:cubicBezTo>
                  <a:cubicBezTo>
                    <a:pt x="122" y="1578"/>
                    <a:pt x="590" y="2671"/>
                    <a:pt x="1" y="3334"/>
                  </a:cubicBezTo>
                  <a:cubicBezTo>
                    <a:pt x="487" y="3159"/>
                    <a:pt x="906" y="2811"/>
                    <a:pt x="1159" y="2378"/>
                  </a:cubicBezTo>
                  <a:cubicBezTo>
                    <a:pt x="1292" y="2150"/>
                    <a:pt x="1381" y="1898"/>
                    <a:pt x="1557" y="1696"/>
                  </a:cubicBezTo>
                  <a:cubicBezTo>
                    <a:pt x="1845" y="1366"/>
                    <a:pt x="2309" y="1233"/>
                    <a:pt x="2751" y="1166"/>
                  </a:cubicBezTo>
                  <a:cubicBezTo>
                    <a:pt x="2875" y="1148"/>
                    <a:pt x="3005" y="1135"/>
                    <a:pt x="3133" y="1135"/>
                  </a:cubicBezTo>
                  <a:cubicBezTo>
                    <a:pt x="3406" y="1135"/>
                    <a:pt x="3672" y="1193"/>
                    <a:pt x="3851" y="1378"/>
                  </a:cubicBezTo>
                  <a:cubicBezTo>
                    <a:pt x="3971" y="1501"/>
                    <a:pt x="4035" y="1668"/>
                    <a:pt x="4169" y="1775"/>
                  </a:cubicBezTo>
                  <a:cubicBezTo>
                    <a:pt x="4285" y="1870"/>
                    <a:pt x="4436" y="1905"/>
                    <a:pt x="4592" y="1905"/>
                  </a:cubicBezTo>
                  <a:cubicBezTo>
                    <a:pt x="4705" y="1905"/>
                    <a:pt x="4820" y="1887"/>
                    <a:pt x="4928" y="1859"/>
                  </a:cubicBezTo>
                  <a:cubicBezTo>
                    <a:pt x="5186" y="1794"/>
                    <a:pt x="5437" y="1682"/>
                    <a:pt x="5702" y="1671"/>
                  </a:cubicBezTo>
                  <a:cubicBezTo>
                    <a:pt x="5715" y="1671"/>
                    <a:pt x="5728" y="1671"/>
                    <a:pt x="5741" y="1671"/>
                  </a:cubicBezTo>
                  <a:cubicBezTo>
                    <a:pt x="6205" y="1671"/>
                    <a:pt x="6605" y="1967"/>
                    <a:pt x="7042" y="2113"/>
                  </a:cubicBezTo>
                  <a:cubicBezTo>
                    <a:pt x="7273" y="2191"/>
                    <a:pt x="7520" y="2226"/>
                    <a:pt x="7752" y="2226"/>
                  </a:cubicBezTo>
                  <a:cubicBezTo>
                    <a:pt x="7896" y="2226"/>
                    <a:pt x="8034" y="2212"/>
                    <a:pt x="8160" y="2188"/>
                  </a:cubicBezTo>
                  <a:lnTo>
                    <a:pt x="8160" y="2188"/>
                  </a:lnTo>
                  <a:cubicBezTo>
                    <a:pt x="7665" y="2008"/>
                    <a:pt x="7275" y="1641"/>
                    <a:pt x="6916" y="1270"/>
                  </a:cubicBezTo>
                  <a:cubicBezTo>
                    <a:pt x="6558" y="898"/>
                    <a:pt x="6209" y="505"/>
                    <a:pt x="5751" y="249"/>
                  </a:cubicBezTo>
                  <a:cubicBezTo>
                    <a:pt x="5480" y="96"/>
                    <a:pt x="5158" y="1"/>
                    <a:pt x="484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-75650" y="3634875"/>
              <a:ext cx="112725" cy="76700"/>
            </a:xfrm>
            <a:custGeom>
              <a:avLst/>
              <a:gdLst/>
              <a:ahLst/>
              <a:cxnLst/>
              <a:rect l="l" t="t" r="r" b="b"/>
              <a:pathLst>
                <a:path w="4509" h="3068" extrusionOk="0">
                  <a:moveTo>
                    <a:pt x="1682" y="1"/>
                  </a:moveTo>
                  <a:cubicBezTo>
                    <a:pt x="1454" y="1"/>
                    <a:pt x="1219" y="110"/>
                    <a:pt x="948" y="177"/>
                  </a:cubicBezTo>
                  <a:cubicBezTo>
                    <a:pt x="801" y="214"/>
                    <a:pt x="553" y="177"/>
                    <a:pt x="367" y="364"/>
                  </a:cubicBezTo>
                  <a:cubicBezTo>
                    <a:pt x="182" y="552"/>
                    <a:pt x="1" y="656"/>
                    <a:pt x="148" y="1075"/>
                  </a:cubicBezTo>
                  <a:cubicBezTo>
                    <a:pt x="356" y="1000"/>
                    <a:pt x="515" y="968"/>
                    <a:pt x="643" y="968"/>
                  </a:cubicBezTo>
                  <a:cubicBezTo>
                    <a:pt x="1250" y="968"/>
                    <a:pt x="1139" y="1703"/>
                    <a:pt x="2209" y="2115"/>
                  </a:cubicBezTo>
                  <a:cubicBezTo>
                    <a:pt x="2303" y="2152"/>
                    <a:pt x="2403" y="2162"/>
                    <a:pt x="2505" y="2162"/>
                  </a:cubicBezTo>
                  <a:cubicBezTo>
                    <a:pt x="2634" y="2162"/>
                    <a:pt x="2766" y="2146"/>
                    <a:pt x="2893" y="2145"/>
                  </a:cubicBezTo>
                  <a:cubicBezTo>
                    <a:pt x="2905" y="2145"/>
                    <a:pt x="2916" y="2145"/>
                    <a:pt x="2928" y="2145"/>
                  </a:cubicBezTo>
                  <a:cubicBezTo>
                    <a:pt x="3253" y="2145"/>
                    <a:pt x="3584" y="2194"/>
                    <a:pt x="3869" y="2340"/>
                  </a:cubicBezTo>
                  <a:cubicBezTo>
                    <a:pt x="4163" y="2491"/>
                    <a:pt x="4404" y="2754"/>
                    <a:pt x="4463" y="3068"/>
                  </a:cubicBezTo>
                  <a:cubicBezTo>
                    <a:pt x="4509" y="2603"/>
                    <a:pt x="4269" y="2126"/>
                    <a:pt x="3863" y="1875"/>
                  </a:cubicBezTo>
                  <a:cubicBezTo>
                    <a:pt x="3497" y="1647"/>
                    <a:pt x="3009" y="1585"/>
                    <a:pt x="2727" y="1268"/>
                  </a:cubicBezTo>
                  <a:cubicBezTo>
                    <a:pt x="2467" y="975"/>
                    <a:pt x="2462" y="524"/>
                    <a:pt x="2190" y="242"/>
                  </a:cubicBezTo>
                  <a:cubicBezTo>
                    <a:pt x="2016" y="61"/>
                    <a:pt x="1850" y="1"/>
                    <a:pt x="168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-115200" y="3645750"/>
              <a:ext cx="56300" cy="82525"/>
            </a:xfrm>
            <a:custGeom>
              <a:avLst/>
              <a:gdLst/>
              <a:ahLst/>
              <a:cxnLst/>
              <a:rect l="l" t="t" r="r" b="b"/>
              <a:pathLst>
                <a:path w="2252" h="3301" extrusionOk="0">
                  <a:moveTo>
                    <a:pt x="1764" y="0"/>
                  </a:moveTo>
                  <a:cubicBezTo>
                    <a:pt x="1659" y="0"/>
                    <a:pt x="1569" y="51"/>
                    <a:pt x="1499" y="61"/>
                  </a:cubicBezTo>
                  <a:cubicBezTo>
                    <a:pt x="1174" y="107"/>
                    <a:pt x="881" y="21"/>
                    <a:pt x="751" y="466"/>
                  </a:cubicBezTo>
                  <a:cubicBezTo>
                    <a:pt x="665" y="763"/>
                    <a:pt x="792" y="1114"/>
                    <a:pt x="716" y="1413"/>
                  </a:cubicBezTo>
                  <a:cubicBezTo>
                    <a:pt x="632" y="1740"/>
                    <a:pt x="350" y="1927"/>
                    <a:pt x="190" y="2208"/>
                  </a:cubicBezTo>
                  <a:cubicBezTo>
                    <a:pt x="11" y="2519"/>
                    <a:pt x="1" y="2955"/>
                    <a:pt x="162" y="3301"/>
                  </a:cubicBezTo>
                  <a:cubicBezTo>
                    <a:pt x="109" y="3041"/>
                    <a:pt x="181" y="2769"/>
                    <a:pt x="320" y="2569"/>
                  </a:cubicBezTo>
                  <a:cubicBezTo>
                    <a:pt x="458" y="2368"/>
                    <a:pt x="657" y="2233"/>
                    <a:pt x="865" y="2138"/>
                  </a:cubicBezTo>
                  <a:cubicBezTo>
                    <a:pt x="1008" y="2075"/>
                    <a:pt x="1172" y="2043"/>
                    <a:pt x="1278" y="1920"/>
                  </a:cubicBezTo>
                  <a:cubicBezTo>
                    <a:pt x="1934" y="1163"/>
                    <a:pt x="1388" y="536"/>
                    <a:pt x="2251" y="524"/>
                  </a:cubicBezTo>
                  <a:cubicBezTo>
                    <a:pt x="2220" y="158"/>
                    <a:pt x="2079" y="129"/>
                    <a:pt x="1911" y="38"/>
                  </a:cubicBezTo>
                  <a:cubicBezTo>
                    <a:pt x="1859" y="10"/>
                    <a:pt x="1810" y="0"/>
                    <a:pt x="176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1253533" y="2096486"/>
            <a:ext cx="3417207" cy="2640650"/>
            <a:chOff x="0" y="0"/>
            <a:chExt cx="3009900" cy="2562225"/>
          </a:xfrm>
        </p:grpSpPr>
        <p:pic>
          <p:nvPicPr>
            <p:cNvPr id="45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" y="0"/>
              <a:ext cx="2987040" cy="2240280"/>
            </a:xfrm>
            <a:prstGeom prst="rect">
              <a:avLst/>
            </a:prstGeom>
          </p:spPr>
        </p:pic>
        <p:sp>
          <p:nvSpPr>
            <p:cNvPr id="46" name="Cuadro de texto 9"/>
            <p:cNvSpPr txBox="1"/>
            <p:nvPr/>
          </p:nvSpPr>
          <p:spPr>
            <a:xfrm>
              <a:off x="0" y="2228850"/>
              <a:ext cx="3009900" cy="333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Fotografía por: Pinacho-B. </a:t>
              </a:r>
              <a:endParaRPr lang="es-MX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Google Shape;1812;p41"/>
          <p:cNvSpPr txBox="1"/>
          <p:nvPr/>
        </p:nvSpPr>
        <p:spPr>
          <a:xfrm>
            <a:off x="4815839" y="2066588"/>
            <a:ext cx="4066903" cy="293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Bix</a:t>
            </a:r>
            <a:r>
              <a:rPr lang="es-ES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le </a:t>
            </a:r>
            <a:r>
              <a:rPr lang="es-ES" b="1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ba’alche’o</a:t>
            </a:r>
            <a:r>
              <a:rPr lang="es-ES" b="1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Leti’obe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nojochtak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wíinkilalo’ob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Uts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yich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kuxtalo’ob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ich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múuchíl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yéetel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ti’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k’áaxo’ob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búukpaja’an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uti’al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ma’alob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kaxtiko’ob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yo’ocho’ob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jaantiko’ob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tak’nil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ich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pak’áalo’ob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Bek’ech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wíinkilalo’ob</a:t>
            </a:r>
            <a:endParaRPr lang="es-ES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chowaktak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k’abo’ob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Mu’uk’a’ano’ob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uti’al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máan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lechlankilo’ob</a:t>
            </a:r>
            <a:endParaRPr lang="es-ES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yaalil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juntúul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xiibe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óol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keet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yéetelñ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ch’uup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‘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seba’an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a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wilik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wa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xiib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wa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xch’uup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55817" y="4595049"/>
            <a:ext cx="596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>
                <a:hlinkClick r:id="rId4"/>
              </a:rPr>
              <a:t>https://www.youtube.com/watch?v=OT24UGho3yM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Bix u yaantal u mejnilo’ob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812" name="Google Shape;1812;p41"/>
          <p:cNvSpPr txBox="1"/>
          <p:nvPr/>
        </p:nvSpPr>
        <p:spPr>
          <a:xfrm>
            <a:off x="720000" y="1261177"/>
            <a:ext cx="7704000" cy="101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Le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x’uupo’obo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, le ken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k’uchuk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k’iinil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yaantal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mejnilo’obe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jatsikuba’ob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te’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múuch’il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tu’ux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taalbalo’obo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Le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xiibo’obo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jeel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máansik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kuxtalo’ob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tuláakal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kuxtalo’ob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chen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ti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jump’éelili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múuch’ile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Le ken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k’uchuk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k’iinil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yaantal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mejenilo’obe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’,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yaan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k’iine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méek’ikub’aob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nuupikuba’ob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Yaan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k’iine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ba’ate’ilo’ob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wa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tsaylanpachtokuba’ob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ichiluba’ob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Le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ma’axo’obo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ku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lobiltiko’ob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le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mejentako’obo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tumen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yojelo’ob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wa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mejenilo’obi</a:t>
            </a:r>
            <a:r>
              <a:rPr lang="es-ES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’.</a:t>
            </a:r>
          </a:p>
        </p:txBody>
      </p:sp>
      <p:sp>
        <p:nvSpPr>
          <p:cNvPr id="1815" name="Google Shape;1815;p41"/>
          <p:cNvSpPr/>
          <p:nvPr/>
        </p:nvSpPr>
        <p:spPr>
          <a:xfrm flipH="1">
            <a:off x="-453977" y="-626409"/>
            <a:ext cx="1617345" cy="1634619"/>
          </a:xfrm>
          <a:custGeom>
            <a:avLst/>
            <a:gdLst/>
            <a:ahLst/>
            <a:cxnLst/>
            <a:rect l="l" t="t" r="r" b="b"/>
            <a:pathLst>
              <a:path w="11348" h="11469" extrusionOk="0">
                <a:moveTo>
                  <a:pt x="7496" y="1"/>
                </a:moveTo>
                <a:cubicBezTo>
                  <a:pt x="7376" y="1"/>
                  <a:pt x="7256" y="5"/>
                  <a:pt x="7136" y="14"/>
                </a:cubicBezTo>
                <a:cubicBezTo>
                  <a:pt x="6655" y="47"/>
                  <a:pt x="6161" y="158"/>
                  <a:pt x="5775" y="449"/>
                </a:cubicBezTo>
                <a:cubicBezTo>
                  <a:pt x="5471" y="677"/>
                  <a:pt x="5249" y="1012"/>
                  <a:pt x="5149" y="1379"/>
                </a:cubicBezTo>
                <a:cubicBezTo>
                  <a:pt x="4792" y="863"/>
                  <a:pt x="4272" y="459"/>
                  <a:pt x="3680" y="245"/>
                </a:cubicBezTo>
                <a:lnTo>
                  <a:pt x="3680" y="245"/>
                </a:lnTo>
                <a:cubicBezTo>
                  <a:pt x="3873" y="670"/>
                  <a:pt x="4066" y="1096"/>
                  <a:pt x="4259" y="1521"/>
                </a:cubicBezTo>
                <a:cubicBezTo>
                  <a:pt x="4100" y="1478"/>
                  <a:pt x="3917" y="1460"/>
                  <a:pt x="3726" y="1460"/>
                </a:cubicBezTo>
                <a:cubicBezTo>
                  <a:pt x="3363" y="1460"/>
                  <a:pt x="2971" y="1526"/>
                  <a:pt x="2670" y="1612"/>
                </a:cubicBezTo>
                <a:cubicBezTo>
                  <a:pt x="2880" y="1731"/>
                  <a:pt x="3102" y="1833"/>
                  <a:pt x="3331" y="1912"/>
                </a:cubicBezTo>
                <a:cubicBezTo>
                  <a:pt x="2703" y="1950"/>
                  <a:pt x="2102" y="2277"/>
                  <a:pt x="1725" y="2778"/>
                </a:cubicBezTo>
                <a:cubicBezTo>
                  <a:pt x="1986" y="2852"/>
                  <a:pt x="2247" y="2927"/>
                  <a:pt x="2509" y="3001"/>
                </a:cubicBezTo>
                <a:cubicBezTo>
                  <a:pt x="1765" y="3385"/>
                  <a:pt x="951" y="3636"/>
                  <a:pt x="119" y="3738"/>
                </a:cubicBezTo>
                <a:cubicBezTo>
                  <a:pt x="419" y="4145"/>
                  <a:pt x="912" y="4401"/>
                  <a:pt x="1418" y="4413"/>
                </a:cubicBezTo>
                <a:cubicBezTo>
                  <a:pt x="1016" y="4617"/>
                  <a:pt x="626" y="4841"/>
                  <a:pt x="249" y="5087"/>
                </a:cubicBezTo>
                <a:cubicBezTo>
                  <a:pt x="490" y="5216"/>
                  <a:pt x="764" y="5282"/>
                  <a:pt x="1036" y="5282"/>
                </a:cubicBezTo>
                <a:cubicBezTo>
                  <a:pt x="1123" y="5282"/>
                  <a:pt x="1209" y="5276"/>
                  <a:pt x="1295" y="5262"/>
                </a:cubicBezTo>
                <a:lnTo>
                  <a:pt x="1295" y="5262"/>
                </a:lnTo>
                <a:cubicBezTo>
                  <a:pt x="835" y="5392"/>
                  <a:pt x="435" y="5720"/>
                  <a:pt x="218" y="6146"/>
                </a:cubicBezTo>
                <a:cubicBezTo>
                  <a:pt x="572" y="6099"/>
                  <a:pt x="926" y="6053"/>
                  <a:pt x="1281" y="6006"/>
                </a:cubicBezTo>
                <a:lnTo>
                  <a:pt x="1281" y="6006"/>
                </a:lnTo>
                <a:cubicBezTo>
                  <a:pt x="907" y="6185"/>
                  <a:pt x="512" y="6383"/>
                  <a:pt x="302" y="6741"/>
                </a:cubicBezTo>
                <a:cubicBezTo>
                  <a:pt x="93" y="7099"/>
                  <a:pt x="477" y="7343"/>
                  <a:pt x="872" y="7469"/>
                </a:cubicBezTo>
                <a:cubicBezTo>
                  <a:pt x="374" y="8311"/>
                  <a:pt x="72" y="9267"/>
                  <a:pt x="0" y="10242"/>
                </a:cubicBezTo>
                <a:cubicBezTo>
                  <a:pt x="544" y="9893"/>
                  <a:pt x="1016" y="9435"/>
                  <a:pt x="1384" y="8904"/>
                </a:cubicBezTo>
                <a:lnTo>
                  <a:pt x="1384" y="8904"/>
                </a:lnTo>
                <a:cubicBezTo>
                  <a:pt x="1284" y="9353"/>
                  <a:pt x="1284" y="9819"/>
                  <a:pt x="1286" y="10279"/>
                </a:cubicBezTo>
                <a:cubicBezTo>
                  <a:pt x="1286" y="10393"/>
                  <a:pt x="1288" y="10512"/>
                  <a:pt x="1346" y="10611"/>
                </a:cubicBezTo>
                <a:cubicBezTo>
                  <a:pt x="1800" y="10100"/>
                  <a:pt x="2167" y="9512"/>
                  <a:pt x="2424" y="8881"/>
                </a:cubicBezTo>
                <a:lnTo>
                  <a:pt x="2424" y="8881"/>
                </a:lnTo>
                <a:cubicBezTo>
                  <a:pt x="2203" y="9802"/>
                  <a:pt x="2572" y="10888"/>
                  <a:pt x="3323" y="11468"/>
                </a:cubicBezTo>
                <a:cubicBezTo>
                  <a:pt x="3438" y="10944"/>
                  <a:pt x="3503" y="10407"/>
                  <a:pt x="3514" y="9870"/>
                </a:cubicBezTo>
                <a:cubicBezTo>
                  <a:pt x="3652" y="10154"/>
                  <a:pt x="3817" y="10426"/>
                  <a:pt x="4003" y="10682"/>
                </a:cubicBezTo>
                <a:cubicBezTo>
                  <a:pt x="4096" y="10370"/>
                  <a:pt x="4133" y="10040"/>
                  <a:pt x="4110" y="9716"/>
                </a:cubicBezTo>
                <a:lnTo>
                  <a:pt x="4110" y="9716"/>
                </a:lnTo>
                <a:cubicBezTo>
                  <a:pt x="4212" y="10104"/>
                  <a:pt x="4438" y="10456"/>
                  <a:pt x="4745" y="10712"/>
                </a:cubicBezTo>
                <a:cubicBezTo>
                  <a:pt x="4808" y="10319"/>
                  <a:pt x="4821" y="9918"/>
                  <a:pt x="4782" y="9523"/>
                </a:cubicBezTo>
                <a:lnTo>
                  <a:pt x="4782" y="9523"/>
                </a:lnTo>
                <a:cubicBezTo>
                  <a:pt x="5047" y="9904"/>
                  <a:pt x="5473" y="10147"/>
                  <a:pt x="5919" y="10281"/>
                </a:cubicBezTo>
                <a:cubicBezTo>
                  <a:pt x="6364" y="10412"/>
                  <a:pt x="6831" y="10442"/>
                  <a:pt x="7294" y="10470"/>
                </a:cubicBezTo>
                <a:cubicBezTo>
                  <a:pt x="6855" y="10144"/>
                  <a:pt x="6459" y="9760"/>
                  <a:pt x="6119" y="9332"/>
                </a:cubicBezTo>
                <a:lnTo>
                  <a:pt x="6119" y="9332"/>
                </a:lnTo>
                <a:cubicBezTo>
                  <a:pt x="6561" y="9514"/>
                  <a:pt x="7090" y="9612"/>
                  <a:pt x="7568" y="9642"/>
                </a:cubicBezTo>
                <a:cubicBezTo>
                  <a:pt x="7575" y="9643"/>
                  <a:pt x="7582" y="9643"/>
                  <a:pt x="7590" y="9643"/>
                </a:cubicBezTo>
                <a:cubicBezTo>
                  <a:pt x="7715" y="9643"/>
                  <a:pt x="7875" y="9574"/>
                  <a:pt x="7831" y="9462"/>
                </a:cubicBezTo>
                <a:cubicBezTo>
                  <a:pt x="7504" y="9300"/>
                  <a:pt x="7203" y="9091"/>
                  <a:pt x="6936" y="8842"/>
                </a:cubicBezTo>
                <a:lnTo>
                  <a:pt x="6936" y="8842"/>
                </a:lnTo>
                <a:cubicBezTo>
                  <a:pt x="7123" y="8858"/>
                  <a:pt x="7312" y="8870"/>
                  <a:pt x="7500" y="8870"/>
                </a:cubicBezTo>
                <a:cubicBezTo>
                  <a:pt x="7732" y="8870"/>
                  <a:pt x="7963" y="8852"/>
                  <a:pt x="8188" y="8799"/>
                </a:cubicBezTo>
                <a:cubicBezTo>
                  <a:pt x="8597" y="8700"/>
                  <a:pt x="8990" y="8474"/>
                  <a:pt x="9204" y="8113"/>
                </a:cubicBezTo>
                <a:cubicBezTo>
                  <a:pt x="8766" y="8106"/>
                  <a:pt x="8329" y="8027"/>
                  <a:pt x="7917" y="7881"/>
                </a:cubicBezTo>
                <a:cubicBezTo>
                  <a:pt x="8497" y="7823"/>
                  <a:pt x="9160" y="7718"/>
                  <a:pt x="9467" y="7222"/>
                </a:cubicBezTo>
                <a:cubicBezTo>
                  <a:pt x="9425" y="7221"/>
                  <a:pt x="9383" y="7221"/>
                  <a:pt x="9341" y="7221"/>
                </a:cubicBezTo>
                <a:cubicBezTo>
                  <a:pt x="8962" y="7221"/>
                  <a:pt x="8581" y="7235"/>
                  <a:pt x="8203" y="7264"/>
                </a:cubicBezTo>
                <a:cubicBezTo>
                  <a:pt x="9097" y="6813"/>
                  <a:pt x="10032" y="5985"/>
                  <a:pt x="10576" y="5141"/>
                </a:cubicBezTo>
                <a:cubicBezTo>
                  <a:pt x="11120" y="4299"/>
                  <a:pt x="11348" y="3222"/>
                  <a:pt x="11037" y="2270"/>
                </a:cubicBezTo>
                <a:cubicBezTo>
                  <a:pt x="10786" y="1500"/>
                  <a:pt x="10200" y="859"/>
                  <a:pt x="9488" y="475"/>
                </a:cubicBezTo>
                <a:cubicBezTo>
                  <a:pt x="8880" y="149"/>
                  <a:pt x="8188" y="1"/>
                  <a:pt x="74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41"/>
          <p:cNvSpPr/>
          <p:nvPr/>
        </p:nvSpPr>
        <p:spPr>
          <a:xfrm>
            <a:off x="395437" y="-169524"/>
            <a:ext cx="673484" cy="1418046"/>
          </a:xfrm>
          <a:custGeom>
            <a:avLst/>
            <a:gdLst/>
            <a:ahLst/>
            <a:cxnLst/>
            <a:rect l="l" t="t" r="r" b="b"/>
            <a:pathLst>
              <a:path w="10963" h="23083" extrusionOk="0">
                <a:moveTo>
                  <a:pt x="3378" y="0"/>
                </a:moveTo>
                <a:cubicBezTo>
                  <a:pt x="4070" y="1292"/>
                  <a:pt x="4672" y="2751"/>
                  <a:pt x="5042" y="4351"/>
                </a:cubicBezTo>
                <a:cubicBezTo>
                  <a:pt x="5363" y="5401"/>
                  <a:pt x="5565" y="6450"/>
                  <a:pt x="5684" y="7470"/>
                </a:cubicBezTo>
                <a:cubicBezTo>
                  <a:pt x="5570" y="7808"/>
                  <a:pt x="5107" y="8655"/>
                  <a:pt x="4979" y="8676"/>
                </a:cubicBezTo>
                <a:cubicBezTo>
                  <a:pt x="4969" y="8671"/>
                  <a:pt x="4956" y="8668"/>
                  <a:pt x="4948" y="8662"/>
                </a:cubicBezTo>
                <a:lnTo>
                  <a:pt x="4948" y="8659"/>
                </a:lnTo>
                <a:cubicBezTo>
                  <a:pt x="4857" y="8590"/>
                  <a:pt x="4693" y="8555"/>
                  <a:pt x="4482" y="8555"/>
                </a:cubicBezTo>
                <a:cubicBezTo>
                  <a:pt x="3843" y="8555"/>
                  <a:pt x="2769" y="8870"/>
                  <a:pt x="1976" y="9480"/>
                </a:cubicBezTo>
                <a:cubicBezTo>
                  <a:pt x="920" y="10285"/>
                  <a:pt x="774" y="11048"/>
                  <a:pt x="1171" y="11567"/>
                </a:cubicBezTo>
                <a:cubicBezTo>
                  <a:pt x="1328" y="11823"/>
                  <a:pt x="1678" y="12009"/>
                  <a:pt x="2143" y="12009"/>
                </a:cubicBezTo>
                <a:cubicBezTo>
                  <a:pt x="2532" y="12009"/>
                  <a:pt x="3002" y="11878"/>
                  <a:pt x="3506" y="11548"/>
                </a:cubicBezTo>
                <a:cubicBezTo>
                  <a:pt x="4290" y="10994"/>
                  <a:pt x="4816" y="9911"/>
                  <a:pt x="4946" y="9201"/>
                </a:cubicBezTo>
                <a:cubicBezTo>
                  <a:pt x="5004" y="8989"/>
                  <a:pt x="5023" y="8806"/>
                  <a:pt x="4991" y="8697"/>
                </a:cubicBezTo>
                <a:cubicBezTo>
                  <a:pt x="4990" y="8696"/>
                  <a:pt x="4995" y="8690"/>
                  <a:pt x="4995" y="8689"/>
                </a:cubicBezTo>
                <a:lnTo>
                  <a:pt x="4995" y="8689"/>
                </a:lnTo>
                <a:cubicBezTo>
                  <a:pt x="4995" y="8689"/>
                  <a:pt x="4990" y="8690"/>
                  <a:pt x="4990" y="8692"/>
                </a:cubicBezTo>
                <a:cubicBezTo>
                  <a:pt x="4990" y="8687"/>
                  <a:pt x="4990" y="8685"/>
                  <a:pt x="4988" y="8683"/>
                </a:cubicBezTo>
                <a:cubicBezTo>
                  <a:pt x="5119" y="8678"/>
                  <a:pt x="5526" y="8031"/>
                  <a:pt x="5707" y="7648"/>
                </a:cubicBezTo>
                <a:lnTo>
                  <a:pt x="5707" y="7648"/>
                </a:lnTo>
                <a:cubicBezTo>
                  <a:pt x="5904" y="9455"/>
                  <a:pt x="5828" y="11158"/>
                  <a:pt x="5649" y="12583"/>
                </a:cubicBezTo>
                <a:cubicBezTo>
                  <a:pt x="5468" y="12800"/>
                  <a:pt x="4860" y="13406"/>
                  <a:pt x="4674" y="13520"/>
                </a:cubicBezTo>
                <a:cubicBezTo>
                  <a:pt x="4674" y="13520"/>
                  <a:pt x="4676" y="13516"/>
                  <a:pt x="4674" y="13514"/>
                </a:cubicBezTo>
                <a:cubicBezTo>
                  <a:pt x="4674" y="13513"/>
                  <a:pt x="4679" y="13506"/>
                  <a:pt x="4679" y="13502"/>
                </a:cubicBezTo>
                <a:lnTo>
                  <a:pt x="4679" y="13502"/>
                </a:lnTo>
                <a:cubicBezTo>
                  <a:pt x="4679" y="13502"/>
                  <a:pt x="4676" y="13504"/>
                  <a:pt x="4674" y="13504"/>
                </a:cubicBezTo>
                <a:cubicBezTo>
                  <a:pt x="4674" y="13504"/>
                  <a:pt x="4674" y="13504"/>
                  <a:pt x="4674" y="13504"/>
                </a:cubicBezTo>
                <a:cubicBezTo>
                  <a:pt x="4672" y="13504"/>
                  <a:pt x="4674" y="13497"/>
                  <a:pt x="4672" y="13493"/>
                </a:cubicBezTo>
                <a:cubicBezTo>
                  <a:pt x="4662" y="13488"/>
                  <a:pt x="4642" y="13486"/>
                  <a:pt x="4630" y="13481"/>
                </a:cubicBezTo>
                <a:lnTo>
                  <a:pt x="4628" y="13477"/>
                </a:lnTo>
                <a:cubicBezTo>
                  <a:pt x="4530" y="13420"/>
                  <a:pt x="4356" y="13392"/>
                  <a:pt x="4137" y="13392"/>
                </a:cubicBezTo>
                <a:cubicBezTo>
                  <a:pt x="3469" y="13392"/>
                  <a:pt x="2371" y="13652"/>
                  <a:pt x="1643" y="14135"/>
                </a:cubicBezTo>
                <a:cubicBezTo>
                  <a:pt x="776" y="14833"/>
                  <a:pt x="392" y="15340"/>
                  <a:pt x="776" y="15875"/>
                </a:cubicBezTo>
                <a:cubicBezTo>
                  <a:pt x="989" y="16181"/>
                  <a:pt x="1403" y="16423"/>
                  <a:pt x="1974" y="16423"/>
                </a:cubicBezTo>
                <a:cubicBezTo>
                  <a:pt x="2326" y="16423"/>
                  <a:pt x="2738" y="16331"/>
                  <a:pt x="3199" y="16103"/>
                </a:cubicBezTo>
                <a:cubicBezTo>
                  <a:pt x="4181" y="15679"/>
                  <a:pt x="4577" y="14640"/>
                  <a:pt x="4651" y="13979"/>
                </a:cubicBezTo>
                <a:cubicBezTo>
                  <a:pt x="4695" y="13793"/>
                  <a:pt x="4709" y="13637"/>
                  <a:pt x="4677" y="13537"/>
                </a:cubicBezTo>
                <a:cubicBezTo>
                  <a:pt x="4851" y="13472"/>
                  <a:pt x="5393" y="12976"/>
                  <a:pt x="5633" y="12720"/>
                </a:cubicBezTo>
                <a:lnTo>
                  <a:pt x="5633" y="12720"/>
                </a:lnTo>
                <a:cubicBezTo>
                  <a:pt x="5361" y="14777"/>
                  <a:pt x="4881" y="16223"/>
                  <a:pt x="4709" y="16495"/>
                </a:cubicBezTo>
                <a:cubicBezTo>
                  <a:pt x="4699" y="16494"/>
                  <a:pt x="4689" y="16494"/>
                  <a:pt x="4678" y="16494"/>
                </a:cubicBezTo>
                <a:cubicBezTo>
                  <a:pt x="4521" y="16494"/>
                  <a:pt x="4301" y="16566"/>
                  <a:pt x="4060" y="16686"/>
                </a:cubicBezTo>
                <a:cubicBezTo>
                  <a:pt x="3162" y="17047"/>
                  <a:pt x="1980" y="18054"/>
                  <a:pt x="1152" y="19047"/>
                </a:cubicBezTo>
                <a:cubicBezTo>
                  <a:pt x="1" y="20306"/>
                  <a:pt x="39" y="21755"/>
                  <a:pt x="669" y="22574"/>
                </a:cubicBezTo>
                <a:cubicBezTo>
                  <a:pt x="917" y="22895"/>
                  <a:pt x="1287" y="23082"/>
                  <a:pt x="1738" y="23082"/>
                </a:cubicBezTo>
                <a:cubicBezTo>
                  <a:pt x="2434" y="23082"/>
                  <a:pt x="3325" y="22637"/>
                  <a:pt x="4263" y="21550"/>
                </a:cubicBezTo>
                <a:cubicBezTo>
                  <a:pt x="5747" y="19855"/>
                  <a:pt x="5272" y="17256"/>
                  <a:pt x="4848" y="16665"/>
                </a:cubicBezTo>
                <a:cubicBezTo>
                  <a:pt x="4841" y="16652"/>
                  <a:pt x="4834" y="16649"/>
                  <a:pt x="4826" y="16638"/>
                </a:cubicBezTo>
                <a:cubicBezTo>
                  <a:pt x="4805" y="16612"/>
                  <a:pt x="4783" y="16565"/>
                  <a:pt x="4762" y="16549"/>
                </a:cubicBezTo>
                <a:cubicBezTo>
                  <a:pt x="4760" y="16549"/>
                  <a:pt x="4760" y="16548"/>
                  <a:pt x="4759" y="16548"/>
                </a:cubicBezTo>
                <a:cubicBezTo>
                  <a:pt x="4759" y="16548"/>
                  <a:pt x="4759" y="16548"/>
                  <a:pt x="4758" y="16549"/>
                </a:cubicBezTo>
                <a:cubicBezTo>
                  <a:pt x="4748" y="16537"/>
                  <a:pt x="4739" y="16519"/>
                  <a:pt x="4730" y="16510"/>
                </a:cubicBezTo>
                <a:cubicBezTo>
                  <a:pt x="4728" y="16507"/>
                  <a:pt x="4730" y="16498"/>
                  <a:pt x="4730" y="16498"/>
                </a:cubicBezTo>
                <a:cubicBezTo>
                  <a:pt x="4729" y="16498"/>
                  <a:pt x="4729" y="16498"/>
                  <a:pt x="4728" y="16498"/>
                </a:cubicBezTo>
                <a:cubicBezTo>
                  <a:pt x="4726" y="16498"/>
                  <a:pt x="4724" y="16500"/>
                  <a:pt x="4723" y="16502"/>
                </a:cubicBezTo>
                <a:cubicBezTo>
                  <a:pt x="4965" y="16196"/>
                  <a:pt x="5632" y="14255"/>
                  <a:pt x="5881" y="11592"/>
                </a:cubicBezTo>
                <a:cubicBezTo>
                  <a:pt x="6005" y="11786"/>
                  <a:pt x="6317" y="12746"/>
                  <a:pt x="6568" y="13339"/>
                </a:cubicBezTo>
                <a:cubicBezTo>
                  <a:pt x="6560" y="13379"/>
                  <a:pt x="6553" y="13420"/>
                  <a:pt x="6547" y="13463"/>
                </a:cubicBezTo>
                <a:cubicBezTo>
                  <a:pt x="6388" y="14286"/>
                  <a:pt x="6602" y="15674"/>
                  <a:pt x="6854" y="16654"/>
                </a:cubicBezTo>
                <a:cubicBezTo>
                  <a:pt x="7163" y="17486"/>
                  <a:pt x="7683" y="17893"/>
                  <a:pt x="8247" y="17893"/>
                </a:cubicBezTo>
                <a:cubicBezTo>
                  <a:pt x="8557" y="17893"/>
                  <a:pt x="8881" y="17771"/>
                  <a:pt x="9191" y="17528"/>
                </a:cubicBezTo>
                <a:cubicBezTo>
                  <a:pt x="10170" y="16879"/>
                  <a:pt x="10424" y="15335"/>
                  <a:pt x="9698" y="14044"/>
                </a:cubicBezTo>
                <a:cubicBezTo>
                  <a:pt x="9165" y="13122"/>
                  <a:pt x="8155" y="12794"/>
                  <a:pt x="7433" y="12794"/>
                </a:cubicBezTo>
                <a:cubicBezTo>
                  <a:pt x="7147" y="12794"/>
                  <a:pt x="6907" y="12845"/>
                  <a:pt x="6760" y="12932"/>
                </a:cubicBezTo>
                <a:cubicBezTo>
                  <a:pt x="6760" y="12932"/>
                  <a:pt x="6758" y="12935"/>
                  <a:pt x="6758" y="12935"/>
                </a:cubicBezTo>
                <a:cubicBezTo>
                  <a:pt x="6747" y="12941"/>
                  <a:pt x="6731" y="12942"/>
                  <a:pt x="6723" y="12948"/>
                </a:cubicBezTo>
                <a:cubicBezTo>
                  <a:pt x="6722" y="12948"/>
                  <a:pt x="6722" y="12948"/>
                  <a:pt x="6722" y="12948"/>
                </a:cubicBezTo>
                <a:cubicBezTo>
                  <a:pt x="6719" y="12948"/>
                  <a:pt x="6712" y="12944"/>
                  <a:pt x="6712" y="12944"/>
                </a:cubicBezTo>
                <a:cubicBezTo>
                  <a:pt x="6712" y="12944"/>
                  <a:pt x="6712" y="12951"/>
                  <a:pt x="6712" y="12951"/>
                </a:cubicBezTo>
                <a:cubicBezTo>
                  <a:pt x="6711" y="12952"/>
                  <a:pt x="6709" y="12954"/>
                  <a:pt x="6707" y="12954"/>
                </a:cubicBezTo>
                <a:cubicBezTo>
                  <a:pt x="6706" y="12954"/>
                  <a:pt x="6706" y="12953"/>
                  <a:pt x="6705" y="12953"/>
                </a:cubicBezTo>
                <a:cubicBezTo>
                  <a:pt x="6661" y="13016"/>
                  <a:pt x="6626" y="13106"/>
                  <a:pt x="6598" y="13209"/>
                </a:cubicBezTo>
                <a:cubicBezTo>
                  <a:pt x="6354" y="12514"/>
                  <a:pt x="6033" y="11462"/>
                  <a:pt x="5946" y="11446"/>
                </a:cubicBezTo>
                <a:lnTo>
                  <a:pt x="5893" y="11453"/>
                </a:lnTo>
                <a:cubicBezTo>
                  <a:pt x="6002" y="10218"/>
                  <a:pt x="6014" y="8840"/>
                  <a:pt x="5854" y="7392"/>
                </a:cubicBezTo>
                <a:lnTo>
                  <a:pt x="5854" y="7392"/>
                </a:lnTo>
                <a:cubicBezTo>
                  <a:pt x="6128" y="7713"/>
                  <a:pt x="6789" y="8638"/>
                  <a:pt x="6830" y="8676"/>
                </a:cubicBezTo>
                <a:cubicBezTo>
                  <a:pt x="6844" y="8780"/>
                  <a:pt x="6882" y="8899"/>
                  <a:pt x="6947" y="9036"/>
                </a:cubicBezTo>
                <a:cubicBezTo>
                  <a:pt x="7189" y="9689"/>
                  <a:pt x="7866" y="10602"/>
                  <a:pt x="8693" y="11074"/>
                </a:cubicBezTo>
                <a:cubicBezTo>
                  <a:pt x="9057" y="11282"/>
                  <a:pt x="9387" y="11376"/>
                  <a:pt x="9671" y="11376"/>
                </a:cubicBezTo>
                <a:cubicBezTo>
                  <a:pt x="10225" y="11376"/>
                  <a:pt x="10609" y="11020"/>
                  <a:pt x="10748" y="10453"/>
                </a:cubicBezTo>
                <a:cubicBezTo>
                  <a:pt x="10962" y="9610"/>
                  <a:pt x="10610" y="8441"/>
                  <a:pt x="9528" y="7959"/>
                </a:cubicBezTo>
                <a:cubicBezTo>
                  <a:pt x="9254" y="7839"/>
                  <a:pt x="8963" y="7789"/>
                  <a:pt x="8678" y="7789"/>
                </a:cubicBezTo>
                <a:cubicBezTo>
                  <a:pt x="7837" y="7789"/>
                  <a:pt x="7038" y="8218"/>
                  <a:pt x="6847" y="8538"/>
                </a:cubicBezTo>
                <a:cubicBezTo>
                  <a:pt x="6847" y="8540"/>
                  <a:pt x="6849" y="8545"/>
                  <a:pt x="6849" y="8548"/>
                </a:cubicBezTo>
                <a:cubicBezTo>
                  <a:pt x="6847" y="8552"/>
                  <a:pt x="6838" y="8555"/>
                  <a:pt x="6837" y="8557"/>
                </a:cubicBezTo>
                <a:cubicBezTo>
                  <a:pt x="6831" y="8561"/>
                  <a:pt x="6819" y="8562"/>
                  <a:pt x="6819" y="8564"/>
                </a:cubicBezTo>
                <a:cubicBezTo>
                  <a:pt x="6819" y="8564"/>
                  <a:pt x="6823" y="8569"/>
                  <a:pt x="6823" y="8569"/>
                </a:cubicBezTo>
                <a:cubicBezTo>
                  <a:pt x="6821" y="8573"/>
                  <a:pt x="6817" y="8575"/>
                  <a:pt x="6816" y="8576"/>
                </a:cubicBezTo>
                <a:cubicBezTo>
                  <a:pt x="6814" y="8599"/>
                  <a:pt x="6826" y="8633"/>
                  <a:pt x="6828" y="8661"/>
                </a:cubicBezTo>
                <a:cubicBezTo>
                  <a:pt x="6782" y="8520"/>
                  <a:pt x="6014" y="7401"/>
                  <a:pt x="5835" y="7231"/>
                </a:cubicBezTo>
                <a:cubicBezTo>
                  <a:pt x="5721" y="6270"/>
                  <a:pt x="5537" y="5284"/>
                  <a:pt x="5240" y="4295"/>
                </a:cubicBezTo>
                <a:cubicBezTo>
                  <a:pt x="4893" y="2723"/>
                  <a:pt x="4320" y="1283"/>
                  <a:pt x="3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7" name="Google Shape;1817;p41"/>
          <p:cNvGrpSpPr/>
          <p:nvPr/>
        </p:nvGrpSpPr>
        <p:grpSpPr>
          <a:xfrm>
            <a:off x="-90819" y="-150098"/>
            <a:ext cx="854697" cy="940825"/>
            <a:chOff x="2522828" y="-240959"/>
            <a:chExt cx="707765" cy="779087"/>
          </a:xfrm>
        </p:grpSpPr>
        <p:sp>
          <p:nvSpPr>
            <p:cNvPr id="1818" name="Google Shape;1818;p41"/>
            <p:cNvSpPr/>
            <p:nvPr/>
          </p:nvSpPr>
          <p:spPr>
            <a:xfrm>
              <a:off x="2522828" y="-240959"/>
              <a:ext cx="707641" cy="779087"/>
            </a:xfrm>
            <a:custGeom>
              <a:avLst/>
              <a:gdLst/>
              <a:ahLst/>
              <a:cxnLst/>
              <a:rect l="l" t="t" r="r" b="b"/>
              <a:pathLst>
                <a:path w="11519" h="12682" extrusionOk="0">
                  <a:moveTo>
                    <a:pt x="2390" y="1"/>
                  </a:moveTo>
                  <a:cubicBezTo>
                    <a:pt x="1932" y="1"/>
                    <a:pt x="1423" y="105"/>
                    <a:pt x="860" y="358"/>
                  </a:cubicBezTo>
                  <a:lnTo>
                    <a:pt x="859" y="358"/>
                  </a:lnTo>
                  <a:cubicBezTo>
                    <a:pt x="859" y="358"/>
                    <a:pt x="2590" y="458"/>
                    <a:pt x="3627" y="1160"/>
                  </a:cubicBezTo>
                  <a:cubicBezTo>
                    <a:pt x="3627" y="1160"/>
                    <a:pt x="3221" y="1066"/>
                    <a:pt x="2684" y="1066"/>
                  </a:cubicBezTo>
                  <a:cubicBezTo>
                    <a:pt x="2082" y="1066"/>
                    <a:pt x="1314" y="1184"/>
                    <a:pt x="767" y="1686"/>
                  </a:cubicBezTo>
                  <a:cubicBezTo>
                    <a:pt x="767" y="1686"/>
                    <a:pt x="959" y="1658"/>
                    <a:pt x="1265" y="1658"/>
                  </a:cubicBezTo>
                  <a:cubicBezTo>
                    <a:pt x="1875" y="1658"/>
                    <a:pt x="2938" y="1771"/>
                    <a:pt x="3835" y="2451"/>
                  </a:cubicBezTo>
                  <a:cubicBezTo>
                    <a:pt x="3835" y="2451"/>
                    <a:pt x="3569" y="2383"/>
                    <a:pt x="3146" y="2383"/>
                  </a:cubicBezTo>
                  <a:cubicBezTo>
                    <a:pt x="2411" y="2383"/>
                    <a:pt x="1204" y="2589"/>
                    <a:pt x="97" y="3717"/>
                  </a:cubicBezTo>
                  <a:cubicBezTo>
                    <a:pt x="97" y="3717"/>
                    <a:pt x="1367" y="3363"/>
                    <a:pt x="2575" y="3363"/>
                  </a:cubicBezTo>
                  <a:cubicBezTo>
                    <a:pt x="3179" y="3363"/>
                    <a:pt x="3767" y="3452"/>
                    <a:pt x="4174" y="3717"/>
                  </a:cubicBezTo>
                  <a:cubicBezTo>
                    <a:pt x="4174" y="3717"/>
                    <a:pt x="3693" y="3634"/>
                    <a:pt x="3029" y="3634"/>
                  </a:cubicBezTo>
                  <a:cubicBezTo>
                    <a:pt x="2108" y="3634"/>
                    <a:pt x="834" y="3794"/>
                    <a:pt x="1" y="4558"/>
                  </a:cubicBezTo>
                  <a:cubicBezTo>
                    <a:pt x="1" y="4558"/>
                    <a:pt x="1047" y="4476"/>
                    <a:pt x="2188" y="4476"/>
                  </a:cubicBezTo>
                  <a:cubicBezTo>
                    <a:pt x="3182" y="4476"/>
                    <a:pt x="4249" y="4538"/>
                    <a:pt x="4756" y="4772"/>
                  </a:cubicBezTo>
                  <a:cubicBezTo>
                    <a:pt x="4756" y="4772"/>
                    <a:pt x="4448" y="4753"/>
                    <a:pt x="4003" y="4753"/>
                  </a:cubicBezTo>
                  <a:cubicBezTo>
                    <a:pt x="3075" y="4753"/>
                    <a:pt x="1555" y="4834"/>
                    <a:pt x="999" y="5333"/>
                  </a:cubicBezTo>
                  <a:cubicBezTo>
                    <a:pt x="999" y="5333"/>
                    <a:pt x="2710" y="6010"/>
                    <a:pt x="4015" y="6010"/>
                  </a:cubicBezTo>
                  <a:cubicBezTo>
                    <a:pt x="4055" y="6010"/>
                    <a:pt x="4095" y="6010"/>
                    <a:pt x="4134" y="6008"/>
                  </a:cubicBezTo>
                  <a:lnTo>
                    <a:pt x="4134" y="6008"/>
                  </a:lnTo>
                  <a:cubicBezTo>
                    <a:pt x="4133" y="6008"/>
                    <a:pt x="3157" y="6572"/>
                    <a:pt x="1800" y="6572"/>
                  </a:cubicBezTo>
                  <a:cubicBezTo>
                    <a:pt x="1437" y="6572"/>
                    <a:pt x="1047" y="6531"/>
                    <a:pt x="641" y="6429"/>
                  </a:cubicBezTo>
                  <a:lnTo>
                    <a:pt x="641" y="6429"/>
                  </a:lnTo>
                  <a:cubicBezTo>
                    <a:pt x="641" y="6429"/>
                    <a:pt x="1586" y="7412"/>
                    <a:pt x="2990" y="7412"/>
                  </a:cubicBezTo>
                  <a:cubicBezTo>
                    <a:pt x="3179" y="7412"/>
                    <a:pt x="3377" y="7394"/>
                    <a:pt x="3581" y="7354"/>
                  </a:cubicBezTo>
                  <a:lnTo>
                    <a:pt x="3581" y="7354"/>
                  </a:lnTo>
                  <a:cubicBezTo>
                    <a:pt x="3581" y="7354"/>
                    <a:pt x="2655" y="8068"/>
                    <a:pt x="220" y="8654"/>
                  </a:cubicBezTo>
                  <a:cubicBezTo>
                    <a:pt x="220" y="8654"/>
                    <a:pt x="993" y="8990"/>
                    <a:pt x="1922" y="8990"/>
                  </a:cubicBezTo>
                  <a:cubicBezTo>
                    <a:pt x="2286" y="8990"/>
                    <a:pt x="2673" y="8939"/>
                    <a:pt x="3048" y="8796"/>
                  </a:cubicBezTo>
                  <a:lnTo>
                    <a:pt x="3048" y="8796"/>
                  </a:lnTo>
                  <a:cubicBezTo>
                    <a:pt x="3044" y="8797"/>
                    <a:pt x="683" y="9702"/>
                    <a:pt x="517" y="10888"/>
                  </a:cubicBezTo>
                  <a:cubicBezTo>
                    <a:pt x="517" y="10888"/>
                    <a:pt x="2211" y="9862"/>
                    <a:pt x="3037" y="9862"/>
                  </a:cubicBezTo>
                  <a:cubicBezTo>
                    <a:pt x="3095" y="9862"/>
                    <a:pt x="3148" y="9867"/>
                    <a:pt x="3197" y="9878"/>
                  </a:cubicBezTo>
                  <a:cubicBezTo>
                    <a:pt x="3197" y="9878"/>
                    <a:pt x="3037" y="11009"/>
                    <a:pt x="808" y="12681"/>
                  </a:cubicBezTo>
                  <a:cubicBezTo>
                    <a:pt x="808" y="12681"/>
                    <a:pt x="808" y="12681"/>
                    <a:pt x="808" y="12681"/>
                  </a:cubicBezTo>
                  <a:cubicBezTo>
                    <a:pt x="825" y="12681"/>
                    <a:pt x="2591" y="12676"/>
                    <a:pt x="4160" y="10530"/>
                  </a:cubicBezTo>
                  <a:lnTo>
                    <a:pt x="4160" y="10530"/>
                  </a:lnTo>
                  <a:cubicBezTo>
                    <a:pt x="4160" y="10531"/>
                    <a:pt x="3651" y="11564"/>
                    <a:pt x="2553" y="12418"/>
                  </a:cubicBezTo>
                  <a:cubicBezTo>
                    <a:pt x="2553" y="12418"/>
                    <a:pt x="3774" y="12293"/>
                    <a:pt x="4612" y="11009"/>
                  </a:cubicBezTo>
                  <a:lnTo>
                    <a:pt x="4612" y="11009"/>
                  </a:lnTo>
                  <a:cubicBezTo>
                    <a:pt x="4612" y="11010"/>
                    <a:pt x="4383" y="11895"/>
                    <a:pt x="3869" y="12346"/>
                  </a:cubicBezTo>
                  <a:cubicBezTo>
                    <a:pt x="3869" y="12346"/>
                    <a:pt x="5130" y="11939"/>
                    <a:pt x="5723" y="10423"/>
                  </a:cubicBezTo>
                  <a:lnTo>
                    <a:pt x="5723" y="10423"/>
                  </a:lnTo>
                  <a:cubicBezTo>
                    <a:pt x="5723" y="10424"/>
                    <a:pt x="5446" y="11753"/>
                    <a:pt x="4932" y="12262"/>
                  </a:cubicBezTo>
                  <a:cubicBezTo>
                    <a:pt x="4932" y="12262"/>
                    <a:pt x="6610" y="11050"/>
                    <a:pt x="6431" y="9431"/>
                  </a:cubicBezTo>
                  <a:lnTo>
                    <a:pt x="6431" y="9431"/>
                  </a:lnTo>
                  <a:cubicBezTo>
                    <a:pt x="6432" y="9431"/>
                    <a:pt x="6814" y="10690"/>
                    <a:pt x="6147" y="11723"/>
                  </a:cubicBezTo>
                  <a:cubicBezTo>
                    <a:pt x="6147" y="11723"/>
                    <a:pt x="7494" y="9980"/>
                    <a:pt x="6940" y="8303"/>
                  </a:cubicBezTo>
                  <a:lnTo>
                    <a:pt x="6940" y="8303"/>
                  </a:lnTo>
                  <a:cubicBezTo>
                    <a:pt x="6941" y="8304"/>
                    <a:pt x="7812" y="10566"/>
                    <a:pt x="7324" y="11555"/>
                  </a:cubicBezTo>
                  <a:cubicBezTo>
                    <a:pt x="7324" y="11555"/>
                    <a:pt x="8777" y="10150"/>
                    <a:pt x="7228" y="7122"/>
                  </a:cubicBezTo>
                  <a:lnTo>
                    <a:pt x="7228" y="7122"/>
                  </a:lnTo>
                  <a:cubicBezTo>
                    <a:pt x="7228" y="7123"/>
                    <a:pt x="8170" y="8380"/>
                    <a:pt x="8342" y="9429"/>
                  </a:cubicBezTo>
                  <a:cubicBezTo>
                    <a:pt x="8342" y="9429"/>
                    <a:pt x="9085" y="8701"/>
                    <a:pt x="7896" y="6570"/>
                  </a:cubicBezTo>
                  <a:lnTo>
                    <a:pt x="7896" y="6570"/>
                  </a:lnTo>
                  <a:cubicBezTo>
                    <a:pt x="7896" y="6570"/>
                    <a:pt x="8901" y="7624"/>
                    <a:pt x="9085" y="8701"/>
                  </a:cubicBezTo>
                  <a:cubicBezTo>
                    <a:pt x="9085" y="8701"/>
                    <a:pt x="9931" y="7859"/>
                    <a:pt x="8249" y="5593"/>
                  </a:cubicBezTo>
                  <a:lnTo>
                    <a:pt x="8249" y="5593"/>
                  </a:lnTo>
                  <a:cubicBezTo>
                    <a:pt x="8249" y="5593"/>
                    <a:pt x="9591" y="6217"/>
                    <a:pt x="9875" y="7415"/>
                  </a:cubicBezTo>
                  <a:cubicBezTo>
                    <a:pt x="9875" y="7415"/>
                    <a:pt x="10048" y="6061"/>
                    <a:pt x="8856" y="4821"/>
                  </a:cubicBezTo>
                  <a:lnTo>
                    <a:pt x="8856" y="4821"/>
                  </a:lnTo>
                  <a:cubicBezTo>
                    <a:pt x="8856" y="4821"/>
                    <a:pt x="10834" y="5480"/>
                    <a:pt x="11348" y="6587"/>
                  </a:cubicBezTo>
                  <a:cubicBezTo>
                    <a:pt x="11348" y="6587"/>
                    <a:pt x="11518" y="5094"/>
                    <a:pt x="9389" y="3882"/>
                  </a:cubicBezTo>
                  <a:lnTo>
                    <a:pt x="9389" y="3882"/>
                  </a:lnTo>
                  <a:cubicBezTo>
                    <a:pt x="9389" y="3882"/>
                    <a:pt x="10408" y="3935"/>
                    <a:pt x="10819" y="4468"/>
                  </a:cubicBezTo>
                  <a:cubicBezTo>
                    <a:pt x="10819" y="4468"/>
                    <a:pt x="10182" y="2735"/>
                    <a:pt x="8014" y="2733"/>
                  </a:cubicBezTo>
                  <a:cubicBezTo>
                    <a:pt x="8014" y="2733"/>
                    <a:pt x="8520" y="2596"/>
                    <a:pt x="9053" y="2596"/>
                  </a:cubicBezTo>
                  <a:cubicBezTo>
                    <a:pt x="9393" y="2596"/>
                    <a:pt x="9744" y="2652"/>
                    <a:pt x="9980" y="2835"/>
                  </a:cubicBezTo>
                  <a:cubicBezTo>
                    <a:pt x="9980" y="2835"/>
                    <a:pt x="9386" y="2041"/>
                    <a:pt x="8240" y="2041"/>
                  </a:cubicBezTo>
                  <a:cubicBezTo>
                    <a:pt x="7984" y="2041"/>
                    <a:pt x="7701" y="2081"/>
                    <a:pt x="7391" y="2177"/>
                  </a:cubicBezTo>
                  <a:cubicBezTo>
                    <a:pt x="7391" y="2177"/>
                    <a:pt x="8143" y="1745"/>
                    <a:pt x="8780" y="1745"/>
                  </a:cubicBezTo>
                  <a:cubicBezTo>
                    <a:pt x="8927" y="1745"/>
                    <a:pt x="9068" y="1768"/>
                    <a:pt x="9192" y="1825"/>
                  </a:cubicBezTo>
                  <a:cubicBezTo>
                    <a:pt x="9192" y="1825"/>
                    <a:pt x="8486" y="1358"/>
                    <a:pt x="7574" y="1358"/>
                  </a:cubicBezTo>
                  <a:cubicBezTo>
                    <a:pt x="6985" y="1358"/>
                    <a:pt x="6309" y="1553"/>
                    <a:pt x="5682" y="2195"/>
                  </a:cubicBezTo>
                  <a:cubicBezTo>
                    <a:pt x="5681" y="2188"/>
                    <a:pt x="5681" y="2183"/>
                    <a:pt x="5679" y="2176"/>
                  </a:cubicBezTo>
                  <a:cubicBezTo>
                    <a:pt x="5663" y="2112"/>
                    <a:pt x="5642" y="2049"/>
                    <a:pt x="5625" y="1986"/>
                  </a:cubicBezTo>
                  <a:cubicBezTo>
                    <a:pt x="5605" y="1925"/>
                    <a:pt x="5588" y="1863"/>
                    <a:pt x="5570" y="1804"/>
                  </a:cubicBezTo>
                  <a:cubicBezTo>
                    <a:pt x="5551" y="1742"/>
                    <a:pt x="5528" y="1686"/>
                    <a:pt x="5507" y="1628"/>
                  </a:cubicBezTo>
                  <a:cubicBezTo>
                    <a:pt x="5463" y="1514"/>
                    <a:pt x="5425" y="1404"/>
                    <a:pt x="5374" y="1302"/>
                  </a:cubicBezTo>
                  <a:cubicBezTo>
                    <a:pt x="5326" y="1199"/>
                    <a:pt x="5282" y="1100"/>
                    <a:pt x="5233" y="1009"/>
                  </a:cubicBezTo>
                  <a:cubicBezTo>
                    <a:pt x="5182" y="920"/>
                    <a:pt x="5137" y="835"/>
                    <a:pt x="5090" y="756"/>
                  </a:cubicBezTo>
                  <a:cubicBezTo>
                    <a:pt x="4995" y="600"/>
                    <a:pt x="4898" y="472"/>
                    <a:pt x="4823" y="365"/>
                  </a:cubicBezTo>
                  <a:cubicBezTo>
                    <a:pt x="4656" y="164"/>
                    <a:pt x="4558" y="53"/>
                    <a:pt x="4558" y="53"/>
                  </a:cubicBezTo>
                  <a:lnTo>
                    <a:pt x="4532" y="72"/>
                  </a:lnTo>
                  <a:cubicBezTo>
                    <a:pt x="4532" y="72"/>
                    <a:pt x="4600" y="206"/>
                    <a:pt x="4726" y="427"/>
                  </a:cubicBezTo>
                  <a:cubicBezTo>
                    <a:pt x="4754" y="485"/>
                    <a:pt x="4784" y="549"/>
                    <a:pt x="4818" y="620"/>
                  </a:cubicBezTo>
                  <a:cubicBezTo>
                    <a:pt x="4835" y="653"/>
                    <a:pt x="4853" y="690"/>
                    <a:pt x="4870" y="727"/>
                  </a:cubicBezTo>
                  <a:cubicBezTo>
                    <a:pt x="4879" y="744"/>
                    <a:pt x="4890" y="763"/>
                    <a:pt x="4898" y="783"/>
                  </a:cubicBezTo>
                  <a:cubicBezTo>
                    <a:pt x="4907" y="802"/>
                    <a:pt x="4914" y="823"/>
                    <a:pt x="4923" y="842"/>
                  </a:cubicBezTo>
                  <a:cubicBezTo>
                    <a:pt x="4956" y="925"/>
                    <a:pt x="4993" y="1011"/>
                    <a:pt x="5032" y="1102"/>
                  </a:cubicBezTo>
                  <a:cubicBezTo>
                    <a:pt x="5067" y="1193"/>
                    <a:pt x="5098" y="1293"/>
                    <a:pt x="5135" y="1395"/>
                  </a:cubicBezTo>
                  <a:cubicBezTo>
                    <a:pt x="5175" y="1497"/>
                    <a:pt x="5202" y="1605"/>
                    <a:pt x="5233" y="1718"/>
                  </a:cubicBezTo>
                  <a:cubicBezTo>
                    <a:pt x="5242" y="1746"/>
                    <a:pt x="5251" y="1772"/>
                    <a:pt x="5258" y="1800"/>
                  </a:cubicBezTo>
                  <a:cubicBezTo>
                    <a:pt x="4819" y="1112"/>
                    <a:pt x="3881" y="1"/>
                    <a:pt x="2390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1"/>
            <p:cNvSpPr/>
            <p:nvPr/>
          </p:nvSpPr>
          <p:spPr>
            <a:xfrm>
              <a:off x="2614978" y="-157839"/>
              <a:ext cx="615615" cy="687860"/>
            </a:xfrm>
            <a:custGeom>
              <a:avLst/>
              <a:gdLst/>
              <a:ahLst/>
              <a:cxnLst/>
              <a:rect l="l" t="t" r="r" b="b"/>
              <a:pathLst>
                <a:path w="10021" h="11197" extrusionOk="0">
                  <a:moveTo>
                    <a:pt x="6077" y="0"/>
                  </a:moveTo>
                  <a:cubicBezTo>
                    <a:pt x="5493" y="0"/>
                    <a:pt x="4824" y="192"/>
                    <a:pt x="4202" y="821"/>
                  </a:cubicBezTo>
                  <a:cubicBezTo>
                    <a:pt x="4347" y="1873"/>
                    <a:pt x="4347" y="2982"/>
                    <a:pt x="4175" y="4115"/>
                  </a:cubicBezTo>
                  <a:cubicBezTo>
                    <a:pt x="3712" y="7183"/>
                    <a:pt x="2111" y="9734"/>
                    <a:pt x="1" y="11196"/>
                  </a:cubicBezTo>
                  <a:cubicBezTo>
                    <a:pt x="662" y="10998"/>
                    <a:pt x="1699" y="10488"/>
                    <a:pt x="2662" y="9172"/>
                  </a:cubicBezTo>
                  <a:lnTo>
                    <a:pt x="2662" y="9172"/>
                  </a:lnTo>
                  <a:cubicBezTo>
                    <a:pt x="2661" y="9173"/>
                    <a:pt x="2153" y="10206"/>
                    <a:pt x="1055" y="11060"/>
                  </a:cubicBezTo>
                  <a:cubicBezTo>
                    <a:pt x="1055" y="11060"/>
                    <a:pt x="2276" y="10935"/>
                    <a:pt x="3114" y="9651"/>
                  </a:cubicBezTo>
                  <a:lnTo>
                    <a:pt x="3114" y="9651"/>
                  </a:lnTo>
                  <a:cubicBezTo>
                    <a:pt x="3114" y="9651"/>
                    <a:pt x="2884" y="10537"/>
                    <a:pt x="2369" y="10988"/>
                  </a:cubicBezTo>
                  <a:cubicBezTo>
                    <a:pt x="2369" y="10988"/>
                    <a:pt x="3630" y="10583"/>
                    <a:pt x="4225" y="9065"/>
                  </a:cubicBezTo>
                  <a:lnTo>
                    <a:pt x="4225" y="9065"/>
                  </a:lnTo>
                  <a:cubicBezTo>
                    <a:pt x="4224" y="9066"/>
                    <a:pt x="3946" y="10395"/>
                    <a:pt x="3433" y="10904"/>
                  </a:cubicBezTo>
                  <a:cubicBezTo>
                    <a:pt x="3433" y="10904"/>
                    <a:pt x="5110" y="9691"/>
                    <a:pt x="4933" y="8072"/>
                  </a:cubicBezTo>
                  <a:lnTo>
                    <a:pt x="4933" y="8072"/>
                  </a:lnTo>
                  <a:cubicBezTo>
                    <a:pt x="4933" y="8073"/>
                    <a:pt x="5315" y="9332"/>
                    <a:pt x="4647" y="10365"/>
                  </a:cubicBezTo>
                  <a:cubicBezTo>
                    <a:pt x="4647" y="10365"/>
                    <a:pt x="5996" y="8621"/>
                    <a:pt x="5442" y="6946"/>
                  </a:cubicBezTo>
                  <a:lnTo>
                    <a:pt x="5442" y="6946"/>
                  </a:lnTo>
                  <a:cubicBezTo>
                    <a:pt x="5442" y="6947"/>
                    <a:pt x="6314" y="9208"/>
                    <a:pt x="5826" y="10197"/>
                  </a:cubicBezTo>
                  <a:cubicBezTo>
                    <a:pt x="5826" y="10197"/>
                    <a:pt x="7278" y="8792"/>
                    <a:pt x="5728" y="5764"/>
                  </a:cubicBezTo>
                  <a:lnTo>
                    <a:pt x="5728" y="5764"/>
                  </a:lnTo>
                  <a:cubicBezTo>
                    <a:pt x="5728" y="5764"/>
                    <a:pt x="6672" y="7022"/>
                    <a:pt x="6842" y="8072"/>
                  </a:cubicBezTo>
                  <a:cubicBezTo>
                    <a:pt x="6842" y="8072"/>
                    <a:pt x="7585" y="7344"/>
                    <a:pt x="6396" y="5211"/>
                  </a:cubicBezTo>
                  <a:lnTo>
                    <a:pt x="6396" y="5211"/>
                  </a:lnTo>
                  <a:cubicBezTo>
                    <a:pt x="6396" y="5212"/>
                    <a:pt x="7401" y="6266"/>
                    <a:pt x="7585" y="7344"/>
                  </a:cubicBezTo>
                  <a:cubicBezTo>
                    <a:pt x="7585" y="7344"/>
                    <a:pt x="8431" y="6501"/>
                    <a:pt x="6749" y="4234"/>
                  </a:cubicBezTo>
                  <a:lnTo>
                    <a:pt x="6749" y="4234"/>
                  </a:lnTo>
                  <a:cubicBezTo>
                    <a:pt x="6749" y="4234"/>
                    <a:pt x="8092" y="4859"/>
                    <a:pt x="8377" y="6057"/>
                  </a:cubicBezTo>
                  <a:cubicBezTo>
                    <a:pt x="8377" y="6057"/>
                    <a:pt x="8550" y="4704"/>
                    <a:pt x="7356" y="3463"/>
                  </a:cubicBezTo>
                  <a:lnTo>
                    <a:pt x="7356" y="3463"/>
                  </a:lnTo>
                  <a:cubicBezTo>
                    <a:pt x="7356" y="3463"/>
                    <a:pt x="9336" y="4122"/>
                    <a:pt x="9848" y="5231"/>
                  </a:cubicBezTo>
                  <a:cubicBezTo>
                    <a:pt x="9848" y="5231"/>
                    <a:pt x="10020" y="3736"/>
                    <a:pt x="7891" y="2524"/>
                  </a:cubicBezTo>
                  <a:lnTo>
                    <a:pt x="7891" y="2524"/>
                  </a:lnTo>
                  <a:cubicBezTo>
                    <a:pt x="7891" y="2524"/>
                    <a:pt x="8910" y="2577"/>
                    <a:pt x="9320" y="3110"/>
                  </a:cubicBezTo>
                  <a:cubicBezTo>
                    <a:pt x="9320" y="3110"/>
                    <a:pt x="8684" y="1377"/>
                    <a:pt x="6515" y="1375"/>
                  </a:cubicBezTo>
                  <a:cubicBezTo>
                    <a:pt x="6515" y="1375"/>
                    <a:pt x="7020" y="1239"/>
                    <a:pt x="7552" y="1239"/>
                  </a:cubicBezTo>
                  <a:cubicBezTo>
                    <a:pt x="7893" y="1239"/>
                    <a:pt x="8245" y="1295"/>
                    <a:pt x="8482" y="1479"/>
                  </a:cubicBezTo>
                  <a:cubicBezTo>
                    <a:pt x="8482" y="1479"/>
                    <a:pt x="7887" y="683"/>
                    <a:pt x="6741" y="683"/>
                  </a:cubicBezTo>
                  <a:cubicBezTo>
                    <a:pt x="6486" y="683"/>
                    <a:pt x="6204" y="723"/>
                    <a:pt x="5894" y="819"/>
                  </a:cubicBezTo>
                  <a:cubicBezTo>
                    <a:pt x="5894" y="819"/>
                    <a:pt x="6645" y="386"/>
                    <a:pt x="7282" y="386"/>
                  </a:cubicBezTo>
                  <a:cubicBezTo>
                    <a:pt x="7429" y="386"/>
                    <a:pt x="7570" y="409"/>
                    <a:pt x="7694" y="466"/>
                  </a:cubicBezTo>
                  <a:cubicBezTo>
                    <a:pt x="7694" y="466"/>
                    <a:pt x="6989" y="0"/>
                    <a:pt x="6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41"/>
          <p:cNvGrpSpPr/>
          <p:nvPr/>
        </p:nvGrpSpPr>
        <p:grpSpPr>
          <a:xfrm>
            <a:off x="-815167" y="4283251"/>
            <a:ext cx="1789157" cy="1418060"/>
            <a:chOff x="-419850" y="3299625"/>
            <a:chExt cx="540825" cy="428650"/>
          </a:xfrm>
        </p:grpSpPr>
        <p:sp>
          <p:nvSpPr>
            <p:cNvPr id="1821" name="Google Shape;1821;p41"/>
            <p:cNvSpPr/>
            <p:nvPr/>
          </p:nvSpPr>
          <p:spPr>
            <a:xfrm>
              <a:off x="-49325" y="3528975"/>
              <a:ext cx="22700" cy="21650"/>
            </a:xfrm>
            <a:custGeom>
              <a:avLst/>
              <a:gdLst/>
              <a:ahLst/>
              <a:cxnLst/>
              <a:rect l="l" t="t" r="r" b="b"/>
              <a:pathLst>
                <a:path w="908" h="866" extrusionOk="0">
                  <a:moveTo>
                    <a:pt x="44" y="0"/>
                  </a:moveTo>
                  <a:cubicBezTo>
                    <a:pt x="30" y="0"/>
                    <a:pt x="15" y="0"/>
                    <a:pt x="0" y="1"/>
                  </a:cubicBezTo>
                  <a:cubicBezTo>
                    <a:pt x="198" y="95"/>
                    <a:pt x="292" y="128"/>
                    <a:pt x="326" y="139"/>
                  </a:cubicBezTo>
                  <a:lnTo>
                    <a:pt x="326" y="139"/>
                  </a:lnTo>
                  <a:cubicBezTo>
                    <a:pt x="315" y="137"/>
                    <a:pt x="299" y="135"/>
                    <a:pt x="281" y="135"/>
                  </a:cubicBezTo>
                  <a:cubicBezTo>
                    <a:pt x="267" y="135"/>
                    <a:pt x="250" y="136"/>
                    <a:pt x="234" y="140"/>
                  </a:cubicBezTo>
                  <a:cubicBezTo>
                    <a:pt x="146" y="157"/>
                    <a:pt x="93" y="240"/>
                    <a:pt x="90" y="317"/>
                  </a:cubicBezTo>
                  <a:cubicBezTo>
                    <a:pt x="88" y="394"/>
                    <a:pt x="127" y="468"/>
                    <a:pt x="167" y="538"/>
                  </a:cubicBezTo>
                  <a:cubicBezTo>
                    <a:pt x="232" y="648"/>
                    <a:pt x="311" y="759"/>
                    <a:pt x="435" y="822"/>
                  </a:cubicBezTo>
                  <a:cubicBezTo>
                    <a:pt x="490" y="850"/>
                    <a:pt x="554" y="865"/>
                    <a:pt x="618" y="865"/>
                  </a:cubicBezTo>
                  <a:cubicBezTo>
                    <a:pt x="698" y="865"/>
                    <a:pt x="776" y="841"/>
                    <a:pt x="827" y="787"/>
                  </a:cubicBezTo>
                  <a:cubicBezTo>
                    <a:pt x="907" y="701"/>
                    <a:pt x="891" y="573"/>
                    <a:pt x="844" y="471"/>
                  </a:cubicBezTo>
                  <a:cubicBezTo>
                    <a:pt x="720" y="194"/>
                    <a:pt x="385" y="0"/>
                    <a:pt x="4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1"/>
            <p:cNvSpPr/>
            <p:nvPr/>
          </p:nvSpPr>
          <p:spPr>
            <a:xfrm>
              <a:off x="-93525" y="3496675"/>
              <a:ext cx="24475" cy="22325"/>
            </a:xfrm>
            <a:custGeom>
              <a:avLst/>
              <a:gdLst/>
              <a:ahLst/>
              <a:cxnLst/>
              <a:rect l="l" t="t" r="r" b="b"/>
              <a:pathLst>
                <a:path w="979" h="893" extrusionOk="0">
                  <a:moveTo>
                    <a:pt x="9" y="0"/>
                  </a:moveTo>
                  <a:lnTo>
                    <a:pt x="9" y="2"/>
                  </a:lnTo>
                  <a:cubicBezTo>
                    <a:pt x="64" y="38"/>
                    <a:pt x="113" y="68"/>
                    <a:pt x="156" y="93"/>
                  </a:cubicBezTo>
                  <a:lnTo>
                    <a:pt x="156" y="93"/>
                  </a:lnTo>
                  <a:cubicBezTo>
                    <a:pt x="147" y="96"/>
                    <a:pt x="138" y="99"/>
                    <a:pt x="130" y="104"/>
                  </a:cubicBezTo>
                  <a:cubicBezTo>
                    <a:pt x="0" y="174"/>
                    <a:pt x="53" y="348"/>
                    <a:pt x="137" y="458"/>
                  </a:cubicBezTo>
                  <a:cubicBezTo>
                    <a:pt x="232" y="583"/>
                    <a:pt x="346" y="695"/>
                    <a:pt x="476" y="791"/>
                  </a:cubicBezTo>
                  <a:cubicBezTo>
                    <a:pt x="544" y="843"/>
                    <a:pt x="626" y="892"/>
                    <a:pt x="715" y="892"/>
                  </a:cubicBezTo>
                  <a:cubicBezTo>
                    <a:pt x="722" y="892"/>
                    <a:pt x="730" y="892"/>
                    <a:pt x="737" y="891"/>
                  </a:cubicBezTo>
                  <a:cubicBezTo>
                    <a:pt x="909" y="876"/>
                    <a:pt x="979" y="681"/>
                    <a:pt x="930" y="537"/>
                  </a:cubicBezTo>
                  <a:cubicBezTo>
                    <a:pt x="874" y="376"/>
                    <a:pt x="725" y="249"/>
                    <a:pt x="556" y="167"/>
                  </a:cubicBezTo>
                  <a:cubicBezTo>
                    <a:pt x="386" y="86"/>
                    <a:pt x="197" y="44"/>
                    <a:pt x="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35925" y="3537550"/>
              <a:ext cx="38075" cy="43975"/>
            </a:xfrm>
            <a:custGeom>
              <a:avLst/>
              <a:gdLst/>
              <a:ahLst/>
              <a:cxnLst/>
              <a:rect l="l" t="t" r="r" b="b"/>
              <a:pathLst>
                <a:path w="1523" h="1759" extrusionOk="0">
                  <a:moveTo>
                    <a:pt x="435" y="0"/>
                  </a:moveTo>
                  <a:cubicBezTo>
                    <a:pt x="408" y="0"/>
                    <a:pt x="382" y="1"/>
                    <a:pt x="355" y="4"/>
                  </a:cubicBezTo>
                  <a:cubicBezTo>
                    <a:pt x="375" y="16"/>
                    <a:pt x="393" y="26"/>
                    <a:pt x="408" y="35"/>
                  </a:cubicBezTo>
                  <a:lnTo>
                    <a:pt x="408" y="35"/>
                  </a:lnTo>
                  <a:cubicBezTo>
                    <a:pt x="398" y="33"/>
                    <a:pt x="389" y="32"/>
                    <a:pt x="379" y="32"/>
                  </a:cubicBezTo>
                  <a:cubicBezTo>
                    <a:pt x="378" y="32"/>
                    <a:pt x="377" y="32"/>
                    <a:pt x="375" y="32"/>
                  </a:cubicBezTo>
                  <a:cubicBezTo>
                    <a:pt x="279" y="32"/>
                    <a:pt x="196" y="98"/>
                    <a:pt x="148" y="170"/>
                  </a:cubicBezTo>
                  <a:cubicBezTo>
                    <a:pt x="0" y="386"/>
                    <a:pt x="69" y="663"/>
                    <a:pt x="179" y="895"/>
                  </a:cubicBezTo>
                  <a:cubicBezTo>
                    <a:pt x="272" y="1088"/>
                    <a:pt x="392" y="1272"/>
                    <a:pt x="534" y="1439"/>
                  </a:cubicBezTo>
                  <a:cubicBezTo>
                    <a:pt x="621" y="1542"/>
                    <a:pt x="720" y="1642"/>
                    <a:pt x="849" y="1703"/>
                  </a:cubicBezTo>
                  <a:cubicBezTo>
                    <a:pt x="922" y="1738"/>
                    <a:pt x="1006" y="1759"/>
                    <a:pt x="1089" y="1759"/>
                  </a:cubicBezTo>
                  <a:cubicBezTo>
                    <a:pt x="1152" y="1759"/>
                    <a:pt x="1215" y="1747"/>
                    <a:pt x="1270" y="1719"/>
                  </a:cubicBezTo>
                  <a:cubicBezTo>
                    <a:pt x="1432" y="1642"/>
                    <a:pt x="1491" y="1467"/>
                    <a:pt x="1505" y="1305"/>
                  </a:cubicBezTo>
                  <a:cubicBezTo>
                    <a:pt x="1523" y="1111"/>
                    <a:pt x="1495" y="912"/>
                    <a:pt x="1425" y="725"/>
                  </a:cubicBezTo>
                  <a:cubicBezTo>
                    <a:pt x="1281" y="345"/>
                    <a:pt x="887" y="0"/>
                    <a:pt x="435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6200" y="3478175"/>
              <a:ext cx="26950" cy="34350"/>
            </a:xfrm>
            <a:custGeom>
              <a:avLst/>
              <a:gdLst/>
              <a:ahLst/>
              <a:cxnLst/>
              <a:rect l="l" t="t" r="r" b="b"/>
              <a:pathLst>
                <a:path w="1078" h="1374" extrusionOk="0">
                  <a:moveTo>
                    <a:pt x="467" y="0"/>
                  </a:moveTo>
                  <a:cubicBezTo>
                    <a:pt x="507" y="48"/>
                    <a:pt x="513" y="62"/>
                    <a:pt x="496" y="62"/>
                  </a:cubicBezTo>
                  <a:cubicBezTo>
                    <a:pt x="470" y="62"/>
                    <a:pt x="389" y="28"/>
                    <a:pt x="298" y="28"/>
                  </a:cubicBezTo>
                  <a:cubicBezTo>
                    <a:pt x="264" y="28"/>
                    <a:pt x="228" y="33"/>
                    <a:pt x="193" y="46"/>
                  </a:cubicBezTo>
                  <a:cubicBezTo>
                    <a:pt x="7" y="116"/>
                    <a:pt x="0" y="344"/>
                    <a:pt x="49" y="518"/>
                  </a:cubicBezTo>
                  <a:cubicBezTo>
                    <a:pt x="102" y="704"/>
                    <a:pt x="179" y="884"/>
                    <a:pt x="282" y="1054"/>
                  </a:cubicBezTo>
                  <a:cubicBezTo>
                    <a:pt x="337" y="1146"/>
                    <a:pt x="402" y="1235"/>
                    <a:pt x="495" y="1298"/>
                  </a:cubicBezTo>
                  <a:cubicBezTo>
                    <a:pt x="562" y="1344"/>
                    <a:pt x="648" y="1374"/>
                    <a:pt x="732" y="1374"/>
                  </a:cubicBezTo>
                  <a:cubicBezTo>
                    <a:pt x="765" y="1374"/>
                    <a:pt x="797" y="1369"/>
                    <a:pt x="828" y="1360"/>
                  </a:cubicBezTo>
                  <a:cubicBezTo>
                    <a:pt x="998" y="1307"/>
                    <a:pt x="1063" y="1128"/>
                    <a:pt x="1067" y="972"/>
                  </a:cubicBezTo>
                  <a:cubicBezTo>
                    <a:pt x="1077" y="588"/>
                    <a:pt x="842" y="205"/>
                    <a:pt x="468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-13050" y="3423350"/>
              <a:ext cx="18200" cy="29450"/>
            </a:xfrm>
            <a:custGeom>
              <a:avLst/>
              <a:gdLst/>
              <a:ahLst/>
              <a:cxnLst/>
              <a:rect l="l" t="t" r="r" b="b"/>
              <a:pathLst>
                <a:path w="728" h="1178" extrusionOk="0">
                  <a:moveTo>
                    <a:pt x="74" y="0"/>
                  </a:moveTo>
                  <a:lnTo>
                    <a:pt x="74" y="0"/>
                  </a:lnTo>
                  <a:cubicBezTo>
                    <a:pt x="106" y="30"/>
                    <a:pt x="135" y="57"/>
                    <a:pt x="162" y="80"/>
                  </a:cubicBezTo>
                  <a:lnTo>
                    <a:pt x="162" y="80"/>
                  </a:lnTo>
                  <a:cubicBezTo>
                    <a:pt x="81" y="105"/>
                    <a:pt x="41" y="200"/>
                    <a:pt x="32" y="281"/>
                  </a:cubicBezTo>
                  <a:cubicBezTo>
                    <a:pt x="0" y="562"/>
                    <a:pt x="105" y="851"/>
                    <a:pt x="318" y="1065"/>
                  </a:cubicBezTo>
                  <a:cubicBezTo>
                    <a:pt x="373" y="1122"/>
                    <a:pt x="448" y="1177"/>
                    <a:pt x="531" y="1177"/>
                  </a:cubicBezTo>
                  <a:cubicBezTo>
                    <a:pt x="542" y="1177"/>
                    <a:pt x="553" y="1176"/>
                    <a:pt x="565" y="1174"/>
                  </a:cubicBezTo>
                  <a:cubicBezTo>
                    <a:pt x="716" y="1146"/>
                    <a:pt x="728" y="960"/>
                    <a:pt x="686" y="830"/>
                  </a:cubicBezTo>
                  <a:cubicBezTo>
                    <a:pt x="610" y="595"/>
                    <a:pt x="473" y="374"/>
                    <a:pt x="289" y="188"/>
                  </a:cubicBezTo>
                  <a:lnTo>
                    <a:pt x="289" y="188"/>
                  </a:lnTo>
                  <a:cubicBezTo>
                    <a:pt x="345" y="232"/>
                    <a:pt x="375" y="248"/>
                    <a:pt x="387" y="248"/>
                  </a:cubicBezTo>
                  <a:cubicBezTo>
                    <a:pt x="406" y="248"/>
                    <a:pt x="390" y="215"/>
                    <a:pt x="370" y="183"/>
                  </a:cubicBezTo>
                  <a:cubicBezTo>
                    <a:pt x="334" y="128"/>
                    <a:pt x="277" y="74"/>
                    <a:pt x="204" y="74"/>
                  </a:cubicBezTo>
                  <a:cubicBezTo>
                    <a:pt x="202" y="74"/>
                    <a:pt x="201" y="74"/>
                    <a:pt x="200" y="74"/>
                  </a:cubicBezTo>
                  <a:cubicBezTo>
                    <a:pt x="190" y="74"/>
                    <a:pt x="180" y="76"/>
                    <a:pt x="171" y="78"/>
                  </a:cubicBezTo>
                  <a:lnTo>
                    <a:pt x="171" y="78"/>
                  </a:lnTo>
                  <a:cubicBezTo>
                    <a:pt x="140" y="51"/>
                    <a:pt x="107" y="25"/>
                    <a:pt x="7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-39675" y="3372350"/>
              <a:ext cx="15850" cy="28750"/>
            </a:xfrm>
            <a:custGeom>
              <a:avLst/>
              <a:gdLst/>
              <a:ahLst/>
              <a:cxnLst/>
              <a:rect l="l" t="t" r="r" b="b"/>
              <a:pathLst>
                <a:path w="634" h="1150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425"/>
                    <a:pt x="197" y="860"/>
                    <a:pt x="556" y="1149"/>
                  </a:cubicBezTo>
                  <a:cubicBezTo>
                    <a:pt x="633" y="974"/>
                    <a:pt x="602" y="774"/>
                    <a:pt x="516" y="604"/>
                  </a:cubicBezTo>
                  <a:cubicBezTo>
                    <a:pt x="428" y="432"/>
                    <a:pt x="293" y="283"/>
                    <a:pt x="160" y="137"/>
                  </a:cubicBezTo>
                  <a:lnTo>
                    <a:pt x="160" y="137"/>
                  </a:lnTo>
                  <a:cubicBezTo>
                    <a:pt x="198" y="149"/>
                    <a:pt x="225" y="155"/>
                    <a:pt x="242" y="155"/>
                  </a:cubicBezTo>
                  <a:cubicBezTo>
                    <a:pt x="325" y="155"/>
                    <a:pt x="198" y="38"/>
                    <a:pt x="4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1"/>
            <p:cNvSpPr/>
            <p:nvPr/>
          </p:nvSpPr>
          <p:spPr>
            <a:xfrm>
              <a:off x="-6525" y="3565200"/>
              <a:ext cx="34675" cy="34400"/>
            </a:xfrm>
            <a:custGeom>
              <a:avLst/>
              <a:gdLst/>
              <a:ahLst/>
              <a:cxnLst/>
              <a:rect l="l" t="t" r="r" b="b"/>
              <a:pathLst>
                <a:path w="1387" h="1376" extrusionOk="0">
                  <a:moveTo>
                    <a:pt x="305" y="1"/>
                  </a:moveTo>
                  <a:cubicBezTo>
                    <a:pt x="274" y="1"/>
                    <a:pt x="241" y="3"/>
                    <a:pt x="209" y="8"/>
                  </a:cubicBezTo>
                  <a:cubicBezTo>
                    <a:pt x="151" y="17"/>
                    <a:pt x="92" y="36"/>
                    <a:pt x="53" y="75"/>
                  </a:cubicBezTo>
                  <a:cubicBezTo>
                    <a:pt x="7" y="120"/>
                    <a:pt x="0" y="187"/>
                    <a:pt x="2" y="248"/>
                  </a:cubicBezTo>
                  <a:cubicBezTo>
                    <a:pt x="14" y="589"/>
                    <a:pt x="255" y="892"/>
                    <a:pt x="527" y="1138"/>
                  </a:cubicBezTo>
                  <a:cubicBezTo>
                    <a:pt x="657" y="1256"/>
                    <a:pt x="833" y="1375"/>
                    <a:pt x="1011" y="1375"/>
                  </a:cubicBezTo>
                  <a:cubicBezTo>
                    <a:pt x="1051" y="1375"/>
                    <a:pt x="1092" y="1369"/>
                    <a:pt x="1132" y="1355"/>
                  </a:cubicBezTo>
                  <a:cubicBezTo>
                    <a:pt x="1279" y="1306"/>
                    <a:pt x="1363" y="1166"/>
                    <a:pt x="1376" y="1029"/>
                  </a:cubicBezTo>
                  <a:cubicBezTo>
                    <a:pt x="1386" y="894"/>
                    <a:pt x="1339" y="759"/>
                    <a:pt x="1288" y="629"/>
                  </a:cubicBezTo>
                  <a:cubicBezTo>
                    <a:pt x="1188" y="371"/>
                    <a:pt x="1023" y="77"/>
                    <a:pt x="711" y="38"/>
                  </a:cubicBezTo>
                  <a:cubicBezTo>
                    <a:pt x="690" y="36"/>
                    <a:pt x="669" y="34"/>
                    <a:pt x="648" y="34"/>
                  </a:cubicBezTo>
                  <a:cubicBezTo>
                    <a:pt x="604" y="34"/>
                    <a:pt x="561" y="39"/>
                    <a:pt x="517" y="47"/>
                  </a:cubicBezTo>
                  <a:lnTo>
                    <a:pt x="517" y="47"/>
                  </a:lnTo>
                  <a:cubicBezTo>
                    <a:pt x="489" y="22"/>
                    <a:pt x="403" y="1"/>
                    <a:pt x="305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-68450" y="3344225"/>
              <a:ext cx="188325" cy="286925"/>
            </a:xfrm>
            <a:custGeom>
              <a:avLst/>
              <a:gdLst/>
              <a:ahLst/>
              <a:cxnLst/>
              <a:rect l="l" t="t" r="r" b="b"/>
              <a:pathLst>
                <a:path w="7533" h="11477" extrusionOk="0">
                  <a:moveTo>
                    <a:pt x="6904" y="0"/>
                  </a:moveTo>
                  <a:cubicBezTo>
                    <a:pt x="6846" y="0"/>
                    <a:pt x="6783" y="6"/>
                    <a:pt x="6714" y="20"/>
                  </a:cubicBezTo>
                  <a:cubicBezTo>
                    <a:pt x="6393" y="85"/>
                    <a:pt x="6126" y="299"/>
                    <a:pt x="5915" y="531"/>
                  </a:cubicBezTo>
                  <a:cubicBezTo>
                    <a:pt x="5756" y="706"/>
                    <a:pt x="5607" y="908"/>
                    <a:pt x="5377" y="997"/>
                  </a:cubicBezTo>
                  <a:cubicBezTo>
                    <a:pt x="5210" y="1061"/>
                    <a:pt x="5028" y="1059"/>
                    <a:pt x="4854" y="1087"/>
                  </a:cubicBezTo>
                  <a:cubicBezTo>
                    <a:pt x="4400" y="1161"/>
                    <a:pt x="3989" y="1473"/>
                    <a:pt x="3830" y="1866"/>
                  </a:cubicBezTo>
                  <a:cubicBezTo>
                    <a:pt x="3696" y="2195"/>
                    <a:pt x="3712" y="2595"/>
                    <a:pt x="3419" y="2836"/>
                  </a:cubicBezTo>
                  <a:cubicBezTo>
                    <a:pt x="3184" y="3027"/>
                    <a:pt x="2825" y="3046"/>
                    <a:pt x="2595" y="3243"/>
                  </a:cubicBezTo>
                  <a:cubicBezTo>
                    <a:pt x="2365" y="3437"/>
                    <a:pt x="2335" y="3746"/>
                    <a:pt x="2365" y="4018"/>
                  </a:cubicBezTo>
                  <a:cubicBezTo>
                    <a:pt x="2397" y="4288"/>
                    <a:pt x="2470" y="4562"/>
                    <a:pt x="2395" y="4830"/>
                  </a:cubicBezTo>
                  <a:cubicBezTo>
                    <a:pt x="2198" y="5530"/>
                    <a:pt x="1155" y="5783"/>
                    <a:pt x="760" y="6423"/>
                  </a:cubicBezTo>
                  <a:cubicBezTo>
                    <a:pt x="620" y="6651"/>
                    <a:pt x="574" y="6914"/>
                    <a:pt x="555" y="7170"/>
                  </a:cubicBezTo>
                  <a:cubicBezTo>
                    <a:pt x="504" y="7823"/>
                    <a:pt x="602" y="8470"/>
                    <a:pt x="583" y="9124"/>
                  </a:cubicBezTo>
                  <a:cubicBezTo>
                    <a:pt x="562" y="9922"/>
                    <a:pt x="362" y="10728"/>
                    <a:pt x="1" y="11477"/>
                  </a:cubicBezTo>
                  <a:cubicBezTo>
                    <a:pt x="567" y="10747"/>
                    <a:pt x="1079" y="9982"/>
                    <a:pt x="1532" y="9194"/>
                  </a:cubicBezTo>
                  <a:cubicBezTo>
                    <a:pt x="1879" y="8593"/>
                    <a:pt x="2223" y="7940"/>
                    <a:pt x="2856" y="7565"/>
                  </a:cubicBezTo>
                  <a:cubicBezTo>
                    <a:pt x="3314" y="7293"/>
                    <a:pt x="3954" y="7123"/>
                    <a:pt x="4093" y="6654"/>
                  </a:cubicBezTo>
                  <a:cubicBezTo>
                    <a:pt x="4203" y="6284"/>
                    <a:pt x="3928" y="5872"/>
                    <a:pt x="4151" y="5541"/>
                  </a:cubicBezTo>
                  <a:cubicBezTo>
                    <a:pt x="4381" y="5199"/>
                    <a:pt x="4928" y="5227"/>
                    <a:pt x="5335" y="5067"/>
                  </a:cubicBezTo>
                  <a:cubicBezTo>
                    <a:pt x="5844" y="4865"/>
                    <a:pt x="6131" y="4279"/>
                    <a:pt x="5938" y="3834"/>
                  </a:cubicBezTo>
                  <a:cubicBezTo>
                    <a:pt x="5872" y="3681"/>
                    <a:pt x="5761" y="3506"/>
                    <a:pt x="5866" y="3362"/>
                  </a:cubicBezTo>
                  <a:cubicBezTo>
                    <a:pt x="5940" y="3265"/>
                    <a:pt x="6080" y="3236"/>
                    <a:pt x="6203" y="3208"/>
                  </a:cubicBezTo>
                  <a:cubicBezTo>
                    <a:pt x="6508" y="3136"/>
                    <a:pt x="6810" y="3013"/>
                    <a:pt x="7035" y="2808"/>
                  </a:cubicBezTo>
                  <a:cubicBezTo>
                    <a:pt x="7259" y="2602"/>
                    <a:pt x="7394" y="2308"/>
                    <a:pt x="7335" y="2038"/>
                  </a:cubicBezTo>
                  <a:cubicBezTo>
                    <a:pt x="7305" y="1901"/>
                    <a:pt x="7226" y="1774"/>
                    <a:pt x="7205" y="1636"/>
                  </a:cubicBezTo>
                  <a:cubicBezTo>
                    <a:pt x="7166" y="1376"/>
                    <a:pt x="7329" y="1120"/>
                    <a:pt x="7431" y="868"/>
                  </a:cubicBezTo>
                  <a:cubicBezTo>
                    <a:pt x="7533" y="613"/>
                    <a:pt x="7480" y="376"/>
                    <a:pt x="7305" y="147"/>
                  </a:cubicBezTo>
                  <a:cubicBezTo>
                    <a:pt x="7254" y="81"/>
                    <a:pt x="7116" y="0"/>
                    <a:pt x="690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10275" y="3447900"/>
              <a:ext cx="69825" cy="77600"/>
            </a:xfrm>
            <a:custGeom>
              <a:avLst/>
              <a:gdLst/>
              <a:ahLst/>
              <a:cxnLst/>
              <a:rect l="l" t="t" r="r" b="b"/>
              <a:pathLst>
                <a:path w="2793" h="3104" extrusionOk="0">
                  <a:moveTo>
                    <a:pt x="868" y="1"/>
                  </a:moveTo>
                  <a:cubicBezTo>
                    <a:pt x="632" y="1"/>
                    <a:pt x="465" y="129"/>
                    <a:pt x="318" y="288"/>
                  </a:cubicBezTo>
                  <a:cubicBezTo>
                    <a:pt x="167" y="452"/>
                    <a:pt x="70" y="657"/>
                    <a:pt x="35" y="859"/>
                  </a:cubicBezTo>
                  <a:cubicBezTo>
                    <a:pt x="0" y="1066"/>
                    <a:pt x="49" y="1273"/>
                    <a:pt x="104" y="1467"/>
                  </a:cubicBezTo>
                  <a:cubicBezTo>
                    <a:pt x="167" y="1692"/>
                    <a:pt x="235" y="1915"/>
                    <a:pt x="300" y="2139"/>
                  </a:cubicBezTo>
                  <a:cubicBezTo>
                    <a:pt x="362" y="2350"/>
                    <a:pt x="425" y="2553"/>
                    <a:pt x="409" y="2778"/>
                  </a:cubicBezTo>
                  <a:cubicBezTo>
                    <a:pt x="402" y="2892"/>
                    <a:pt x="369" y="2999"/>
                    <a:pt x="323" y="3104"/>
                  </a:cubicBezTo>
                  <a:cubicBezTo>
                    <a:pt x="611" y="2953"/>
                    <a:pt x="863" y="2781"/>
                    <a:pt x="944" y="2507"/>
                  </a:cubicBezTo>
                  <a:cubicBezTo>
                    <a:pt x="1054" y="2137"/>
                    <a:pt x="779" y="1725"/>
                    <a:pt x="1002" y="1394"/>
                  </a:cubicBezTo>
                  <a:cubicBezTo>
                    <a:pt x="1232" y="1052"/>
                    <a:pt x="1781" y="1080"/>
                    <a:pt x="2186" y="920"/>
                  </a:cubicBezTo>
                  <a:cubicBezTo>
                    <a:pt x="2477" y="804"/>
                    <a:pt x="2695" y="562"/>
                    <a:pt x="2793" y="295"/>
                  </a:cubicBezTo>
                  <a:lnTo>
                    <a:pt x="2793" y="295"/>
                  </a:lnTo>
                  <a:cubicBezTo>
                    <a:pt x="2789" y="301"/>
                    <a:pt x="2784" y="306"/>
                    <a:pt x="2775" y="310"/>
                  </a:cubicBezTo>
                  <a:cubicBezTo>
                    <a:pt x="2638" y="396"/>
                    <a:pt x="2484" y="432"/>
                    <a:pt x="2328" y="432"/>
                  </a:cubicBezTo>
                  <a:cubicBezTo>
                    <a:pt x="2271" y="432"/>
                    <a:pt x="2214" y="427"/>
                    <a:pt x="2158" y="418"/>
                  </a:cubicBezTo>
                  <a:cubicBezTo>
                    <a:pt x="1942" y="387"/>
                    <a:pt x="1725" y="308"/>
                    <a:pt x="1537" y="215"/>
                  </a:cubicBezTo>
                  <a:cubicBezTo>
                    <a:pt x="1333" y="113"/>
                    <a:pt x="1123" y="3"/>
                    <a:pt x="877" y="1"/>
                  </a:cubicBezTo>
                  <a:cubicBezTo>
                    <a:pt x="874" y="1"/>
                    <a:pt x="871" y="1"/>
                    <a:pt x="86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-67975" y="3372050"/>
              <a:ext cx="155975" cy="260275"/>
            </a:xfrm>
            <a:custGeom>
              <a:avLst/>
              <a:gdLst/>
              <a:ahLst/>
              <a:cxnLst/>
              <a:rect l="l" t="t" r="r" b="b"/>
              <a:pathLst>
                <a:path w="6239" h="10411" extrusionOk="0">
                  <a:moveTo>
                    <a:pt x="6219" y="0"/>
                  </a:moveTo>
                  <a:lnTo>
                    <a:pt x="6219" y="0"/>
                  </a:lnTo>
                  <a:cubicBezTo>
                    <a:pt x="6216" y="1"/>
                    <a:pt x="6214" y="2"/>
                    <a:pt x="6216" y="5"/>
                  </a:cubicBezTo>
                  <a:lnTo>
                    <a:pt x="6216" y="5"/>
                  </a:lnTo>
                  <a:cubicBezTo>
                    <a:pt x="6217" y="3"/>
                    <a:pt x="6218" y="2"/>
                    <a:pt x="6219" y="0"/>
                  </a:cubicBezTo>
                  <a:close/>
                  <a:moveTo>
                    <a:pt x="6216" y="5"/>
                  </a:moveTo>
                  <a:cubicBezTo>
                    <a:pt x="6146" y="120"/>
                    <a:pt x="6150" y="203"/>
                    <a:pt x="6005" y="428"/>
                  </a:cubicBezTo>
                  <a:cubicBezTo>
                    <a:pt x="4614" y="2598"/>
                    <a:pt x="2592" y="4543"/>
                    <a:pt x="1511" y="6838"/>
                  </a:cubicBezTo>
                  <a:cubicBezTo>
                    <a:pt x="1222" y="7455"/>
                    <a:pt x="962" y="8083"/>
                    <a:pt x="704" y="8711"/>
                  </a:cubicBezTo>
                  <a:lnTo>
                    <a:pt x="1" y="10411"/>
                  </a:lnTo>
                  <a:cubicBezTo>
                    <a:pt x="1027" y="8564"/>
                    <a:pt x="1683" y="6568"/>
                    <a:pt x="2876" y="4796"/>
                  </a:cubicBezTo>
                  <a:cubicBezTo>
                    <a:pt x="3963" y="3180"/>
                    <a:pt x="6088" y="1156"/>
                    <a:pt x="6239" y="19"/>
                  </a:cubicBezTo>
                  <a:cubicBezTo>
                    <a:pt x="6225" y="12"/>
                    <a:pt x="6218" y="8"/>
                    <a:pt x="6216" y="5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-115450" y="3299625"/>
              <a:ext cx="136125" cy="360525"/>
            </a:xfrm>
            <a:custGeom>
              <a:avLst/>
              <a:gdLst/>
              <a:ahLst/>
              <a:cxnLst/>
              <a:rect l="l" t="t" r="r" b="b"/>
              <a:pathLst>
                <a:path w="5445" h="14421" extrusionOk="0">
                  <a:moveTo>
                    <a:pt x="3968" y="0"/>
                  </a:moveTo>
                  <a:cubicBezTo>
                    <a:pt x="3374" y="0"/>
                    <a:pt x="2704" y="313"/>
                    <a:pt x="2537" y="450"/>
                  </a:cubicBezTo>
                  <a:cubicBezTo>
                    <a:pt x="1838" y="1018"/>
                    <a:pt x="1700" y="1974"/>
                    <a:pt x="1288" y="2755"/>
                  </a:cubicBezTo>
                  <a:cubicBezTo>
                    <a:pt x="835" y="3613"/>
                    <a:pt x="0" y="4383"/>
                    <a:pt x="56" y="5332"/>
                  </a:cubicBezTo>
                  <a:cubicBezTo>
                    <a:pt x="90" y="5891"/>
                    <a:pt x="442" y="6404"/>
                    <a:pt x="419" y="6963"/>
                  </a:cubicBezTo>
                  <a:cubicBezTo>
                    <a:pt x="412" y="7151"/>
                    <a:pt x="363" y="7335"/>
                    <a:pt x="339" y="7521"/>
                  </a:cubicBezTo>
                  <a:cubicBezTo>
                    <a:pt x="276" y="8000"/>
                    <a:pt x="383" y="8481"/>
                    <a:pt x="488" y="8951"/>
                  </a:cubicBezTo>
                  <a:cubicBezTo>
                    <a:pt x="895" y="10773"/>
                    <a:pt x="1303" y="12597"/>
                    <a:pt x="1710" y="14420"/>
                  </a:cubicBezTo>
                  <a:cubicBezTo>
                    <a:pt x="2130" y="13564"/>
                    <a:pt x="2159" y="12596"/>
                    <a:pt x="2273" y="11663"/>
                  </a:cubicBezTo>
                  <a:cubicBezTo>
                    <a:pt x="2387" y="10729"/>
                    <a:pt x="2631" y="9740"/>
                    <a:pt x="3349" y="9086"/>
                  </a:cubicBezTo>
                  <a:cubicBezTo>
                    <a:pt x="3543" y="8909"/>
                    <a:pt x="3770" y="8759"/>
                    <a:pt x="3929" y="8554"/>
                  </a:cubicBezTo>
                  <a:cubicBezTo>
                    <a:pt x="4091" y="8349"/>
                    <a:pt x="4171" y="8058"/>
                    <a:pt x="4035" y="7842"/>
                  </a:cubicBezTo>
                  <a:cubicBezTo>
                    <a:pt x="3924" y="7668"/>
                    <a:pt x="3679" y="7498"/>
                    <a:pt x="3789" y="7319"/>
                  </a:cubicBezTo>
                  <a:cubicBezTo>
                    <a:pt x="3829" y="7253"/>
                    <a:pt x="3910" y="7218"/>
                    <a:pt x="3984" y="7184"/>
                  </a:cubicBezTo>
                  <a:cubicBezTo>
                    <a:pt x="4282" y="7049"/>
                    <a:pt x="4580" y="6807"/>
                    <a:pt x="4582" y="6495"/>
                  </a:cubicBezTo>
                  <a:cubicBezTo>
                    <a:pt x="4585" y="6205"/>
                    <a:pt x="4329" y="5914"/>
                    <a:pt x="4466" y="5653"/>
                  </a:cubicBezTo>
                  <a:cubicBezTo>
                    <a:pt x="4587" y="5421"/>
                    <a:pt x="4940" y="5383"/>
                    <a:pt x="5082" y="5163"/>
                  </a:cubicBezTo>
                  <a:cubicBezTo>
                    <a:pt x="5387" y="4693"/>
                    <a:pt x="4438" y="4107"/>
                    <a:pt x="4766" y="3651"/>
                  </a:cubicBezTo>
                  <a:cubicBezTo>
                    <a:pt x="4877" y="3497"/>
                    <a:pt x="5092" y="3446"/>
                    <a:pt x="5220" y="3306"/>
                  </a:cubicBezTo>
                  <a:cubicBezTo>
                    <a:pt x="5445" y="3059"/>
                    <a:pt x="5303" y="2676"/>
                    <a:pt x="5103" y="2418"/>
                  </a:cubicBezTo>
                  <a:cubicBezTo>
                    <a:pt x="4903" y="2162"/>
                    <a:pt x="4640" y="1906"/>
                    <a:pt x="4647" y="1582"/>
                  </a:cubicBezTo>
                  <a:cubicBezTo>
                    <a:pt x="4650" y="1341"/>
                    <a:pt x="4978" y="1173"/>
                    <a:pt x="4959" y="933"/>
                  </a:cubicBezTo>
                  <a:cubicBezTo>
                    <a:pt x="4903" y="217"/>
                    <a:pt x="4462" y="0"/>
                    <a:pt x="3968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-30025" y="3408475"/>
              <a:ext cx="44700" cy="28350"/>
            </a:xfrm>
            <a:custGeom>
              <a:avLst/>
              <a:gdLst/>
              <a:ahLst/>
              <a:cxnLst/>
              <a:rect l="l" t="t" r="r" b="b"/>
              <a:pathLst>
                <a:path w="1788" h="11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45"/>
                    <a:pt x="100" y="82"/>
                    <a:pt x="146" y="118"/>
                  </a:cubicBezTo>
                  <a:cubicBezTo>
                    <a:pt x="235" y="194"/>
                    <a:pt x="325" y="269"/>
                    <a:pt x="412" y="346"/>
                  </a:cubicBezTo>
                  <a:lnTo>
                    <a:pt x="411" y="346"/>
                  </a:lnTo>
                  <a:cubicBezTo>
                    <a:pt x="586" y="503"/>
                    <a:pt x="758" y="662"/>
                    <a:pt x="923" y="829"/>
                  </a:cubicBezTo>
                  <a:cubicBezTo>
                    <a:pt x="1021" y="927"/>
                    <a:pt x="1114" y="1030"/>
                    <a:pt x="1207" y="1134"/>
                  </a:cubicBezTo>
                  <a:cubicBezTo>
                    <a:pt x="1361" y="1029"/>
                    <a:pt x="1565" y="964"/>
                    <a:pt x="1665" y="809"/>
                  </a:cubicBezTo>
                  <a:cubicBezTo>
                    <a:pt x="1788" y="618"/>
                    <a:pt x="1705" y="410"/>
                    <a:pt x="1586" y="197"/>
                  </a:cubicBezTo>
                  <a:cubicBezTo>
                    <a:pt x="1540" y="187"/>
                    <a:pt x="1495" y="178"/>
                    <a:pt x="1449" y="169"/>
                  </a:cubicBezTo>
                  <a:cubicBezTo>
                    <a:pt x="1035" y="89"/>
                    <a:pt x="616" y="29"/>
                    <a:pt x="191" y="3"/>
                  </a:cubicBezTo>
                  <a:cubicBezTo>
                    <a:pt x="165" y="3"/>
                    <a:pt x="139" y="4"/>
                    <a:pt x="112" y="4"/>
                  </a:cubicBezTo>
                  <a:cubicBezTo>
                    <a:pt x="75" y="4"/>
                    <a:pt x="37" y="3"/>
                    <a:pt x="0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-19850" y="3299625"/>
              <a:ext cx="28225" cy="21825"/>
            </a:xfrm>
            <a:custGeom>
              <a:avLst/>
              <a:gdLst/>
              <a:ahLst/>
              <a:cxnLst/>
              <a:rect l="l" t="t" r="r" b="b"/>
              <a:pathLst>
                <a:path w="1129" h="873" extrusionOk="0">
                  <a:moveTo>
                    <a:pt x="139" y="0"/>
                  </a:moveTo>
                  <a:cubicBezTo>
                    <a:pt x="96" y="0"/>
                    <a:pt x="54" y="2"/>
                    <a:pt x="11" y="5"/>
                  </a:cubicBezTo>
                  <a:cubicBezTo>
                    <a:pt x="11" y="10"/>
                    <a:pt x="11" y="15"/>
                    <a:pt x="11" y="19"/>
                  </a:cubicBezTo>
                  <a:cubicBezTo>
                    <a:pt x="11" y="129"/>
                    <a:pt x="11" y="238"/>
                    <a:pt x="12" y="348"/>
                  </a:cubicBezTo>
                  <a:cubicBezTo>
                    <a:pt x="12" y="401"/>
                    <a:pt x="4" y="452"/>
                    <a:pt x="2" y="505"/>
                  </a:cubicBezTo>
                  <a:cubicBezTo>
                    <a:pt x="0" y="561"/>
                    <a:pt x="30" y="603"/>
                    <a:pt x="74" y="638"/>
                  </a:cubicBezTo>
                  <a:cubicBezTo>
                    <a:pt x="142" y="692"/>
                    <a:pt x="228" y="685"/>
                    <a:pt x="309" y="710"/>
                  </a:cubicBezTo>
                  <a:cubicBezTo>
                    <a:pt x="419" y="743"/>
                    <a:pt x="530" y="771"/>
                    <a:pt x="644" y="796"/>
                  </a:cubicBezTo>
                  <a:cubicBezTo>
                    <a:pt x="804" y="831"/>
                    <a:pt x="965" y="854"/>
                    <a:pt x="1128" y="873"/>
                  </a:cubicBezTo>
                  <a:cubicBezTo>
                    <a:pt x="1052" y="204"/>
                    <a:pt x="621" y="0"/>
                    <a:pt x="13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-22500" y="3352925"/>
              <a:ext cx="43175" cy="35325"/>
            </a:xfrm>
            <a:custGeom>
              <a:avLst/>
              <a:gdLst/>
              <a:ahLst/>
              <a:cxnLst/>
              <a:rect l="l" t="t" r="r" b="b"/>
              <a:pathLst>
                <a:path w="1727" h="1413" extrusionOk="0">
                  <a:moveTo>
                    <a:pt x="1155" y="0"/>
                  </a:moveTo>
                  <a:cubicBezTo>
                    <a:pt x="1148" y="7"/>
                    <a:pt x="1141" y="13"/>
                    <a:pt x="1132" y="18"/>
                  </a:cubicBezTo>
                  <a:cubicBezTo>
                    <a:pt x="895" y="127"/>
                    <a:pt x="669" y="242"/>
                    <a:pt x="445" y="370"/>
                  </a:cubicBezTo>
                  <a:cubicBezTo>
                    <a:pt x="280" y="462"/>
                    <a:pt x="1" y="618"/>
                    <a:pt x="50" y="837"/>
                  </a:cubicBezTo>
                  <a:cubicBezTo>
                    <a:pt x="69" y="930"/>
                    <a:pt x="168" y="991"/>
                    <a:pt x="248" y="1035"/>
                  </a:cubicBezTo>
                  <a:cubicBezTo>
                    <a:pt x="369" y="1100"/>
                    <a:pt x="503" y="1149"/>
                    <a:pt x="629" y="1204"/>
                  </a:cubicBezTo>
                  <a:cubicBezTo>
                    <a:pt x="748" y="1255"/>
                    <a:pt x="869" y="1304"/>
                    <a:pt x="990" y="1351"/>
                  </a:cubicBezTo>
                  <a:cubicBezTo>
                    <a:pt x="1045" y="1372"/>
                    <a:pt x="1101" y="1391"/>
                    <a:pt x="1159" y="1412"/>
                  </a:cubicBezTo>
                  <a:cubicBezTo>
                    <a:pt x="1269" y="1332"/>
                    <a:pt x="1409" y="1276"/>
                    <a:pt x="1502" y="1174"/>
                  </a:cubicBezTo>
                  <a:cubicBezTo>
                    <a:pt x="1727" y="927"/>
                    <a:pt x="1585" y="544"/>
                    <a:pt x="1385" y="286"/>
                  </a:cubicBezTo>
                  <a:cubicBezTo>
                    <a:pt x="1311" y="192"/>
                    <a:pt x="1229" y="97"/>
                    <a:pt x="1155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-114900" y="3393875"/>
              <a:ext cx="48275" cy="74175"/>
            </a:xfrm>
            <a:custGeom>
              <a:avLst/>
              <a:gdLst/>
              <a:ahLst/>
              <a:cxnLst/>
              <a:rect l="l" t="t" r="r" b="b"/>
              <a:pathLst>
                <a:path w="1931" h="2967" extrusionOk="0">
                  <a:moveTo>
                    <a:pt x="613" y="1"/>
                  </a:moveTo>
                  <a:cubicBezTo>
                    <a:pt x="283" y="495"/>
                    <a:pt x="1" y="997"/>
                    <a:pt x="34" y="1562"/>
                  </a:cubicBezTo>
                  <a:cubicBezTo>
                    <a:pt x="34" y="1567"/>
                    <a:pt x="36" y="1574"/>
                    <a:pt x="36" y="1579"/>
                  </a:cubicBezTo>
                  <a:cubicBezTo>
                    <a:pt x="115" y="1622"/>
                    <a:pt x="192" y="1664"/>
                    <a:pt x="268" y="1709"/>
                  </a:cubicBezTo>
                  <a:cubicBezTo>
                    <a:pt x="641" y="1934"/>
                    <a:pt x="992" y="2192"/>
                    <a:pt x="1306" y="2488"/>
                  </a:cubicBezTo>
                  <a:cubicBezTo>
                    <a:pt x="1401" y="2576"/>
                    <a:pt x="1502" y="2656"/>
                    <a:pt x="1597" y="2744"/>
                  </a:cubicBezTo>
                  <a:cubicBezTo>
                    <a:pt x="1687" y="2825"/>
                    <a:pt x="1773" y="2909"/>
                    <a:pt x="1878" y="2967"/>
                  </a:cubicBezTo>
                  <a:cubicBezTo>
                    <a:pt x="1909" y="2951"/>
                    <a:pt x="1929" y="2930"/>
                    <a:pt x="1929" y="2890"/>
                  </a:cubicBezTo>
                  <a:cubicBezTo>
                    <a:pt x="1930" y="2830"/>
                    <a:pt x="1927" y="2772"/>
                    <a:pt x="1923" y="2713"/>
                  </a:cubicBezTo>
                  <a:cubicBezTo>
                    <a:pt x="1911" y="2560"/>
                    <a:pt x="1887" y="2406"/>
                    <a:pt x="1852" y="2257"/>
                  </a:cubicBezTo>
                  <a:cubicBezTo>
                    <a:pt x="1785" y="1967"/>
                    <a:pt x="1681" y="1686"/>
                    <a:pt x="1557" y="1416"/>
                  </a:cubicBezTo>
                  <a:cubicBezTo>
                    <a:pt x="1317" y="904"/>
                    <a:pt x="978" y="439"/>
                    <a:pt x="61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-108525" y="3483725"/>
              <a:ext cx="31800" cy="63575"/>
            </a:xfrm>
            <a:custGeom>
              <a:avLst/>
              <a:gdLst/>
              <a:ahLst/>
              <a:cxnLst/>
              <a:rect l="l" t="t" r="r" b="b"/>
              <a:pathLst>
                <a:path w="1272" h="2543" extrusionOk="0">
                  <a:moveTo>
                    <a:pt x="86" y="1"/>
                  </a:moveTo>
                  <a:cubicBezTo>
                    <a:pt x="77" y="54"/>
                    <a:pt x="69" y="104"/>
                    <a:pt x="62" y="157"/>
                  </a:cubicBezTo>
                  <a:cubicBezTo>
                    <a:pt x="0" y="636"/>
                    <a:pt x="106" y="1117"/>
                    <a:pt x="211" y="1587"/>
                  </a:cubicBezTo>
                  <a:cubicBezTo>
                    <a:pt x="225" y="1648"/>
                    <a:pt x="239" y="1711"/>
                    <a:pt x="253" y="1774"/>
                  </a:cubicBezTo>
                  <a:cubicBezTo>
                    <a:pt x="586" y="2020"/>
                    <a:pt x="902" y="2287"/>
                    <a:pt x="1228" y="2543"/>
                  </a:cubicBezTo>
                  <a:lnTo>
                    <a:pt x="1239" y="2543"/>
                  </a:lnTo>
                  <a:cubicBezTo>
                    <a:pt x="1272" y="2448"/>
                    <a:pt x="1268" y="2327"/>
                    <a:pt x="1263" y="2236"/>
                  </a:cubicBezTo>
                  <a:cubicBezTo>
                    <a:pt x="1253" y="2097"/>
                    <a:pt x="1223" y="1960"/>
                    <a:pt x="1181" y="1827"/>
                  </a:cubicBezTo>
                  <a:cubicBezTo>
                    <a:pt x="1098" y="1576"/>
                    <a:pt x="981" y="1334"/>
                    <a:pt x="851" y="1104"/>
                  </a:cubicBezTo>
                  <a:cubicBezTo>
                    <a:pt x="788" y="992"/>
                    <a:pt x="719" y="883"/>
                    <a:pt x="646" y="778"/>
                  </a:cubicBezTo>
                  <a:cubicBezTo>
                    <a:pt x="576" y="678"/>
                    <a:pt x="525" y="567"/>
                    <a:pt x="462" y="464"/>
                  </a:cubicBezTo>
                  <a:cubicBezTo>
                    <a:pt x="356" y="294"/>
                    <a:pt x="234" y="138"/>
                    <a:pt x="86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-67125" y="3518150"/>
              <a:ext cx="45525" cy="64025"/>
            </a:xfrm>
            <a:custGeom>
              <a:avLst/>
              <a:gdLst/>
              <a:ahLst/>
              <a:cxnLst/>
              <a:rect l="l" t="t" r="r" b="b"/>
              <a:pathLst>
                <a:path w="1821" h="2561" extrusionOk="0">
                  <a:moveTo>
                    <a:pt x="1821" y="1"/>
                  </a:moveTo>
                  <a:lnTo>
                    <a:pt x="1821" y="1"/>
                  </a:lnTo>
                  <a:cubicBezTo>
                    <a:pt x="1581" y="34"/>
                    <a:pt x="1400" y="155"/>
                    <a:pt x="1223" y="311"/>
                  </a:cubicBezTo>
                  <a:cubicBezTo>
                    <a:pt x="1047" y="464"/>
                    <a:pt x="900" y="631"/>
                    <a:pt x="760" y="815"/>
                  </a:cubicBezTo>
                  <a:cubicBezTo>
                    <a:pt x="695" y="903"/>
                    <a:pt x="607" y="973"/>
                    <a:pt x="535" y="1057"/>
                  </a:cubicBezTo>
                  <a:cubicBezTo>
                    <a:pt x="460" y="1145"/>
                    <a:pt x="390" y="1231"/>
                    <a:pt x="339" y="1332"/>
                  </a:cubicBezTo>
                  <a:cubicBezTo>
                    <a:pt x="240" y="1529"/>
                    <a:pt x="167" y="1734"/>
                    <a:pt x="109" y="1944"/>
                  </a:cubicBezTo>
                  <a:cubicBezTo>
                    <a:pt x="53" y="2146"/>
                    <a:pt x="16" y="2353"/>
                    <a:pt x="0" y="2560"/>
                  </a:cubicBezTo>
                  <a:cubicBezTo>
                    <a:pt x="188" y="2476"/>
                    <a:pt x="319" y="2322"/>
                    <a:pt x="465" y="2178"/>
                  </a:cubicBezTo>
                  <a:cubicBezTo>
                    <a:pt x="618" y="1488"/>
                    <a:pt x="888" y="827"/>
                    <a:pt x="1417" y="345"/>
                  </a:cubicBezTo>
                  <a:cubicBezTo>
                    <a:pt x="1547" y="227"/>
                    <a:pt x="1691" y="120"/>
                    <a:pt x="182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-79850" y="3326875"/>
              <a:ext cx="56100" cy="330200"/>
            </a:xfrm>
            <a:custGeom>
              <a:avLst/>
              <a:gdLst/>
              <a:ahLst/>
              <a:cxnLst/>
              <a:rect l="l" t="t" r="r" b="b"/>
              <a:pathLst>
                <a:path w="2244" h="13208" extrusionOk="0">
                  <a:moveTo>
                    <a:pt x="2244" y="0"/>
                  </a:moveTo>
                  <a:lnTo>
                    <a:pt x="2244" y="0"/>
                  </a:lnTo>
                  <a:cubicBezTo>
                    <a:pt x="1442" y="1293"/>
                    <a:pt x="1165" y="2860"/>
                    <a:pt x="986" y="4398"/>
                  </a:cubicBezTo>
                  <a:cubicBezTo>
                    <a:pt x="809" y="5936"/>
                    <a:pt x="713" y="7498"/>
                    <a:pt x="237" y="8983"/>
                  </a:cubicBezTo>
                  <a:cubicBezTo>
                    <a:pt x="109" y="9381"/>
                    <a:pt x="0" y="10885"/>
                    <a:pt x="151" y="11707"/>
                  </a:cubicBezTo>
                  <a:cubicBezTo>
                    <a:pt x="248" y="12239"/>
                    <a:pt x="248" y="12676"/>
                    <a:pt x="344" y="13207"/>
                  </a:cubicBezTo>
                  <a:cubicBezTo>
                    <a:pt x="290" y="12016"/>
                    <a:pt x="237" y="10815"/>
                    <a:pt x="455" y="9636"/>
                  </a:cubicBezTo>
                  <a:cubicBezTo>
                    <a:pt x="567" y="9031"/>
                    <a:pt x="821" y="8004"/>
                    <a:pt x="899" y="7396"/>
                  </a:cubicBezTo>
                  <a:cubicBezTo>
                    <a:pt x="1260" y="4533"/>
                    <a:pt x="1335" y="2516"/>
                    <a:pt x="2244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-69450" y="3604050"/>
              <a:ext cx="163900" cy="50650"/>
            </a:xfrm>
            <a:custGeom>
              <a:avLst/>
              <a:gdLst/>
              <a:ahLst/>
              <a:cxnLst/>
              <a:rect l="l" t="t" r="r" b="b"/>
              <a:pathLst>
                <a:path w="6556" h="2026" extrusionOk="0">
                  <a:moveTo>
                    <a:pt x="2670" y="1"/>
                  </a:moveTo>
                  <a:cubicBezTo>
                    <a:pt x="2260" y="1"/>
                    <a:pt x="1835" y="136"/>
                    <a:pt x="1488" y="361"/>
                  </a:cubicBezTo>
                  <a:cubicBezTo>
                    <a:pt x="856" y="766"/>
                    <a:pt x="419" y="1405"/>
                    <a:pt x="0" y="2026"/>
                  </a:cubicBezTo>
                  <a:cubicBezTo>
                    <a:pt x="523" y="1608"/>
                    <a:pt x="1254" y="1966"/>
                    <a:pt x="1725" y="1533"/>
                  </a:cubicBezTo>
                  <a:cubicBezTo>
                    <a:pt x="1856" y="1413"/>
                    <a:pt x="2037" y="985"/>
                    <a:pt x="2203" y="922"/>
                  </a:cubicBezTo>
                  <a:cubicBezTo>
                    <a:pt x="2255" y="903"/>
                    <a:pt x="2306" y="894"/>
                    <a:pt x="2357" y="894"/>
                  </a:cubicBezTo>
                  <a:cubicBezTo>
                    <a:pt x="2612" y="894"/>
                    <a:pt x="2860" y="1106"/>
                    <a:pt x="3096" y="1247"/>
                  </a:cubicBezTo>
                  <a:cubicBezTo>
                    <a:pt x="3325" y="1382"/>
                    <a:pt x="3592" y="1450"/>
                    <a:pt x="3859" y="1450"/>
                  </a:cubicBezTo>
                  <a:cubicBezTo>
                    <a:pt x="4091" y="1450"/>
                    <a:pt x="4323" y="1399"/>
                    <a:pt x="4531" y="1296"/>
                  </a:cubicBezTo>
                  <a:cubicBezTo>
                    <a:pt x="4887" y="1119"/>
                    <a:pt x="5164" y="805"/>
                    <a:pt x="5524" y="638"/>
                  </a:cubicBezTo>
                  <a:cubicBezTo>
                    <a:pt x="5649" y="581"/>
                    <a:pt x="5793" y="550"/>
                    <a:pt x="5934" y="550"/>
                  </a:cubicBezTo>
                  <a:cubicBezTo>
                    <a:pt x="6203" y="550"/>
                    <a:pt x="6460" y="660"/>
                    <a:pt x="6545" y="906"/>
                  </a:cubicBezTo>
                  <a:cubicBezTo>
                    <a:pt x="6555" y="473"/>
                    <a:pt x="6154" y="114"/>
                    <a:pt x="5726" y="40"/>
                  </a:cubicBezTo>
                  <a:cubicBezTo>
                    <a:pt x="5651" y="27"/>
                    <a:pt x="5577" y="22"/>
                    <a:pt x="5503" y="22"/>
                  </a:cubicBezTo>
                  <a:cubicBezTo>
                    <a:pt x="5148" y="22"/>
                    <a:pt x="4795" y="153"/>
                    <a:pt x="4475" y="313"/>
                  </a:cubicBezTo>
                  <a:cubicBezTo>
                    <a:pt x="4320" y="392"/>
                    <a:pt x="4149" y="479"/>
                    <a:pt x="3983" y="479"/>
                  </a:cubicBezTo>
                  <a:cubicBezTo>
                    <a:pt x="3932" y="479"/>
                    <a:pt x="3882" y="471"/>
                    <a:pt x="3833" y="452"/>
                  </a:cubicBezTo>
                  <a:cubicBezTo>
                    <a:pt x="3744" y="417"/>
                    <a:pt x="3672" y="350"/>
                    <a:pt x="3594" y="292"/>
                  </a:cubicBezTo>
                  <a:cubicBezTo>
                    <a:pt x="3327" y="90"/>
                    <a:pt x="3003" y="1"/>
                    <a:pt x="2670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-71250" y="3568050"/>
              <a:ext cx="176875" cy="91350"/>
            </a:xfrm>
            <a:custGeom>
              <a:avLst/>
              <a:gdLst/>
              <a:ahLst/>
              <a:cxnLst/>
              <a:rect l="l" t="t" r="r" b="b"/>
              <a:pathLst>
                <a:path w="7075" h="3654" extrusionOk="0">
                  <a:moveTo>
                    <a:pt x="5637" y="0"/>
                  </a:moveTo>
                  <a:cubicBezTo>
                    <a:pt x="5322" y="0"/>
                    <a:pt x="5007" y="95"/>
                    <a:pt x="4749" y="276"/>
                  </a:cubicBezTo>
                  <a:cubicBezTo>
                    <a:pt x="4572" y="401"/>
                    <a:pt x="4378" y="572"/>
                    <a:pt x="4179" y="572"/>
                  </a:cubicBezTo>
                  <a:cubicBezTo>
                    <a:pt x="4139" y="572"/>
                    <a:pt x="4099" y="565"/>
                    <a:pt x="4059" y="550"/>
                  </a:cubicBezTo>
                  <a:cubicBezTo>
                    <a:pt x="3942" y="506"/>
                    <a:pt x="3861" y="399"/>
                    <a:pt x="3763" y="322"/>
                  </a:cubicBezTo>
                  <a:cubicBezTo>
                    <a:pt x="3628" y="217"/>
                    <a:pt x="3460" y="170"/>
                    <a:pt x="3288" y="170"/>
                  </a:cubicBezTo>
                  <a:cubicBezTo>
                    <a:pt x="3171" y="170"/>
                    <a:pt x="3052" y="192"/>
                    <a:pt x="2942" y="231"/>
                  </a:cubicBezTo>
                  <a:cubicBezTo>
                    <a:pt x="2672" y="327"/>
                    <a:pt x="2444" y="515"/>
                    <a:pt x="2233" y="710"/>
                  </a:cubicBezTo>
                  <a:cubicBezTo>
                    <a:pt x="1307" y="1568"/>
                    <a:pt x="439" y="2378"/>
                    <a:pt x="0" y="3560"/>
                  </a:cubicBezTo>
                  <a:lnTo>
                    <a:pt x="109" y="3653"/>
                  </a:lnTo>
                  <a:cubicBezTo>
                    <a:pt x="698" y="2766"/>
                    <a:pt x="1286" y="2324"/>
                    <a:pt x="1923" y="1813"/>
                  </a:cubicBezTo>
                  <a:cubicBezTo>
                    <a:pt x="2114" y="1660"/>
                    <a:pt x="2336" y="1508"/>
                    <a:pt x="2580" y="1508"/>
                  </a:cubicBezTo>
                  <a:cubicBezTo>
                    <a:pt x="2593" y="1508"/>
                    <a:pt x="2606" y="1509"/>
                    <a:pt x="2619" y="1510"/>
                  </a:cubicBezTo>
                  <a:cubicBezTo>
                    <a:pt x="2851" y="1527"/>
                    <a:pt x="3059" y="1684"/>
                    <a:pt x="3292" y="1684"/>
                  </a:cubicBezTo>
                  <a:cubicBezTo>
                    <a:pt x="3297" y="1684"/>
                    <a:pt x="3302" y="1683"/>
                    <a:pt x="3307" y="1683"/>
                  </a:cubicBezTo>
                  <a:cubicBezTo>
                    <a:pt x="3634" y="1670"/>
                    <a:pt x="3904" y="1335"/>
                    <a:pt x="4216" y="1335"/>
                  </a:cubicBezTo>
                  <a:cubicBezTo>
                    <a:pt x="4245" y="1335"/>
                    <a:pt x="4275" y="1338"/>
                    <a:pt x="4305" y="1345"/>
                  </a:cubicBezTo>
                  <a:cubicBezTo>
                    <a:pt x="4447" y="1375"/>
                    <a:pt x="4563" y="1482"/>
                    <a:pt x="4703" y="1524"/>
                  </a:cubicBezTo>
                  <a:cubicBezTo>
                    <a:pt x="4750" y="1538"/>
                    <a:pt x="4797" y="1544"/>
                    <a:pt x="4843" y="1544"/>
                  </a:cubicBezTo>
                  <a:cubicBezTo>
                    <a:pt x="5082" y="1544"/>
                    <a:pt x="5317" y="1375"/>
                    <a:pt x="5494" y="1197"/>
                  </a:cubicBezTo>
                  <a:cubicBezTo>
                    <a:pt x="5708" y="987"/>
                    <a:pt x="5922" y="738"/>
                    <a:pt x="6219" y="692"/>
                  </a:cubicBezTo>
                  <a:cubicBezTo>
                    <a:pt x="6251" y="687"/>
                    <a:pt x="6283" y="685"/>
                    <a:pt x="6315" y="685"/>
                  </a:cubicBezTo>
                  <a:cubicBezTo>
                    <a:pt x="6590" y="685"/>
                    <a:pt x="6847" y="859"/>
                    <a:pt x="7075" y="1024"/>
                  </a:cubicBezTo>
                  <a:cubicBezTo>
                    <a:pt x="6920" y="578"/>
                    <a:pt x="6548" y="215"/>
                    <a:pt x="6099" y="71"/>
                  </a:cubicBezTo>
                  <a:cubicBezTo>
                    <a:pt x="5950" y="24"/>
                    <a:pt x="5794" y="0"/>
                    <a:pt x="5637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-75325" y="3464625"/>
              <a:ext cx="196300" cy="196050"/>
            </a:xfrm>
            <a:custGeom>
              <a:avLst/>
              <a:gdLst/>
              <a:ahLst/>
              <a:cxnLst/>
              <a:rect l="l" t="t" r="r" b="b"/>
              <a:pathLst>
                <a:path w="7852" h="7842" extrusionOk="0">
                  <a:moveTo>
                    <a:pt x="7852" y="0"/>
                  </a:moveTo>
                  <a:cubicBezTo>
                    <a:pt x="7752" y="219"/>
                    <a:pt x="7473" y="300"/>
                    <a:pt x="7227" y="344"/>
                  </a:cubicBezTo>
                  <a:cubicBezTo>
                    <a:pt x="6676" y="444"/>
                    <a:pt x="6119" y="493"/>
                    <a:pt x="5561" y="495"/>
                  </a:cubicBezTo>
                  <a:cubicBezTo>
                    <a:pt x="5475" y="495"/>
                    <a:pt x="5387" y="494"/>
                    <a:pt x="5299" y="494"/>
                  </a:cubicBezTo>
                  <a:cubicBezTo>
                    <a:pt x="4736" y="494"/>
                    <a:pt x="4144" y="519"/>
                    <a:pt x="3747" y="888"/>
                  </a:cubicBezTo>
                  <a:cubicBezTo>
                    <a:pt x="3280" y="1323"/>
                    <a:pt x="3286" y="2063"/>
                    <a:pt x="2842" y="2519"/>
                  </a:cubicBezTo>
                  <a:cubicBezTo>
                    <a:pt x="2524" y="2845"/>
                    <a:pt x="2044" y="2959"/>
                    <a:pt x="1638" y="3177"/>
                  </a:cubicBezTo>
                  <a:cubicBezTo>
                    <a:pt x="839" y="3608"/>
                    <a:pt x="356" y="4454"/>
                    <a:pt x="177" y="5308"/>
                  </a:cubicBezTo>
                  <a:cubicBezTo>
                    <a:pt x="0" y="6164"/>
                    <a:pt x="86" y="7041"/>
                    <a:pt x="151" y="7841"/>
                  </a:cubicBezTo>
                  <a:cubicBezTo>
                    <a:pt x="960" y="7573"/>
                    <a:pt x="1410" y="6764"/>
                    <a:pt x="1754" y="6015"/>
                  </a:cubicBezTo>
                  <a:cubicBezTo>
                    <a:pt x="2096" y="5268"/>
                    <a:pt x="2470" y="4445"/>
                    <a:pt x="3233" y="4071"/>
                  </a:cubicBezTo>
                  <a:cubicBezTo>
                    <a:pt x="3575" y="3903"/>
                    <a:pt x="3964" y="3845"/>
                    <a:pt x="4319" y="3700"/>
                  </a:cubicBezTo>
                  <a:cubicBezTo>
                    <a:pt x="4808" y="3501"/>
                    <a:pt x="5222" y="3131"/>
                    <a:pt x="5463" y="2679"/>
                  </a:cubicBezTo>
                  <a:cubicBezTo>
                    <a:pt x="5619" y="2386"/>
                    <a:pt x="5715" y="2044"/>
                    <a:pt x="5989" y="1840"/>
                  </a:cubicBezTo>
                  <a:cubicBezTo>
                    <a:pt x="6324" y="1593"/>
                    <a:pt x="6810" y="1640"/>
                    <a:pt x="7176" y="1437"/>
                  </a:cubicBezTo>
                  <a:cubicBezTo>
                    <a:pt x="7671" y="1161"/>
                    <a:pt x="7788" y="540"/>
                    <a:pt x="7852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1"/>
            <p:cNvSpPr/>
            <p:nvPr/>
          </p:nvSpPr>
          <p:spPr>
            <a:xfrm>
              <a:off x="-69900" y="3489525"/>
              <a:ext cx="155750" cy="167100"/>
            </a:xfrm>
            <a:custGeom>
              <a:avLst/>
              <a:gdLst/>
              <a:ahLst/>
              <a:cxnLst/>
              <a:rect l="l" t="t" r="r" b="b"/>
              <a:pathLst>
                <a:path w="6230" h="6684" extrusionOk="0">
                  <a:moveTo>
                    <a:pt x="6095" y="0"/>
                  </a:moveTo>
                  <a:cubicBezTo>
                    <a:pt x="5664" y="0"/>
                    <a:pt x="5244" y="221"/>
                    <a:pt x="4912" y="499"/>
                  </a:cubicBezTo>
                  <a:cubicBezTo>
                    <a:pt x="4546" y="804"/>
                    <a:pt x="4251" y="1183"/>
                    <a:pt x="3893" y="1497"/>
                  </a:cubicBezTo>
                  <a:cubicBezTo>
                    <a:pt x="3186" y="2118"/>
                    <a:pt x="2258" y="2476"/>
                    <a:pt x="1576" y="3118"/>
                  </a:cubicBezTo>
                  <a:cubicBezTo>
                    <a:pt x="565" y="4068"/>
                    <a:pt x="248" y="5475"/>
                    <a:pt x="1" y="6684"/>
                  </a:cubicBezTo>
                  <a:cubicBezTo>
                    <a:pt x="499" y="5942"/>
                    <a:pt x="585" y="5019"/>
                    <a:pt x="990" y="4228"/>
                  </a:cubicBezTo>
                  <a:cubicBezTo>
                    <a:pt x="1316" y="3589"/>
                    <a:pt x="1853" y="3047"/>
                    <a:pt x="2504" y="2698"/>
                  </a:cubicBezTo>
                  <a:cubicBezTo>
                    <a:pt x="2998" y="2435"/>
                    <a:pt x="3560" y="2277"/>
                    <a:pt x="4000" y="1935"/>
                  </a:cubicBezTo>
                  <a:cubicBezTo>
                    <a:pt x="4398" y="1625"/>
                    <a:pt x="4663" y="1188"/>
                    <a:pt x="4982" y="804"/>
                  </a:cubicBezTo>
                  <a:cubicBezTo>
                    <a:pt x="5302" y="418"/>
                    <a:pt x="5721" y="57"/>
                    <a:pt x="6230" y="7"/>
                  </a:cubicBezTo>
                  <a:cubicBezTo>
                    <a:pt x="6185" y="3"/>
                    <a:pt x="6140" y="0"/>
                    <a:pt x="6095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-300250" y="3343175"/>
              <a:ext cx="228225" cy="316300"/>
            </a:xfrm>
            <a:custGeom>
              <a:avLst/>
              <a:gdLst/>
              <a:ahLst/>
              <a:cxnLst/>
              <a:rect l="l" t="t" r="r" b="b"/>
              <a:pathLst>
                <a:path w="9129" h="12652" extrusionOk="0">
                  <a:moveTo>
                    <a:pt x="1461" y="1"/>
                  </a:moveTo>
                  <a:cubicBezTo>
                    <a:pt x="1009" y="1"/>
                    <a:pt x="533" y="165"/>
                    <a:pt x="132" y="685"/>
                  </a:cubicBezTo>
                  <a:cubicBezTo>
                    <a:pt x="0" y="855"/>
                    <a:pt x="128" y="1104"/>
                    <a:pt x="235" y="1285"/>
                  </a:cubicBezTo>
                  <a:cubicBezTo>
                    <a:pt x="391" y="1553"/>
                    <a:pt x="644" y="1767"/>
                    <a:pt x="940" y="1885"/>
                  </a:cubicBezTo>
                  <a:cubicBezTo>
                    <a:pt x="1112" y="1953"/>
                    <a:pt x="1302" y="1990"/>
                    <a:pt x="1454" y="2090"/>
                  </a:cubicBezTo>
                  <a:cubicBezTo>
                    <a:pt x="2095" y="2509"/>
                    <a:pt x="1640" y="3541"/>
                    <a:pt x="2035" y="4178"/>
                  </a:cubicBezTo>
                  <a:cubicBezTo>
                    <a:pt x="2472" y="4884"/>
                    <a:pt x="3719" y="4776"/>
                    <a:pt x="4163" y="5479"/>
                  </a:cubicBezTo>
                  <a:cubicBezTo>
                    <a:pt x="4464" y="5960"/>
                    <a:pt x="4243" y="6595"/>
                    <a:pt x="4396" y="7138"/>
                  </a:cubicBezTo>
                  <a:cubicBezTo>
                    <a:pt x="4571" y="7770"/>
                    <a:pt x="5201" y="8159"/>
                    <a:pt x="5750" y="8547"/>
                  </a:cubicBezTo>
                  <a:cubicBezTo>
                    <a:pt x="7231" y="9596"/>
                    <a:pt x="8410" y="11027"/>
                    <a:pt x="9129" y="12652"/>
                  </a:cubicBezTo>
                  <a:cubicBezTo>
                    <a:pt x="8957" y="11829"/>
                    <a:pt x="8860" y="10992"/>
                    <a:pt x="8843" y="10150"/>
                  </a:cubicBezTo>
                  <a:cubicBezTo>
                    <a:pt x="8827" y="9407"/>
                    <a:pt x="8873" y="8652"/>
                    <a:pt x="8725" y="7924"/>
                  </a:cubicBezTo>
                  <a:cubicBezTo>
                    <a:pt x="8580" y="7195"/>
                    <a:pt x="8210" y="6472"/>
                    <a:pt x="7548" y="6084"/>
                  </a:cubicBezTo>
                  <a:cubicBezTo>
                    <a:pt x="7108" y="5826"/>
                    <a:pt x="6524" y="5697"/>
                    <a:pt x="6298" y="5251"/>
                  </a:cubicBezTo>
                  <a:cubicBezTo>
                    <a:pt x="6143" y="4948"/>
                    <a:pt x="6208" y="4588"/>
                    <a:pt x="6180" y="4251"/>
                  </a:cubicBezTo>
                  <a:cubicBezTo>
                    <a:pt x="6120" y="3550"/>
                    <a:pt x="5606" y="2911"/>
                    <a:pt x="4915" y="2676"/>
                  </a:cubicBezTo>
                  <a:cubicBezTo>
                    <a:pt x="4443" y="2516"/>
                    <a:pt x="3840" y="2487"/>
                    <a:pt x="3603" y="2067"/>
                  </a:cubicBezTo>
                  <a:cubicBezTo>
                    <a:pt x="3505" y="1894"/>
                    <a:pt x="3498" y="1688"/>
                    <a:pt x="3458" y="1494"/>
                  </a:cubicBezTo>
                  <a:cubicBezTo>
                    <a:pt x="3333" y="880"/>
                    <a:pt x="2852" y="348"/>
                    <a:pt x="2233" y="140"/>
                  </a:cubicBezTo>
                  <a:cubicBezTo>
                    <a:pt x="2000" y="61"/>
                    <a:pt x="1735" y="1"/>
                    <a:pt x="146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-254000" y="3429100"/>
              <a:ext cx="181975" cy="230375"/>
            </a:xfrm>
            <a:custGeom>
              <a:avLst/>
              <a:gdLst/>
              <a:ahLst/>
              <a:cxnLst/>
              <a:rect l="l" t="t" r="r" b="b"/>
              <a:pathLst>
                <a:path w="7279" h="9215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67"/>
                    <a:pt x="52" y="527"/>
                    <a:pt x="185" y="741"/>
                  </a:cubicBezTo>
                  <a:cubicBezTo>
                    <a:pt x="622" y="1447"/>
                    <a:pt x="1871" y="1339"/>
                    <a:pt x="2313" y="2042"/>
                  </a:cubicBezTo>
                  <a:cubicBezTo>
                    <a:pt x="2614" y="2523"/>
                    <a:pt x="2393" y="3158"/>
                    <a:pt x="2546" y="3701"/>
                  </a:cubicBezTo>
                  <a:cubicBezTo>
                    <a:pt x="2721" y="4333"/>
                    <a:pt x="3353" y="4722"/>
                    <a:pt x="3900" y="5110"/>
                  </a:cubicBezTo>
                  <a:cubicBezTo>
                    <a:pt x="5382" y="6159"/>
                    <a:pt x="6560" y="7590"/>
                    <a:pt x="7279" y="9215"/>
                  </a:cubicBezTo>
                  <a:cubicBezTo>
                    <a:pt x="7216" y="8908"/>
                    <a:pt x="7161" y="8597"/>
                    <a:pt x="7117" y="8285"/>
                  </a:cubicBezTo>
                  <a:cubicBezTo>
                    <a:pt x="7095" y="8282"/>
                    <a:pt x="7084" y="8101"/>
                    <a:pt x="7086" y="8034"/>
                  </a:cubicBezTo>
                  <a:cubicBezTo>
                    <a:pt x="7033" y="7596"/>
                    <a:pt x="7002" y="7155"/>
                    <a:pt x="6993" y="6713"/>
                  </a:cubicBezTo>
                  <a:cubicBezTo>
                    <a:pt x="6993" y="6694"/>
                    <a:pt x="6993" y="6676"/>
                    <a:pt x="6993" y="6657"/>
                  </a:cubicBezTo>
                  <a:cubicBezTo>
                    <a:pt x="6926" y="6194"/>
                    <a:pt x="6859" y="5727"/>
                    <a:pt x="6752" y="5273"/>
                  </a:cubicBezTo>
                  <a:cubicBezTo>
                    <a:pt x="6696" y="5038"/>
                    <a:pt x="6631" y="4803"/>
                    <a:pt x="6533" y="4580"/>
                  </a:cubicBezTo>
                  <a:cubicBezTo>
                    <a:pt x="6447" y="4389"/>
                    <a:pt x="6333" y="4229"/>
                    <a:pt x="6177" y="4086"/>
                  </a:cubicBezTo>
                  <a:cubicBezTo>
                    <a:pt x="5882" y="3810"/>
                    <a:pt x="5502" y="3628"/>
                    <a:pt x="5105" y="3517"/>
                  </a:cubicBezTo>
                  <a:cubicBezTo>
                    <a:pt x="4998" y="3487"/>
                    <a:pt x="4886" y="3456"/>
                    <a:pt x="4776" y="3444"/>
                  </a:cubicBezTo>
                  <a:cubicBezTo>
                    <a:pt x="4658" y="3430"/>
                    <a:pt x="4540" y="3417"/>
                    <a:pt x="4425" y="3398"/>
                  </a:cubicBezTo>
                  <a:cubicBezTo>
                    <a:pt x="4197" y="3361"/>
                    <a:pt x="3969" y="3303"/>
                    <a:pt x="3760" y="3203"/>
                  </a:cubicBezTo>
                  <a:cubicBezTo>
                    <a:pt x="3400" y="3031"/>
                    <a:pt x="3158" y="2710"/>
                    <a:pt x="2965" y="2382"/>
                  </a:cubicBezTo>
                  <a:cubicBezTo>
                    <a:pt x="2769" y="2046"/>
                    <a:pt x="2632" y="1681"/>
                    <a:pt x="2427" y="1347"/>
                  </a:cubicBezTo>
                  <a:cubicBezTo>
                    <a:pt x="2216" y="1004"/>
                    <a:pt x="1944" y="711"/>
                    <a:pt x="1562" y="539"/>
                  </a:cubicBezTo>
                  <a:cubicBezTo>
                    <a:pt x="1167" y="362"/>
                    <a:pt x="716" y="337"/>
                    <a:pt x="317" y="172"/>
                  </a:cubicBezTo>
                  <a:cubicBezTo>
                    <a:pt x="204" y="127"/>
                    <a:pt x="99" y="69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-242975" y="3373175"/>
              <a:ext cx="167750" cy="278950"/>
            </a:xfrm>
            <a:custGeom>
              <a:avLst/>
              <a:gdLst/>
              <a:ahLst/>
              <a:cxnLst/>
              <a:rect l="l" t="t" r="r" b="b"/>
              <a:pathLst>
                <a:path w="6710" h="11158" extrusionOk="0">
                  <a:moveTo>
                    <a:pt x="0" y="1"/>
                  </a:moveTo>
                  <a:lnTo>
                    <a:pt x="0" y="1"/>
                  </a:lnTo>
                  <a:cubicBezTo>
                    <a:pt x="390" y="1208"/>
                    <a:pt x="1014" y="2339"/>
                    <a:pt x="1830" y="3313"/>
                  </a:cubicBezTo>
                  <a:cubicBezTo>
                    <a:pt x="2680" y="4328"/>
                    <a:pt x="3733" y="5170"/>
                    <a:pt x="4531" y="6226"/>
                  </a:cubicBezTo>
                  <a:cubicBezTo>
                    <a:pt x="5612" y="7656"/>
                    <a:pt x="6171" y="9396"/>
                    <a:pt x="6710" y="11157"/>
                  </a:cubicBezTo>
                  <a:cubicBezTo>
                    <a:pt x="6455" y="10206"/>
                    <a:pt x="6199" y="9256"/>
                    <a:pt x="5924" y="8308"/>
                  </a:cubicBezTo>
                  <a:cubicBezTo>
                    <a:pt x="5699" y="7540"/>
                    <a:pt x="5455" y="6761"/>
                    <a:pt x="4998" y="6102"/>
                  </a:cubicBezTo>
                  <a:cubicBezTo>
                    <a:pt x="4640" y="5589"/>
                    <a:pt x="4166" y="5168"/>
                    <a:pt x="3714" y="4735"/>
                  </a:cubicBezTo>
                  <a:cubicBezTo>
                    <a:pt x="2263" y="3339"/>
                    <a:pt x="1009" y="1741"/>
                    <a:pt x="0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-419850" y="3469450"/>
              <a:ext cx="347225" cy="187900"/>
            </a:xfrm>
            <a:custGeom>
              <a:avLst/>
              <a:gdLst/>
              <a:ahLst/>
              <a:cxnLst/>
              <a:rect l="l" t="t" r="r" b="b"/>
              <a:pathLst>
                <a:path w="13889" h="7516" extrusionOk="0">
                  <a:moveTo>
                    <a:pt x="2732" y="1"/>
                  </a:moveTo>
                  <a:cubicBezTo>
                    <a:pt x="2323" y="1"/>
                    <a:pt x="1902" y="106"/>
                    <a:pt x="1516" y="253"/>
                  </a:cubicBezTo>
                  <a:cubicBezTo>
                    <a:pt x="774" y="539"/>
                    <a:pt x="1" y="1151"/>
                    <a:pt x="109" y="1900"/>
                  </a:cubicBezTo>
                  <a:cubicBezTo>
                    <a:pt x="202" y="2524"/>
                    <a:pt x="892" y="2914"/>
                    <a:pt x="1551" y="2975"/>
                  </a:cubicBezTo>
                  <a:cubicBezTo>
                    <a:pt x="1649" y="2984"/>
                    <a:pt x="1747" y="2988"/>
                    <a:pt x="1845" y="2988"/>
                  </a:cubicBezTo>
                  <a:cubicBezTo>
                    <a:pt x="2406" y="2988"/>
                    <a:pt x="2969" y="2858"/>
                    <a:pt x="3533" y="2817"/>
                  </a:cubicBezTo>
                  <a:cubicBezTo>
                    <a:pt x="3618" y="2811"/>
                    <a:pt x="3704" y="2808"/>
                    <a:pt x="3790" y="2808"/>
                  </a:cubicBezTo>
                  <a:cubicBezTo>
                    <a:pt x="4379" y="2808"/>
                    <a:pt x="4986" y="2954"/>
                    <a:pt x="5337" y="3386"/>
                  </a:cubicBezTo>
                  <a:cubicBezTo>
                    <a:pt x="5586" y="3693"/>
                    <a:pt x="5665" y="4099"/>
                    <a:pt x="5879" y="4431"/>
                  </a:cubicBezTo>
                  <a:cubicBezTo>
                    <a:pt x="6335" y="5131"/>
                    <a:pt x="7291" y="5359"/>
                    <a:pt x="8161" y="5408"/>
                  </a:cubicBezTo>
                  <a:cubicBezTo>
                    <a:pt x="9029" y="5455"/>
                    <a:pt x="9943" y="5392"/>
                    <a:pt x="10729" y="5740"/>
                  </a:cubicBezTo>
                  <a:cubicBezTo>
                    <a:pt x="11055" y="5883"/>
                    <a:pt x="11357" y="6108"/>
                    <a:pt x="11506" y="6420"/>
                  </a:cubicBezTo>
                  <a:cubicBezTo>
                    <a:pt x="11585" y="6585"/>
                    <a:pt x="11620" y="6769"/>
                    <a:pt x="11724" y="6920"/>
                  </a:cubicBezTo>
                  <a:cubicBezTo>
                    <a:pt x="11929" y="7222"/>
                    <a:pt x="12345" y="7311"/>
                    <a:pt x="12718" y="7374"/>
                  </a:cubicBezTo>
                  <a:cubicBezTo>
                    <a:pt x="13128" y="7446"/>
                    <a:pt x="13538" y="7515"/>
                    <a:pt x="13854" y="7515"/>
                  </a:cubicBezTo>
                  <a:cubicBezTo>
                    <a:pt x="13866" y="7515"/>
                    <a:pt x="13877" y="7515"/>
                    <a:pt x="13888" y="7515"/>
                  </a:cubicBezTo>
                  <a:cubicBezTo>
                    <a:pt x="13483" y="6497"/>
                    <a:pt x="13071" y="5468"/>
                    <a:pt x="12422" y="4577"/>
                  </a:cubicBezTo>
                  <a:cubicBezTo>
                    <a:pt x="11771" y="3684"/>
                    <a:pt x="10850" y="2929"/>
                    <a:pt x="9736" y="2679"/>
                  </a:cubicBezTo>
                  <a:cubicBezTo>
                    <a:pt x="9340" y="2589"/>
                    <a:pt x="8920" y="2561"/>
                    <a:pt x="8563" y="2382"/>
                  </a:cubicBezTo>
                  <a:cubicBezTo>
                    <a:pt x="8096" y="2151"/>
                    <a:pt x="7807" y="1700"/>
                    <a:pt x="7493" y="1296"/>
                  </a:cubicBezTo>
                  <a:cubicBezTo>
                    <a:pt x="7179" y="895"/>
                    <a:pt x="6768" y="496"/>
                    <a:pt x="6240" y="461"/>
                  </a:cubicBezTo>
                  <a:cubicBezTo>
                    <a:pt x="6213" y="460"/>
                    <a:pt x="6187" y="459"/>
                    <a:pt x="6160" y="459"/>
                  </a:cubicBezTo>
                  <a:cubicBezTo>
                    <a:pt x="5699" y="459"/>
                    <a:pt x="5249" y="717"/>
                    <a:pt x="4793" y="717"/>
                  </a:cubicBezTo>
                  <a:cubicBezTo>
                    <a:pt x="4740" y="717"/>
                    <a:pt x="4687" y="713"/>
                    <a:pt x="4633" y="705"/>
                  </a:cubicBezTo>
                  <a:cubicBezTo>
                    <a:pt x="4207" y="642"/>
                    <a:pt x="3886" y="319"/>
                    <a:pt x="3495" y="149"/>
                  </a:cubicBezTo>
                  <a:cubicBezTo>
                    <a:pt x="3255" y="44"/>
                    <a:pt x="2996" y="1"/>
                    <a:pt x="2732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-286000" y="3480900"/>
              <a:ext cx="86975" cy="53425"/>
            </a:xfrm>
            <a:custGeom>
              <a:avLst/>
              <a:gdLst/>
              <a:ahLst/>
              <a:cxnLst/>
              <a:rect l="l" t="t" r="r" b="b"/>
              <a:pathLst>
                <a:path w="3479" h="2137" extrusionOk="0">
                  <a:moveTo>
                    <a:pt x="809" y="1"/>
                  </a:moveTo>
                  <a:cubicBezTo>
                    <a:pt x="537" y="1"/>
                    <a:pt x="268" y="89"/>
                    <a:pt x="0" y="163"/>
                  </a:cubicBezTo>
                  <a:cubicBezTo>
                    <a:pt x="356" y="377"/>
                    <a:pt x="683" y="635"/>
                    <a:pt x="960" y="924"/>
                  </a:cubicBezTo>
                  <a:cubicBezTo>
                    <a:pt x="1228" y="1208"/>
                    <a:pt x="1430" y="1545"/>
                    <a:pt x="1726" y="1807"/>
                  </a:cubicBezTo>
                  <a:cubicBezTo>
                    <a:pt x="1863" y="1928"/>
                    <a:pt x="2033" y="2049"/>
                    <a:pt x="2218" y="2096"/>
                  </a:cubicBezTo>
                  <a:cubicBezTo>
                    <a:pt x="2336" y="2126"/>
                    <a:pt x="2459" y="2137"/>
                    <a:pt x="2582" y="2137"/>
                  </a:cubicBezTo>
                  <a:cubicBezTo>
                    <a:pt x="2670" y="2137"/>
                    <a:pt x="2758" y="2131"/>
                    <a:pt x="2845" y="2122"/>
                  </a:cubicBezTo>
                  <a:cubicBezTo>
                    <a:pt x="3058" y="2100"/>
                    <a:pt x="3268" y="2059"/>
                    <a:pt x="3479" y="2031"/>
                  </a:cubicBezTo>
                  <a:cubicBezTo>
                    <a:pt x="3386" y="2003"/>
                    <a:pt x="3295" y="1968"/>
                    <a:pt x="3209" y="1926"/>
                  </a:cubicBezTo>
                  <a:cubicBezTo>
                    <a:pt x="2742" y="1693"/>
                    <a:pt x="2453" y="1242"/>
                    <a:pt x="2139" y="838"/>
                  </a:cubicBezTo>
                  <a:cubicBezTo>
                    <a:pt x="1825" y="437"/>
                    <a:pt x="1414" y="38"/>
                    <a:pt x="886" y="3"/>
                  </a:cubicBezTo>
                  <a:cubicBezTo>
                    <a:pt x="860" y="2"/>
                    <a:pt x="835" y="1"/>
                    <a:pt x="809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-389050" y="3504500"/>
              <a:ext cx="314625" cy="151475"/>
            </a:xfrm>
            <a:custGeom>
              <a:avLst/>
              <a:gdLst/>
              <a:ahLst/>
              <a:cxnLst/>
              <a:rect l="l" t="t" r="r" b="b"/>
              <a:pathLst>
                <a:path w="12585" h="6059" extrusionOk="0">
                  <a:moveTo>
                    <a:pt x="2068" y="1"/>
                  </a:moveTo>
                  <a:cubicBezTo>
                    <a:pt x="1443" y="1"/>
                    <a:pt x="785" y="98"/>
                    <a:pt x="0" y="177"/>
                  </a:cubicBezTo>
                  <a:cubicBezTo>
                    <a:pt x="1810" y="233"/>
                    <a:pt x="3929" y="279"/>
                    <a:pt x="5247" y="1552"/>
                  </a:cubicBezTo>
                  <a:cubicBezTo>
                    <a:pt x="5822" y="2110"/>
                    <a:pt x="5426" y="2315"/>
                    <a:pt x="8676" y="3087"/>
                  </a:cubicBezTo>
                  <a:cubicBezTo>
                    <a:pt x="10218" y="3453"/>
                    <a:pt x="11904" y="4695"/>
                    <a:pt x="12584" y="6058"/>
                  </a:cubicBezTo>
                  <a:cubicBezTo>
                    <a:pt x="11083" y="2683"/>
                    <a:pt x="7773" y="2855"/>
                    <a:pt x="6427" y="2231"/>
                  </a:cubicBezTo>
                  <a:cubicBezTo>
                    <a:pt x="5605" y="1848"/>
                    <a:pt x="5262" y="1201"/>
                    <a:pt x="4499" y="721"/>
                  </a:cubicBezTo>
                  <a:cubicBezTo>
                    <a:pt x="3612" y="160"/>
                    <a:pt x="2867" y="1"/>
                    <a:pt x="2068" y="1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-276500" y="3605450"/>
              <a:ext cx="204075" cy="83375"/>
            </a:xfrm>
            <a:custGeom>
              <a:avLst/>
              <a:gdLst/>
              <a:ahLst/>
              <a:cxnLst/>
              <a:rect l="l" t="t" r="r" b="b"/>
              <a:pathLst>
                <a:path w="8163" h="3335" extrusionOk="0">
                  <a:moveTo>
                    <a:pt x="8163" y="2187"/>
                  </a:moveTo>
                  <a:cubicBezTo>
                    <a:pt x="8162" y="2187"/>
                    <a:pt x="8161" y="2187"/>
                    <a:pt x="8160" y="2188"/>
                  </a:cubicBezTo>
                  <a:lnTo>
                    <a:pt x="8160" y="2188"/>
                  </a:lnTo>
                  <a:cubicBezTo>
                    <a:pt x="8161" y="2188"/>
                    <a:pt x="8162" y="2188"/>
                    <a:pt x="8163" y="2189"/>
                  </a:cubicBezTo>
                  <a:lnTo>
                    <a:pt x="8163" y="2187"/>
                  </a:lnTo>
                  <a:close/>
                  <a:moveTo>
                    <a:pt x="4843" y="1"/>
                  </a:moveTo>
                  <a:cubicBezTo>
                    <a:pt x="4628" y="1"/>
                    <a:pt x="4416" y="45"/>
                    <a:pt x="4225" y="147"/>
                  </a:cubicBezTo>
                  <a:cubicBezTo>
                    <a:pt x="4090" y="219"/>
                    <a:pt x="3969" y="315"/>
                    <a:pt x="3830" y="379"/>
                  </a:cubicBezTo>
                  <a:cubicBezTo>
                    <a:pt x="3686" y="444"/>
                    <a:pt x="3534" y="468"/>
                    <a:pt x="3379" y="468"/>
                  </a:cubicBezTo>
                  <a:cubicBezTo>
                    <a:pt x="3061" y="468"/>
                    <a:pt x="2729" y="367"/>
                    <a:pt x="2411" y="312"/>
                  </a:cubicBezTo>
                  <a:cubicBezTo>
                    <a:pt x="2271" y="287"/>
                    <a:pt x="2126" y="274"/>
                    <a:pt x="1980" y="274"/>
                  </a:cubicBezTo>
                  <a:cubicBezTo>
                    <a:pt x="1452" y="274"/>
                    <a:pt x="919" y="445"/>
                    <a:pt x="629" y="857"/>
                  </a:cubicBezTo>
                  <a:cubicBezTo>
                    <a:pt x="122" y="1578"/>
                    <a:pt x="590" y="2671"/>
                    <a:pt x="1" y="3334"/>
                  </a:cubicBezTo>
                  <a:cubicBezTo>
                    <a:pt x="487" y="3159"/>
                    <a:pt x="906" y="2811"/>
                    <a:pt x="1159" y="2378"/>
                  </a:cubicBezTo>
                  <a:cubicBezTo>
                    <a:pt x="1292" y="2150"/>
                    <a:pt x="1381" y="1898"/>
                    <a:pt x="1557" y="1696"/>
                  </a:cubicBezTo>
                  <a:cubicBezTo>
                    <a:pt x="1845" y="1366"/>
                    <a:pt x="2309" y="1233"/>
                    <a:pt x="2751" y="1166"/>
                  </a:cubicBezTo>
                  <a:cubicBezTo>
                    <a:pt x="2875" y="1148"/>
                    <a:pt x="3005" y="1135"/>
                    <a:pt x="3133" y="1135"/>
                  </a:cubicBezTo>
                  <a:cubicBezTo>
                    <a:pt x="3406" y="1135"/>
                    <a:pt x="3672" y="1193"/>
                    <a:pt x="3851" y="1378"/>
                  </a:cubicBezTo>
                  <a:cubicBezTo>
                    <a:pt x="3971" y="1501"/>
                    <a:pt x="4035" y="1668"/>
                    <a:pt x="4169" y="1775"/>
                  </a:cubicBezTo>
                  <a:cubicBezTo>
                    <a:pt x="4285" y="1870"/>
                    <a:pt x="4436" y="1905"/>
                    <a:pt x="4592" y="1905"/>
                  </a:cubicBezTo>
                  <a:cubicBezTo>
                    <a:pt x="4705" y="1905"/>
                    <a:pt x="4820" y="1887"/>
                    <a:pt x="4928" y="1859"/>
                  </a:cubicBezTo>
                  <a:cubicBezTo>
                    <a:pt x="5186" y="1794"/>
                    <a:pt x="5437" y="1682"/>
                    <a:pt x="5702" y="1671"/>
                  </a:cubicBezTo>
                  <a:cubicBezTo>
                    <a:pt x="5715" y="1671"/>
                    <a:pt x="5728" y="1671"/>
                    <a:pt x="5741" y="1671"/>
                  </a:cubicBezTo>
                  <a:cubicBezTo>
                    <a:pt x="6205" y="1671"/>
                    <a:pt x="6605" y="1967"/>
                    <a:pt x="7042" y="2113"/>
                  </a:cubicBezTo>
                  <a:cubicBezTo>
                    <a:pt x="7273" y="2191"/>
                    <a:pt x="7520" y="2226"/>
                    <a:pt x="7752" y="2226"/>
                  </a:cubicBezTo>
                  <a:cubicBezTo>
                    <a:pt x="7896" y="2226"/>
                    <a:pt x="8034" y="2212"/>
                    <a:pt x="8160" y="2188"/>
                  </a:cubicBezTo>
                  <a:lnTo>
                    <a:pt x="8160" y="2188"/>
                  </a:lnTo>
                  <a:cubicBezTo>
                    <a:pt x="7665" y="2008"/>
                    <a:pt x="7275" y="1641"/>
                    <a:pt x="6916" y="1270"/>
                  </a:cubicBezTo>
                  <a:cubicBezTo>
                    <a:pt x="6558" y="898"/>
                    <a:pt x="6209" y="505"/>
                    <a:pt x="5751" y="249"/>
                  </a:cubicBezTo>
                  <a:cubicBezTo>
                    <a:pt x="5480" y="96"/>
                    <a:pt x="5158" y="1"/>
                    <a:pt x="4843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-75650" y="3634875"/>
              <a:ext cx="112725" cy="76700"/>
            </a:xfrm>
            <a:custGeom>
              <a:avLst/>
              <a:gdLst/>
              <a:ahLst/>
              <a:cxnLst/>
              <a:rect l="l" t="t" r="r" b="b"/>
              <a:pathLst>
                <a:path w="4509" h="3068" extrusionOk="0">
                  <a:moveTo>
                    <a:pt x="1682" y="1"/>
                  </a:moveTo>
                  <a:cubicBezTo>
                    <a:pt x="1454" y="1"/>
                    <a:pt x="1219" y="110"/>
                    <a:pt x="948" y="177"/>
                  </a:cubicBezTo>
                  <a:cubicBezTo>
                    <a:pt x="801" y="214"/>
                    <a:pt x="553" y="177"/>
                    <a:pt x="367" y="364"/>
                  </a:cubicBezTo>
                  <a:cubicBezTo>
                    <a:pt x="182" y="552"/>
                    <a:pt x="1" y="656"/>
                    <a:pt x="148" y="1075"/>
                  </a:cubicBezTo>
                  <a:cubicBezTo>
                    <a:pt x="356" y="1000"/>
                    <a:pt x="515" y="968"/>
                    <a:pt x="643" y="968"/>
                  </a:cubicBezTo>
                  <a:cubicBezTo>
                    <a:pt x="1250" y="968"/>
                    <a:pt x="1139" y="1703"/>
                    <a:pt x="2209" y="2115"/>
                  </a:cubicBezTo>
                  <a:cubicBezTo>
                    <a:pt x="2303" y="2152"/>
                    <a:pt x="2403" y="2162"/>
                    <a:pt x="2505" y="2162"/>
                  </a:cubicBezTo>
                  <a:cubicBezTo>
                    <a:pt x="2634" y="2162"/>
                    <a:pt x="2766" y="2146"/>
                    <a:pt x="2893" y="2145"/>
                  </a:cubicBezTo>
                  <a:cubicBezTo>
                    <a:pt x="2905" y="2145"/>
                    <a:pt x="2916" y="2145"/>
                    <a:pt x="2928" y="2145"/>
                  </a:cubicBezTo>
                  <a:cubicBezTo>
                    <a:pt x="3253" y="2145"/>
                    <a:pt x="3584" y="2194"/>
                    <a:pt x="3869" y="2340"/>
                  </a:cubicBezTo>
                  <a:cubicBezTo>
                    <a:pt x="4163" y="2491"/>
                    <a:pt x="4404" y="2754"/>
                    <a:pt x="4463" y="3068"/>
                  </a:cubicBezTo>
                  <a:cubicBezTo>
                    <a:pt x="4509" y="2603"/>
                    <a:pt x="4269" y="2126"/>
                    <a:pt x="3863" y="1875"/>
                  </a:cubicBezTo>
                  <a:cubicBezTo>
                    <a:pt x="3497" y="1647"/>
                    <a:pt x="3009" y="1585"/>
                    <a:pt x="2727" y="1268"/>
                  </a:cubicBezTo>
                  <a:cubicBezTo>
                    <a:pt x="2467" y="975"/>
                    <a:pt x="2462" y="524"/>
                    <a:pt x="2190" y="242"/>
                  </a:cubicBezTo>
                  <a:cubicBezTo>
                    <a:pt x="2016" y="61"/>
                    <a:pt x="1850" y="1"/>
                    <a:pt x="168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-115200" y="3645750"/>
              <a:ext cx="56300" cy="82525"/>
            </a:xfrm>
            <a:custGeom>
              <a:avLst/>
              <a:gdLst/>
              <a:ahLst/>
              <a:cxnLst/>
              <a:rect l="l" t="t" r="r" b="b"/>
              <a:pathLst>
                <a:path w="2252" h="3301" extrusionOk="0">
                  <a:moveTo>
                    <a:pt x="1764" y="0"/>
                  </a:moveTo>
                  <a:cubicBezTo>
                    <a:pt x="1659" y="0"/>
                    <a:pt x="1569" y="51"/>
                    <a:pt x="1499" y="61"/>
                  </a:cubicBezTo>
                  <a:cubicBezTo>
                    <a:pt x="1174" y="107"/>
                    <a:pt x="881" y="21"/>
                    <a:pt x="751" y="466"/>
                  </a:cubicBezTo>
                  <a:cubicBezTo>
                    <a:pt x="665" y="763"/>
                    <a:pt x="792" y="1114"/>
                    <a:pt x="716" y="1413"/>
                  </a:cubicBezTo>
                  <a:cubicBezTo>
                    <a:pt x="632" y="1740"/>
                    <a:pt x="350" y="1927"/>
                    <a:pt x="190" y="2208"/>
                  </a:cubicBezTo>
                  <a:cubicBezTo>
                    <a:pt x="11" y="2519"/>
                    <a:pt x="1" y="2955"/>
                    <a:pt x="162" y="3301"/>
                  </a:cubicBezTo>
                  <a:cubicBezTo>
                    <a:pt x="109" y="3041"/>
                    <a:pt x="181" y="2769"/>
                    <a:pt x="320" y="2569"/>
                  </a:cubicBezTo>
                  <a:cubicBezTo>
                    <a:pt x="458" y="2368"/>
                    <a:pt x="657" y="2233"/>
                    <a:pt x="865" y="2138"/>
                  </a:cubicBezTo>
                  <a:cubicBezTo>
                    <a:pt x="1008" y="2075"/>
                    <a:pt x="1172" y="2043"/>
                    <a:pt x="1278" y="1920"/>
                  </a:cubicBezTo>
                  <a:cubicBezTo>
                    <a:pt x="1934" y="1163"/>
                    <a:pt x="1388" y="536"/>
                    <a:pt x="2251" y="524"/>
                  </a:cubicBezTo>
                  <a:cubicBezTo>
                    <a:pt x="2220" y="158"/>
                    <a:pt x="2079" y="129"/>
                    <a:pt x="1911" y="38"/>
                  </a:cubicBezTo>
                  <a:cubicBezTo>
                    <a:pt x="1859" y="10"/>
                    <a:pt x="1810" y="0"/>
                    <a:pt x="176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2899954" y="2745457"/>
            <a:ext cx="3770812" cy="2227468"/>
            <a:chOff x="-108878" y="0"/>
            <a:chExt cx="2869223" cy="2208878"/>
          </a:xfrm>
        </p:grpSpPr>
        <p:pic>
          <p:nvPicPr>
            <p:cNvPr id="49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60345" cy="1839595"/>
            </a:xfrm>
            <a:prstGeom prst="rect">
              <a:avLst/>
            </a:prstGeom>
          </p:spPr>
        </p:pic>
        <p:sp>
          <p:nvSpPr>
            <p:cNvPr id="50" name="Cuadro de texto 13"/>
            <p:cNvSpPr txBox="1"/>
            <p:nvPr/>
          </p:nvSpPr>
          <p:spPr>
            <a:xfrm>
              <a:off x="-108878" y="1875503"/>
              <a:ext cx="2781300" cy="333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Fotografía por: Fabrizio Dell' Anna</a:t>
              </a:r>
              <a:endParaRPr lang="es-MX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01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42"/>
          <p:cNvSpPr txBox="1">
            <a:spLocks noGrp="1"/>
          </p:cNvSpPr>
          <p:nvPr>
            <p:ph type="title" idx="2"/>
          </p:nvPr>
        </p:nvSpPr>
        <p:spPr>
          <a:xfrm>
            <a:off x="2084159" y="1356628"/>
            <a:ext cx="845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57" name="Google Shape;1857;p42"/>
          <p:cNvSpPr txBox="1">
            <a:spLocks noGrp="1"/>
          </p:cNvSpPr>
          <p:nvPr>
            <p:ph type="subTitle" idx="4"/>
          </p:nvPr>
        </p:nvSpPr>
        <p:spPr>
          <a:xfrm>
            <a:off x="2835920" y="1976952"/>
            <a:ext cx="5686878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Le </a:t>
            </a:r>
            <a:r>
              <a:rPr lang="es-ES" dirty="0" err="1"/>
              <a:t>máaxo’obo</a:t>
            </a:r>
            <a:r>
              <a:rPr lang="es-ES" dirty="0"/>
              <a:t>’ </a:t>
            </a:r>
            <a:r>
              <a:rPr lang="es-ES" dirty="0" err="1"/>
              <a:t>jach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bisikuba’ob</a:t>
            </a:r>
            <a:r>
              <a:rPr lang="es-ES" dirty="0"/>
              <a:t> </a:t>
            </a:r>
            <a:r>
              <a:rPr lang="es-ES" dirty="0" err="1"/>
              <a:t>yéetel</a:t>
            </a:r>
            <a:r>
              <a:rPr lang="es-ES" dirty="0"/>
              <a:t> le </a:t>
            </a:r>
            <a:r>
              <a:rPr lang="es-ES" dirty="0" err="1"/>
              <a:t>máasewal</a:t>
            </a:r>
            <a:r>
              <a:rPr lang="es-ES" dirty="0"/>
              <a:t> </a:t>
            </a:r>
            <a:r>
              <a:rPr lang="es-ES" dirty="0" err="1"/>
              <a:t>wíinko’obo</a:t>
            </a:r>
            <a:r>
              <a:rPr lang="es-ES" dirty="0"/>
              <a:t>’, </a:t>
            </a:r>
            <a:r>
              <a:rPr lang="es-ES" dirty="0" err="1"/>
              <a:t>lebetike</a:t>
            </a:r>
            <a:r>
              <a:rPr lang="es-ES" dirty="0"/>
              <a:t>’ </a:t>
            </a:r>
            <a:r>
              <a:rPr lang="es-ES" dirty="0" err="1"/>
              <a:t>yaan</a:t>
            </a:r>
            <a:r>
              <a:rPr lang="es-ES" dirty="0"/>
              <a:t> </a:t>
            </a:r>
            <a:r>
              <a:rPr lang="es-ES" dirty="0" err="1"/>
              <a:t>máasewalo’ob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kajtalo’ob</a:t>
            </a:r>
            <a:r>
              <a:rPr lang="es-ES" dirty="0"/>
              <a:t> </a:t>
            </a:r>
            <a:r>
              <a:rPr lang="es-ES" dirty="0" err="1"/>
              <a:t>tu’ux</a:t>
            </a:r>
            <a:r>
              <a:rPr lang="es-ES" dirty="0"/>
              <a:t> </a:t>
            </a:r>
            <a:r>
              <a:rPr lang="es-ES" dirty="0" err="1"/>
              <a:t>jach</a:t>
            </a:r>
            <a:r>
              <a:rPr lang="es-ES" dirty="0"/>
              <a:t> </a:t>
            </a:r>
            <a:r>
              <a:rPr lang="es-ES" dirty="0" err="1"/>
              <a:t>kanáanta’an</a:t>
            </a:r>
            <a:r>
              <a:rPr lang="es-ES" dirty="0"/>
              <a:t> u </a:t>
            </a:r>
            <a:r>
              <a:rPr lang="es-ES" dirty="0" err="1"/>
              <a:t>kuxtal</a:t>
            </a:r>
            <a:r>
              <a:rPr lang="es-ES" dirty="0"/>
              <a:t> le </a:t>
            </a:r>
            <a:r>
              <a:rPr lang="es-ES" dirty="0" err="1"/>
              <a:t>ba’alche’oba</a:t>
            </a:r>
            <a:r>
              <a:rPr lang="es-ES" dirty="0"/>
              <a:t>’ </a:t>
            </a:r>
            <a:endParaRPr dirty="0"/>
          </a:p>
        </p:txBody>
      </p:sp>
      <p:sp>
        <p:nvSpPr>
          <p:cNvPr id="1858" name="Google Shape;1858;p42"/>
          <p:cNvSpPr txBox="1">
            <a:spLocks noGrp="1"/>
          </p:cNvSpPr>
          <p:nvPr>
            <p:ph type="title" idx="5"/>
          </p:nvPr>
        </p:nvSpPr>
        <p:spPr>
          <a:xfrm>
            <a:off x="2084159" y="2191190"/>
            <a:ext cx="845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59" name="Google Shape;1859;p42"/>
          <p:cNvSpPr txBox="1">
            <a:spLocks noGrp="1"/>
          </p:cNvSpPr>
          <p:nvPr>
            <p:ph type="title"/>
          </p:nvPr>
        </p:nvSpPr>
        <p:spPr>
          <a:xfrm>
            <a:off x="684066" y="3412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accent4"/>
                </a:solidFill>
              </a:rPr>
              <a:t>Ba’axten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 err="1">
                <a:solidFill>
                  <a:schemeClr val="accent4"/>
                </a:solidFill>
              </a:rPr>
              <a:t>k’a’abéet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 err="1">
                <a:solidFill>
                  <a:schemeClr val="accent4"/>
                </a:solidFill>
              </a:rPr>
              <a:t>ik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 err="1">
                <a:solidFill>
                  <a:schemeClr val="accent4"/>
                </a:solidFill>
              </a:rPr>
              <a:t>kanáantik</a:t>
            </a:r>
            <a:r>
              <a:rPr lang="es-ES" sz="2400" dirty="0">
                <a:solidFill>
                  <a:schemeClr val="accent4"/>
                </a:solidFill>
              </a:rPr>
              <a:t> u </a:t>
            </a:r>
            <a:r>
              <a:rPr lang="es-ES" sz="2400" dirty="0" err="1">
                <a:solidFill>
                  <a:schemeClr val="accent4"/>
                </a:solidFill>
              </a:rPr>
              <a:t>kuxtalo’ob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endParaRPr sz="2400" dirty="0">
              <a:solidFill>
                <a:schemeClr val="accent4"/>
              </a:solidFill>
            </a:endParaRPr>
          </a:p>
        </p:txBody>
      </p:sp>
      <p:sp>
        <p:nvSpPr>
          <p:cNvPr id="1860" name="Google Shape;1860;p42"/>
          <p:cNvSpPr txBox="1">
            <a:spLocks noGrp="1"/>
          </p:cNvSpPr>
          <p:nvPr>
            <p:ph type="subTitle" idx="1"/>
          </p:nvPr>
        </p:nvSpPr>
        <p:spPr>
          <a:xfrm>
            <a:off x="2844704" y="1273648"/>
            <a:ext cx="558286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K’ajóolta’ano’ob</a:t>
            </a:r>
            <a:r>
              <a:rPr lang="es-ES" dirty="0"/>
              <a:t> bey </a:t>
            </a:r>
            <a:r>
              <a:rPr lang="es-ES" dirty="0" err="1"/>
              <a:t>t’íit</a:t>
            </a:r>
            <a:r>
              <a:rPr lang="es-ES" dirty="0"/>
              <a:t>’ </a:t>
            </a:r>
            <a:r>
              <a:rPr lang="es-ES" dirty="0" err="1"/>
              <a:t>neek’o’obe</a:t>
            </a:r>
            <a:r>
              <a:rPr lang="es-ES" dirty="0"/>
              <a:t>’, </a:t>
            </a:r>
            <a:r>
              <a:rPr lang="es-ES" dirty="0" err="1"/>
              <a:t>leti’ob</a:t>
            </a:r>
            <a:r>
              <a:rPr lang="es-ES" dirty="0"/>
              <a:t> </a:t>
            </a:r>
            <a:r>
              <a:rPr lang="es-ES" dirty="0" err="1"/>
              <a:t>beetik</a:t>
            </a:r>
            <a:r>
              <a:rPr lang="es-ES" dirty="0"/>
              <a:t> u </a:t>
            </a:r>
            <a:r>
              <a:rPr lang="es-ES" dirty="0" err="1"/>
              <a:t>jóok’ol</a:t>
            </a:r>
            <a:r>
              <a:rPr lang="es-ES" dirty="0"/>
              <a:t> </a:t>
            </a:r>
            <a:r>
              <a:rPr lang="es-ES" dirty="0" err="1"/>
              <a:t>uláak</a:t>
            </a:r>
            <a:r>
              <a:rPr lang="es-ES" dirty="0"/>
              <a:t>’ </a:t>
            </a:r>
            <a:r>
              <a:rPr lang="es-ES" dirty="0" err="1"/>
              <a:t>k’áaxo’ob</a:t>
            </a:r>
            <a:r>
              <a:rPr lang="es-ES" dirty="0"/>
              <a:t> </a:t>
            </a:r>
            <a:r>
              <a:rPr lang="es-ES" dirty="0" err="1"/>
              <a:t>yo’osal</a:t>
            </a:r>
            <a:r>
              <a:rPr lang="es-ES" dirty="0"/>
              <a:t> </a:t>
            </a:r>
            <a:r>
              <a:rPr lang="es-ES" dirty="0" err="1"/>
              <a:t>ma</a:t>
            </a:r>
            <a:r>
              <a:rPr lang="es-ES" dirty="0"/>
              <a:t>’ u </a:t>
            </a:r>
            <a:r>
              <a:rPr lang="es-ES" dirty="0" err="1"/>
              <a:t>ch’éejel</a:t>
            </a:r>
            <a:r>
              <a:rPr lang="es-ES" dirty="0"/>
              <a:t> </a:t>
            </a:r>
            <a:r>
              <a:rPr lang="es-ES" dirty="0" err="1"/>
              <a:t>k’áax</a:t>
            </a:r>
            <a:r>
              <a:rPr lang="es-ES" dirty="0"/>
              <a:t> </a:t>
            </a:r>
            <a:r>
              <a:rPr lang="es-ES" dirty="0" err="1"/>
              <a:t>ti’al</a:t>
            </a:r>
            <a:r>
              <a:rPr lang="es-ES" dirty="0"/>
              <a:t> u </a:t>
            </a:r>
            <a:r>
              <a:rPr lang="es-ES" dirty="0" err="1"/>
              <a:t>yaantalo’ob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1869" name="Google Shape;1869;p42"/>
          <p:cNvSpPr/>
          <p:nvPr/>
        </p:nvSpPr>
        <p:spPr>
          <a:xfrm>
            <a:off x="7895326" y="-200200"/>
            <a:ext cx="1070884" cy="5543871"/>
          </a:xfrm>
          <a:custGeom>
            <a:avLst/>
            <a:gdLst/>
            <a:ahLst/>
            <a:cxnLst/>
            <a:rect l="l" t="t" r="r" b="b"/>
            <a:pathLst>
              <a:path w="24679" h="49101" extrusionOk="0">
                <a:moveTo>
                  <a:pt x="16470" y="3535"/>
                </a:moveTo>
                <a:cubicBezTo>
                  <a:pt x="15421" y="6535"/>
                  <a:pt x="14765" y="9671"/>
                  <a:pt x="14523" y="12839"/>
                </a:cubicBezTo>
                <a:cubicBezTo>
                  <a:pt x="14374" y="14797"/>
                  <a:pt x="14381" y="16765"/>
                  <a:pt x="14155" y="18714"/>
                </a:cubicBezTo>
                <a:cubicBezTo>
                  <a:pt x="13431" y="24960"/>
                  <a:pt x="10364" y="30657"/>
                  <a:pt x="7356" y="36181"/>
                </a:cubicBezTo>
                <a:cubicBezTo>
                  <a:pt x="6484" y="37777"/>
                  <a:pt x="5614" y="39375"/>
                  <a:pt x="4744" y="40974"/>
                </a:cubicBezTo>
                <a:cubicBezTo>
                  <a:pt x="3388" y="43463"/>
                  <a:pt x="2004" y="45990"/>
                  <a:pt x="1" y="47997"/>
                </a:cubicBezTo>
                <a:cubicBezTo>
                  <a:pt x="92" y="47769"/>
                  <a:pt x="208" y="48208"/>
                  <a:pt x="453" y="48213"/>
                </a:cubicBezTo>
                <a:cubicBezTo>
                  <a:pt x="4256" y="48301"/>
                  <a:pt x="8056" y="48597"/>
                  <a:pt x="11826" y="49100"/>
                </a:cubicBezTo>
                <a:cubicBezTo>
                  <a:pt x="12511" y="47646"/>
                  <a:pt x="13441" y="45873"/>
                  <a:pt x="13929" y="44341"/>
                </a:cubicBezTo>
                <a:cubicBezTo>
                  <a:pt x="16195" y="37234"/>
                  <a:pt x="18461" y="30124"/>
                  <a:pt x="20531" y="22957"/>
                </a:cubicBezTo>
                <a:cubicBezTo>
                  <a:pt x="21514" y="19559"/>
                  <a:pt x="22450" y="16149"/>
                  <a:pt x="23306" y="12718"/>
                </a:cubicBezTo>
                <a:cubicBezTo>
                  <a:pt x="23941" y="10169"/>
                  <a:pt x="24538" y="7585"/>
                  <a:pt x="24582" y="4958"/>
                </a:cubicBezTo>
                <a:cubicBezTo>
                  <a:pt x="24610" y="3304"/>
                  <a:pt x="24418" y="1635"/>
                  <a:pt x="24678" y="1"/>
                </a:cubicBezTo>
                <a:cubicBezTo>
                  <a:pt x="22357" y="553"/>
                  <a:pt x="19954" y="753"/>
                  <a:pt x="17576" y="590"/>
                </a:cubicBezTo>
                <a:cubicBezTo>
                  <a:pt x="17148" y="1756"/>
                  <a:pt x="16881" y="2362"/>
                  <a:pt x="16470" y="35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0" name="Google Shape;1870;p42"/>
          <p:cNvGrpSpPr/>
          <p:nvPr/>
        </p:nvGrpSpPr>
        <p:grpSpPr>
          <a:xfrm>
            <a:off x="-256550" y="3144054"/>
            <a:ext cx="2374194" cy="2416763"/>
            <a:chOff x="-256550" y="3144054"/>
            <a:chExt cx="2374194" cy="2416763"/>
          </a:xfrm>
        </p:grpSpPr>
        <p:sp>
          <p:nvSpPr>
            <p:cNvPr id="1871" name="Google Shape;1871;p42"/>
            <p:cNvSpPr/>
            <p:nvPr/>
          </p:nvSpPr>
          <p:spPr>
            <a:xfrm>
              <a:off x="-67461" y="3766695"/>
              <a:ext cx="1920806" cy="1553415"/>
            </a:xfrm>
            <a:custGeom>
              <a:avLst/>
              <a:gdLst/>
              <a:ahLst/>
              <a:cxnLst/>
              <a:rect l="l" t="t" r="r" b="b"/>
              <a:pathLst>
                <a:path w="21922" h="17729" extrusionOk="0">
                  <a:moveTo>
                    <a:pt x="12432" y="0"/>
                  </a:moveTo>
                  <a:lnTo>
                    <a:pt x="12432" y="0"/>
                  </a:lnTo>
                  <a:cubicBezTo>
                    <a:pt x="11662" y="4408"/>
                    <a:pt x="11899" y="9000"/>
                    <a:pt x="13130" y="13526"/>
                  </a:cubicBezTo>
                  <a:cubicBezTo>
                    <a:pt x="10773" y="10153"/>
                    <a:pt x="8364" y="6666"/>
                    <a:pt x="7848" y="3019"/>
                  </a:cubicBezTo>
                  <a:lnTo>
                    <a:pt x="7848" y="3019"/>
                  </a:lnTo>
                  <a:cubicBezTo>
                    <a:pt x="7045" y="6599"/>
                    <a:pt x="7534" y="10444"/>
                    <a:pt x="9253" y="14065"/>
                  </a:cubicBezTo>
                  <a:cubicBezTo>
                    <a:pt x="6726" y="11435"/>
                    <a:pt x="4793" y="8511"/>
                    <a:pt x="3579" y="5485"/>
                  </a:cubicBezTo>
                  <a:lnTo>
                    <a:pt x="3579" y="5485"/>
                  </a:lnTo>
                  <a:cubicBezTo>
                    <a:pt x="3567" y="8334"/>
                    <a:pt x="4238" y="11244"/>
                    <a:pt x="5550" y="14035"/>
                  </a:cubicBezTo>
                  <a:cubicBezTo>
                    <a:pt x="3874" y="12446"/>
                    <a:pt x="2012" y="10958"/>
                    <a:pt x="0" y="9599"/>
                  </a:cubicBezTo>
                  <a:lnTo>
                    <a:pt x="0" y="9599"/>
                  </a:lnTo>
                  <a:cubicBezTo>
                    <a:pt x="1063" y="12244"/>
                    <a:pt x="2128" y="14887"/>
                    <a:pt x="3193" y="17533"/>
                  </a:cubicBezTo>
                  <a:cubicBezTo>
                    <a:pt x="5755" y="17261"/>
                    <a:pt x="8367" y="17134"/>
                    <a:pt x="10951" y="17134"/>
                  </a:cubicBezTo>
                  <a:cubicBezTo>
                    <a:pt x="14301" y="17134"/>
                    <a:pt x="17604" y="17347"/>
                    <a:pt x="20690" y="17729"/>
                  </a:cubicBezTo>
                  <a:cubicBezTo>
                    <a:pt x="21922" y="13198"/>
                    <a:pt x="21289" y="8239"/>
                    <a:pt x="18892" y="3649"/>
                  </a:cubicBezTo>
                  <a:lnTo>
                    <a:pt x="18892" y="3649"/>
                  </a:lnTo>
                  <a:lnTo>
                    <a:pt x="19434" y="12391"/>
                  </a:lnTo>
                  <a:lnTo>
                    <a:pt x="15789" y="5348"/>
                  </a:lnTo>
                  <a:lnTo>
                    <a:pt x="15789" y="5348"/>
                  </a:lnTo>
                  <a:cubicBezTo>
                    <a:pt x="16245" y="8557"/>
                    <a:pt x="16700" y="11767"/>
                    <a:pt x="17154" y="14975"/>
                  </a:cubicBezTo>
                  <a:cubicBezTo>
                    <a:pt x="14719" y="10093"/>
                    <a:pt x="13127" y="5041"/>
                    <a:pt x="12432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503222" y="3529502"/>
              <a:ext cx="289058" cy="83064"/>
            </a:xfrm>
            <a:custGeom>
              <a:avLst/>
              <a:gdLst/>
              <a:ahLst/>
              <a:cxnLst/>
              <a:rect l="l" t="t" r="r" b="b"/>
              <a:pathLst>
                <a:path w="3299" h="948" extrusionOk="0">
                  <a:moveTo>
                    <a:pt x="2" y="725"/>
                  </a:moveTo>
                  <a:cubicBezTo>
                    <a:pt x="2" y="725"/>
                    <a:pt x="325" y="948"/>
                    <a:pt x="986" y="874"/>
                  </a:cubicBezTo>
                  <a:cubicBezTo>
                    <a:pt x="1648" y="800"/>
                    <a:pt x="3298" y="92"/>
                    <a:pt x="3298" y="92"/>
                  </a:cubicBezTo>
                  <a:cubicBezTo>
                    <a:pt x="3298" y="92"/>
                    <a:pt x="2944" y="0"/>
                    <a:pt x="2423" y="85"/>
                  </a:cubicBezTo>
                  <a:cubicBezTo>
                    <a:pt x="1902" y="171"/>
                    <a:pt x="1104" y="546"/>
                    <a:pt x="413" y="404"/>
                  </a:cubicBezTo>
                  <a:cubicBezTo>
                    <a:pt x="162" y="353"/>
                    <a:pt x="0" y="556"/>
                    <a:pt x="0" y="556"/>
                  </a:cubicBezTo>
                  <a:lnTo>
                    <a:pt x="2" y="725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441886" y="3666105"/>
              <a:ext cx="323756" cy="75003"/>
            </a:xfrm>
            <a:custGeom>
              <a:avLst/>
              <a:gdLst/>
              <a:ahLst/>
              <a:cxnLst/>
              <a:rect l="l" t="t" r="r" b="b"/>
              <a:pathLst>
                <a:path w="3695" h="856" extrusionOk="0">
                  <a:moveTo>
                    <a:pt x="1" y="609"/>
                  </a:moveTo>
                  <a:cubicBezTo>
                    <a:pt x="1" y="609"/>
                    <a:pt x="325" y="855"/>
                    <a:pt x="1051" y="808"/>
                  </a:cubicBezTo>
                  <a:cubicBezTo>
                    <a:pt x="1778" y="760"/>
                    <a:pt x="3695" y="122"/>
                    <a:pt x="3695" y="122"/>
                  </a:cubicBezTo>
                  <a:cubicBezTo>
                    <a:pt x="3695" y="122"/>
                    <a:pt x="3298" y="1"/>
                    <a:pt x="2728" y="69"/>
                  </a:cubicBezTo>
                  <a:cubicBezTo>
                    <a:pt x="2156" y="138"/>
                    <a:pt x="804" y="303"/>
                    <a:pt x="525" y="322"/>
                  </a:cubicBezTo>
                  <a:cubicBezTo>
                    <a:pt x="246" y="339"/>
                    <a:pt x="15" y="490"/>
                    <a:pt x="15" y="490"/>
                  </a:cubicBezTo>
                  <a:lnTo>
                    <a:pt x="1" y="609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388437" y="3822948"/>
              <a:ext cx="335760" cy="52572"/>
            </a:xfrm>
            <a:custGeom>
              <a:avLst/>
              <a:gdLst/>
              <a:ahLst/>
              <a:cxnLst/>
              <a:rect l="l" t="t" r="r" b="b"/>
              <a:pathLst>
                <a:path w="3832" h="600" extrusionOk="0">
                  <a:moveTo>
                    <a:pt x="109" y="267"/>
                  </a:moveTo>
                  <a:cubicBezTo>
                    <a:pt x="109" y="267"/>
                    <a:pt x="405" y="546"/>
                    <a:pt x="1133" y="572"/>
                  </a:cubicBezTo>
                  <a:cubicBezTo>
                    <a:pt x="1860" y="600"/>
                    <a:pt x="3831" y="161"/>
                    <a:pt x="3831" y="161"/>
                  </a:cubicBezTo>
                  <a:cubicBezTo>
                    <a:pt x="3831" y="161"/>
                    <a:pt x="3451" y="0"/>
                    <a:pt x="2875" y="11"/>
                  </a:cubicBezTo>
                  <a:cubicBezTo>
                    <a:pt x="2302" y="19"/>
                    <a:pt x="937" y="44"/>
                    <a:pt x="658" y="33"/>
                  </a:cubicBezTo>
                  <a:cubicBezTo>
                    <a:pt x="379" y="25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349182" y="3943866"/>
              <a:ext cx="334884" cy="58968"/>
            </a:xfrm>
            <a:custGeom>
              <a:avLst/>
              <a:gdLst/>
              <a:ahLst/>
              <a:cxnLst/>
              <a:rect l="l" t="t" r="r" b="b"/>
              <a:pathLst>
                <a:path w="3822" h="673" extrusionOk="0">
                  <a:moveTo>
                    <a:pt x="99" y="225"/>
                  </a:moveTo>
                  <a:cubicBezTo>
                    <a:pt x="99" y="225"/>
                    <a:pt x="376" y="521"/>
                    <a:pt x="1101" y="597"/>
                  </a:cubicBezTo>
                  <a:cubicBezTo>
                    <a:pt x="1823" y="672"/>
                    <a:pt x="3821" y="367"/>
                    <a:pt x="3821" y="367"/>
                  </a:cubicBezTo>
                  <a:cubicBezTo>
                    <a:pt x="3821" y="367"/>
                    <a:pt x="3451" y="181"/>
                    <a:pt x="2878" y="153"/>
                  </a:cubicBezTo>
                  <a:cubicBezTo>
                    <a:pt x="2304" y="123"/>
                    <a:pt x="941" y="58"/>
                    <a:pt x="664" y="29"/>
                  </a:cubicBezTo>
                  <a:cubicBezTo>
                    <a:pt x="385" y="1"/>
                    <a:pt x="1" y="58"/>
                    <a:pt x="1" y="58"/>
                  </a:cubicBezTo>
                  <a:lnTo>
                    <a:pt x="99" y="225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574108" y="3326483"/>
              <a:ext cx="273900" cy="155876"/>
            </a:xfrm>
            <a:custGeom>
              <a:avLst/>
              <a:gdLst/>
              <a:ahLst/>
              <a:cxnLst/>
              <a:rect l="l" t="t" r="r" b="b"/>
              <a:pathLst>
                <a:path w="3126" h="1779" extrusionOk="0">
                  <a:moveTo>
                    <a:pt x="1077" y="1489"/>
                  </a:moveTo>
                  <a:cubicBezTo>
                    <a:pt x="1675" y="1202"/>
                    <a:pt x="3126" y="0"/>
                    <a:pt x="3126" y="0"/>
                  </a:cubicBezTo>
                  <a:cubicBezTo>
                    <a:pt x="3126" y="0"/>
                    <a:pt x="2761" y="32"/>
                    <a:pt x="2300" y="286"/>
                  </a:cubicBezTo>
                  <a:cubicBezTo>
                    <a:pt x="1837" y="539"/>
                    <a:pt x="739" y="1142"/>
                    <a:pt x="509" y="1253"/>
                  </a:cubicBezTo>
                  <a:cubicBezTo>
                    <a:pt x="277" y="1363"/>
                    <a:pt x="0" y="1595"/>
                    <a:pt x="0" y="1595"/>
                  </a:cubicBezTo>
                  <a:cubicBezTo>
                    <a:pt x="0" y="1595"/>
                    <a:pt x="477" y="1779"/>
                    <a:pt x="1077" y="1489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303706" y="4063470"/>
              <a:ext cx="336811" cy="50907"/>
            </a:xfrm>
            <a:custGeom>
              <a:avLst/>
              <a:gdLst/>
              <a:ahLst/>
              <a:cxnLst/>
              <a:rect l="l" t="t" r="r" b="b"/>
              <a:pathLst>
                <a:path w="3844" h="581" extrusionOk="0">
                  <a:moveTo>
                    <a:pt x="1" y="112"/>
                  </a:moveTo>
                  <a:cubicBezTo>
                    <a:pt x="1" y="112"/>
                    <a:pt x="1257" y="0"/>
                    <a:pt x="2042" y="91"/>
                  </a:cubicBezTo>
                  <a:cubicBezTo>
                    <a:pt x="2828" y="181"/>
                    <a:pt x="3844" y="321"/>
                    <a:pt x="3844" y="321"/>
                  </a:cubicBezTo>
                  <a:cubicBezTo>
                    <a:pt x="3844" y="321"/>
                    <a:pt x="3230" y="532"/>
                    <a:pt x="2658" y="556"/>
                  </a:cubicBezTo>
                  <a:cubicBezTo>
                    <a:pt x="2086" y="581"/>
                    <a:pt x="1213" y="581"/>
                    <a:pt x="815" y="514"/>
                  </a:cubicBezTo>
                  <a:cubicBezTo>
                    <a:pt x="416" y="446"/>
                    <a:pt x="1" y="112"/>
                    <a:pt x="1" y="112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268395" y="4185176"/>
              <a:ext cx="346449" cy="52484"/>
            </a:xfrm>
            <a:custGeom>
              <a:avLst/>
              <a:gdLst/>
              <a:ahLst/>
              <a:cxnLst/>
              <a:rect l="l" t="t" r="r" b="b"/>
              <a:pathLst>
                <a:path w="3954" h="599" extrusionOk="0">
                  <a:moveTo>
                    <a:pt x="0" y="116"/>
                  </a:moveTo>
                  <a:cubicBezTo>
                    <a:pt x="0" y="116"/>
                    <a:pt x="1293" y="1"/>
                    <a:pt x="2102" y="93"/>
                  </a:cubicBezTo>
                  <a:cubicBezTo>
                    <a:pt x="2910" y="186"/>
                    <a:pt x="3954" y="332"/>
                    <a:pt x="3954" y="332"/>
                  </a:cubicBezTo>
                  <a:cubicBezTo>
                    <a:pt x="3954" y="332"/>
                    <a:pt x="3322" y="550"/>
                    <a:pt x="2733" y="574"/>
                  </a:cubicBezTo>
                  <a:cubicBezTo>
                    <a:pt x="2144" y="599"/>
                    <a:pt x="1247" y="599"/>
                    <a:pt x="837" y="530"/>
                  </a:cubicBezTo>
                  <a:cubicBezTo>
                    <a:pt x="426" y="460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2"/>
            <p:cNvSpPr/>
            <p:nvPr/>
          </p:nvSpPr>
          <p:spPr>
            <a:xfrm>
              <a:off x="111551" y="4752439"/>
              <a:ext cx="338126" cy="87620"/>
            </a:xfrm>
            <a:custGeom>
              <a:avLst/>
              <a:gdLst/>
              <a:ahLst/>
              <a:cxnLst/>
              <a:rect l="l" t="t" r="r" b="b"/>
              <a:pathLst>
                <a:path w="3859" h="1000" extrusionOk="0">
                  <a:moveTo>
                    <a:pt x="1" y="1"/>
                  </a:moveTo>
                  <a:cubicBezTo>
                    <a:pt x="1" y="1"/>
                    <a:pt x="1295" y="108"/>
                    <a:pt x="2074" y="341"/>
                  </a:cubicBezTo>
                  <a:cubicBezTo>
                    <a:pt x="2855" y="573"/>
                    <a:pt x="3858" y="896"/>
                    <a:pt x="3858" y="896"/>
                  </a:cubicBezTo>
                  <a:cubicBezTo>
                    <a:pt x="3858" y="896"/>
                    <a:pt x="3199" y="999"/>
                    <a:pt x="2615" y="922"/>
                  </a:cubicBezTo>
                  <a:cubicBezTo>
                    <a:pt x="2030" y="845"/>
                    <a:pt x="1359" y="883"/>
                    <a:pt x="755" y="552"/>
                  </a:cubicBezTo>
                  <a:cubicBezTo>
                    <a:pt x="390" y="3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67915" y="4879316"/>
              <a:ext cx="373875" cy="96908"/>
            </a:xfrm>
            <a:custGeom>
              <a:avLst/>
              <a:gdLst/>
              <a:ahLst/>
              <a:cxnLst/>
              <a:rect l="l" t="t" r="r" b="b"/>
              <a:pathLst>
                <a:path w="4267" h="1106" extrusionOk="0">
                  <a:moveTo>
                    <a:pt x="1" y="0"/>
                  </a:moveTo>
                  <a:cubicBezTo>
                    <a:pt x="1" y="0"/>
                    <a:pt x="1430" y="121"/>
                    <a:pt x="2295" y="376"/>
                  </a:cubicBezTo>
                  <a:cubicBezTo>
                    <a:pt x="3156" y="633"/>
                    <a:pt x="4267" y="989"/>
                    <a:pt x="4267" y="989"/>
                  </a:cubicBezTo>
                  <a:cubicBezTo>
                    <a:pt x="4267" y="989"/>
                    <a:pt x="3537" y="1105"/>
                    <a:pt x="2892" y="1019"/>
                  </a:cubicBezTo>
                  <a:cubicBezTo>
                    <a:pt x="2246" y="935"/>
                    <a:pt x="1501" y="977"/>
                    <a:pt x="834" y="609"/>
                  </a:cubicBezTo>
                  <a:cubicBezTo>
                    <a:pt x="431" y="38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237814" y="4303378"/>
              <a:ext cx="361257" cy="57566"/>
            </a:xfrm>
            <a:custGeom>
              <a:avLst/>
              <a:gdLst/>
              <a:ahLst/>
              <a:cxnLst/>
              <a:rect l="l" t="t" r="r" b="b"/>
              <a:pathLst>
                <a:path w="4123" h="657" extrusionOk="0">
                  <a:moveTo>
                    <a:pt x="0" y="183"/>
                  </a:moveTo>
                  <a:cubicBezTo>
                    <a:pt x="0" y="183"/>
                    <a:pt x="1365" y="0"/>
                    <a:pt x="2173" y="93"/>
                  </a:cubicBezTo>
                  <a:cubicBezTo>
                    <a:pt x="2982" y="186"/>
                    <a:pt x="4122" y="169"/>
                    <a:pt x="4122" y="169"/>
                  </a:cubicBezTo>
                  <a:cubicBezTo>
                    <a:pt x="4122" y="169"/>
                    <a:pt x="3443" y="581"/>
                    <a:pt x="2856" y="618"/>
                  </a:cubicBezTo>
                  <a:cubicBezTo>
                    <a:pt x="2235" y="656"/>
                    <a:pt x="1533" y="644"/>
                    <a:pt x="1123" y="574"/>
                  </a:cubicBezTo>
                  <a:cubicBezTo>
                    <a:pt x="711" y="504"/>
                    <a:pt x="0" y="185"/>
                    <a:pt x="0" y="18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208724" y="4418075"/>
              <a:ext cx="339440" cy="51871"/>
            </a:xfrm>
            <a:custGeom>
              <a:avLst/>
              <a:gdLst/>
              <a:ahLst/>
              <a:cxnLst/>
              <a:rect l="l" t="t" r="r" b="b"/>
              <a:pathLst>
                <a:path w="3874" h="592" extrusionOk="0">
                  <a:moveTo>
                    <a:pt x="2" y="207"/>
                  </a:moveTo>
                  <a:cubicBezTo>
                    <a:pt x="2" y="207"/>
                    <a:pt x="443" y="0"/>
                    <a:pt x="1165" y="46"/>
                  </a:cubicBezTo>
                  <a:cubicBezTo>
                    <a:pt x="1895" y="89"/>
                    <a:pt x="3874" y="195"/>
                    <a:pt x="3874" y="195"/>
                  </a:cubicBezTo>
                  <a:cubicBezTo>
                    <a:pt x="3874" y="195"/>
                    <a:pt x="3256" y="507"/>
                    <a:pt x="2232" y="549"/>
                  </a:cubicBezTo>
                  <a:cubicBezTo>
                    <a:pt x="1207" y="591"/>
                    <a:pt x="1" y="207"/>
                    <a:pt x="1" y="20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184014" y="4516562"/>
              <a:ext cx="339265" cy="69570"/>
            </a:xfrm>
            <a:custGeom>
              <a:avLst/>
              <a:gdLst/>
              <a:ahLst/>
              <a:cxnLst/>
              <a:rect l="l" t="t" r="r" b="b"/>
              <a:pathLst>
                <a:path w="3872" h="794" extrusionOk="0">
                  <a:moveTo>
                    <a:pt x="0" y="293"/>
                  </a:moveTo>
                  <a:cubicBezTo>
                    <a:pt x="0" y="293"/>
                    <a:pt x="605" y="0"/>
                    <a:pt x="1179" y="164"/>
                  </a:cubicBezTo>
                  <a:cubicBezTo>
                    <a:pt x="1910" y="371"/>
                    <a:pt x="3872" y="311"/>
                    <a:pt x="3872" y="311"/>
                  </a:cubicBezTo>
                  <a:cubicBezTo>
                    <a:pt x="3872" y="311"/>
                    <a:pt x="3119" y="711"/>
                    <a:pt x="2096" y="753"/>
                  </a:cubicBezTo>
                  <a:cubicBezTo>
                    <a:pt x="1072" y="793"/>
                    <a:pt x="0" y="293"/>
                    <a:pt x="0" y="293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155099" y="4646855"/>
              <a:ext cx="336811" cy="72024"/>
            </a:xfrm>
            <a:custGeom>
              <a:avLst/>
              <a:gdLst/>
              <a:ahLst/>
              <a:cxnLst/>
              <a:rect l="l" t="t" r="r" b="b"/>
              <a:pathLst>
                <a:path w="3844" h="822" extrusionOk="0">
                  <a:moveTo>
                    <a:pt x="0" y="47"/>
                  </a:moveTo>
                  <a:cubicBezTo>
                    <a:pt x="0" y="47"/>
                    <a:pt x="463" y="1"/>
                    <a:pt x="1184" y="54"/>
                  </a:cubicBezTo>
                  <a:cubicBezTo>
                    <a:pt x="1905" y="106"/>
                    <a:pt x="3844" y="511"/>
                    <a:pt x="3844" y="511"/>
                  </a:cubicBezTo>
                  <a:cubicBezTo>
                    <a:pt x="3844" y="511"/>
                    <a:pt x="3049" y="822"/>
                    <a:pt x="2028" y="745"/>
                  </a:cubicBezTo>
                  <a:cubicBezTo>
                    <a:pt x="1007" y="669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290651" y="3399034"/>
              <a:ext cx="221854" cy="213267"/>
            </a:xfrm>
            <a:custGeom>
              <a:avLst/>
              <a:gdLst/>
              <a:ahLst/>
              <a:cxnLst/>
              <a:rect l="l" t="t" r="r" b="b"/>
              <a:pathLst>
                <a:path w="2532" h="2434" extrusionOk="0">
                  <a:moveTo>
                    <a:pt x="2441" y="2303"/>
                  </a:moveTo>
                  <a:cubicBezTo>
                    <a:pt x="2441" y="2303"/>
                    <a:pt x="1981" y="2433"/>
                    <a:pt x="1463" y="2017"/>
                  </a:cubicBezTo>
                  <a:cubicBezTo>
                    <a:pt x="946" y="1600"/>
                    <a:pt x="1" y="0"/>
                    <a:pt x="1" y="0"/>
                  </a:cubicBezTo>
                  <a:cubicBezTo>
                    <a:pt x="1" y="0"/>
                    <a:pt x="348" y="112"/>
                    <a:pt x="743" y="465"/>
                  </a:cubicBezTo>
                  <a:cubicBezTo>
                    <a:pt x="1135" y="818"/>
                    <a:pt x="1606" y="1561"/>
                    <a:pt x="2267" y="1812"/>
                  </a:cubicBezTo>
                  <a:cubicBezTo>
                    <a:pt x="2505" y="1903"/>
                    <a:pt x="2532" y="2163"/>
                    <a:pt x="2532" y="2163"/>
                  </a:cubicBezTo>
                  <a:lnTo>
                    <a:pt x="2441" y="2303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192601" y="3512767"/>
              <a:ext cx="254624" cy="215370"/>
            </a:xfrm>
            <a:custGeom>
              <a:avLst/>
              <a:gdLst/>
              <a:ahLst/>
              <a:cxnLst/>
              <a:rect l="l" t="t" r="r" b="b"/>
              <a:pathLst>
                <a:path w="2906" h="2458" extrusionOk="0">
                  <a:moveTo>
                    <a:pt x="2853" y="2395"/>
                  </a:moveTo>
                  <a:cubicBezTo>
                    <a:pt x="2853" y="2395"/>
                    <a:pt x="2379" y="2458"/>
                    <a:pt x="1791" y="2028"/>
                  </a:cubicBezTo>
                  <a:cubicBezTo>
                    <a:pt x="1205" y="1598"/>
                    <a:pt x="0" y="0"/>
                    <a:pt x="0" y="0"/>
                  </a:cubicBezTo>
                  <a:cubicBezTo>
                    <a:pt x="0" y="0"/>
                    <a:pt x="399" y="111"/>
                    <a:pt x="842" y="474"/>
                  </a:cubicBezTo>
                  <a:cubicBezTo>
                    <a:pt x="1286" y="839"/>
                    <a:pt x="2340" y="1705"/>
                    <a:pt x="2567" y="1870"/>
                  </a:cubicBezTo>
                  <a:cubicBezTo>
                    <a:pt x="2791" y="2035"/>
                    <a:pt x="2905" y="2286"/>
                    <a:pt x="2905" y="228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113566" y="3659095"/>
              <a:ext cx="285641" cy="189697"/>
            </a:xfrm>
            <a:custGeom>
              <a:avLst/>
              <a:gdLst/>
              <a:ahLst/>
              <a:cxnLst/>
              <a:rect l="l" t="t" r="r" b="b"/>
              <a:pathLst>
                <a:path w="3260" h="2165" extrusionOk="0">
                  <a:moveTo>
                    <a:pt x="3083" y="2091"/>
                  </a:moveTo>
                  <a:cubicBezTo>
                    <a:pt x="3083" y="2091"/>
                    <a:pt x="2683" y="2165"/>
                    <a:pt x="2057" y="1798"/>
                  </a:cubicBezTo>
                  <a:cubicBezTo>
                    <a:pt x="1429" y="1430"/>
                    <a:pt x="1" y="0"/>
                    <a:pt x="1" y="0"/>
                  </a:cubicBezTo>
                  <a:cubicBezTo>
                    <a:pt x="1" y="0"/>
                    <a:pt x="409" y="70"/>
                    <a:pt x="888" y="386"/>
                  </a:cubicBezTo>
                  <a:cubicBezTo>
                    <a:pt x="1367" y="704"/>
                    <a:pt x="2504" y="1456"/>
                    <a:pt x="2744" y="1598"/>
                  </a:cubicBezTo>
                  <a:cubicBezTo>
                    <a:pt x="2986" y="1738"/>
                    <a:pt x="3260" y="2014"/>
                    <a:pt x="3260" y="2014"/>
                  </a:cubicBezTo>
                  <a:lnTo>
                    <a:pt x="3083" y="2091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63008" y="3775720"/>
              <a:ext cx="282575" cy="187419"/>
            </a:xfrm>
            <a:custGeom>
              <a:avLst/>
              <a:gdLst/>
              <a:ahLst/>
              <a:cxnLst/>
              <a:rect l="l" t="t" r="r" b="b"/>
              <a:pathLst>
                <a:path w="3225" h="2139" extrusionOk="0">
                  <a:moveTo>
                    <a:pt x="3053" y="2090"/>
                  </a:moveTo>
                  <a:cubicBezTo>
                    <a:pt x="3053" y="2090"/>
                    <a:pt x="2683" y="2139"/>
                    <a:pt x="2007" y="1865"/>
                  </a:cubicBezTo>
                  <a:cubicBezTo>
                    <a:pt x="1065" y="1484"/>
                    <a:pt x="1" y="1"/>
                    <a:pt x="1" y="1"/>
                  </a:cubicBezTo>
                  <a:cubicBezTo>
                    <a:pt x="1" y="1"/>
                    <a:pt x="346" y="169"/>
                    <a:pt x="881" y="613"/>
                  </a:cubicBezTo>
                  <a:cubicBezTo>
                    <a:pt x="1323" y="983"/>
                    <a:pt x="2432" y="1495"/>
                    <a:pt x="2683" y="1621"/>
                  </a:cubicBezTo>
                  <a:cubicBezTo>
                    <a:pt x="2932" y="1746"/>
                    <a:pt x="3225" y="2002"/>
                    <a:pt x="3225" y="2002"/>
                  </a:cubicBezTo>
                  <a:lnTo>
                    <a:pt x="3053" y="2090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423924" y="3201972"/>
              <a:ext cx="133445" cy="259969"/>
            </a:xfrm>
            <a:custGeom>
              <a:avLst/>
              <a:gdLst/>
              <a:ahLst/>
              <a:cxnLst/>
              <a:rect l="l" t="t" r="r" b="b"/>
              <a:pathLst>
                <a:path w="1523" h="2967" extrusionOk="0">
                  <a:moveTo>
                    <a:pt x="1505" y="2967"/>
                  </a:moveTo>
                  <a:cubicBezTo>
                    <a:pt x="1505" y="2967"/>
                    <a:pt x="1281" y="2923"/>
                    <a:pt x="930" y="2358"/>
                  </a:cubicBezTo>
                  <a:cubicBezTo>
                    <a:pt x="581" y="1793"/>
                    <a:pt x="0" y="0"/>
                    <a:pt x="0" y="0"/>
                  </a:cubicBezTo>
                  <a:cubicBezTo>
                    <a:pt x="0" y="0"/>
                    <a:pt x="292" y="223"/>
                    <a:pt x="546" y="686"/>
                  </a:cubicBezTo>
                  <a:cubicBezTo>
                    <a:pt x="800" y="1148"/>
                    <a:pt x="1377" y="2140"/>
                    <a:pt x="1442" y="2388"/>
                  </a:cubicBezTo>
                  <a:cubicBezTo>
                    <a:pt x="1523" y="2700"/>
                    <a:pt x="1505" y="2967"/>
                    <a:pt x="1505" y="296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14115" y="3909168"/>
              <a:ext cx="294140" cy="170684"/>
            </a:xfrm>
            <a:custGeom>
              <a:avLst/>
              <a:gdLst/>
              <a:ahLst/>
              <a:cxnLst/>
              <a:rect l="l" t="t" r="r" b="b"/>
              <a:pathLst>
                <a:path w="3357" h="1948" extrusionOk="0">
                  <a:moveTo>
                    <a:pt x="3356" y="1889"/>
                  </a:moveTo>
                  <a:cubicBezTo>
                    <a:pt x="3356" y="1889"/>
                    <a:pt x="2357" y="1117"/>
                    <a:pt x="1644" y="772"/>
                  </a:cubicBezTo>
                  <a:cubicBezTo>
                    <a:pt x="932" y="426"/>
                    <a:pt x="1" y="0"/>
                    <a:pt x="1" y="0"/>
                  </a:cubicBezTo>
                  <a:cubicBezTo>
                    <a:pt x="1" y="0"/>
                    <a:pt x="406" y="509"/>
                    <a:pt x="876" y="835"/>
                  </a:cubicBezTo>
                  <a:cubicBezTo>
                    <a:pt x="1344" y="1163"/>
                    <a:pt x="2081" y="1631"/>
                    <a:pt x="2453" y="1789"/>
                  </a:cubicBezTo>
                  <a:cubicBezTo>
                    <a:pt x="2827" y="1947"/>
                    <a:pt x="3355" y="1889"/>
                    <a:pt x="3355" y="1889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-29784" y="4026406"/>
              <a:ext cx="302201" cy="175415"/>
            </a:xfrm>
            <a:custGeom>
              <a:avLst/>
              <a:gdLst/>
              <a:ahLst/>
              <a:cxnLst/>
              <a:rect l="l" t="t" r="r" b="b"/>
              <a:pathLst>
                <a:path w="3449" h="2002" extrusionOk="0">
                  <a:moveTo>
                    <a:pt x="3449" y="1942"/>
                  </a:moveTo>
                  <a:cubicBezTo>
                    <a:pt x="3449" y="1942"/>
                    <a:pt x="2421" y="1149"/>
                    <a:pt x="1689" y="795"/>
                  </a:cubicBezTo>
                  <a:cubicBezTo>
                    <a:pt x="958" y="439"/>
                    <a:pt x="0" y="0"/>
                    <a:pt x="0" y="0"/>
                  </a:cubicBezTo>
                  <a:cubicBezTo>
                    <a:pt x="0" y="0"/>
                    <a:pt x="414" y="523"/>
                    <a:pt x="898" y="860"/>
                  </a:cubicBezTo>
                  <a:cubicBezTo>
                    <a:pt x="1381" y="1197"/>
                    <a:pt x="2137" y="1679"/>
                    <a:pt x="2521" y="1841"/>
                  </a:cubicBezTo>
                  <a:cubicBezTo>
                    <a:pt x="2905" y="2002"/>
                    <a:pt x="3449" y="1942"/>
                    <a:pt x="3449" y="1942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-197055" y="4642474"/>
              <a:ext cx="327348" cy="123018"/>
            </a:xfrm>
            <a:custGeom>
              <a:avLst/>
              <a:gdLst/>
              <a:ahLst/>
              <a:cxnLst/>
              <a:rect l="l" t="t" r="r" b="b"/>
              <a:pathLst>
                <a:path w="3736" h="1404" extrusionOk="0">
                  <a:moveTo>
                    <a:pt x="3735" y="1317"/>
                  </a:moveTo>
                  <a:cubicBezTo>
                    <a:pt x="3735" y="1317"/>
                    <a:pt x="2586" y="714"/>
                    <a:pt x="1804" y="491"/>
                  </a:cubicBezTo>
                  <a:cubicBezTo>
                    <a:pt x="1022" y="267"/>
                    <a:pt x="1" y="0"/>
                    <a:pt x="1" y="0"/>
                  </a:cubicBezTo>
                  <a:cubicBezTo>
                    <a:pt x="1" y="0"/>
                    <a:pt x="501" y="442"/>
                    <a:pt x="1036" y="691"/>
                  </a:cubicBezTo>
                  <a:cubicBezTo>
                    <a:pt x="1571" y="940"/>
                    <a:pt x="2116" y="1333"/>
                    <a:pt x="2804" y="1377"/>
                  </a:cubicBezTo>
                  <a:cubicBezTo>
                    <a:pt x="3219" y="1403"/>
                    <a:pt x="3735" y="1317"/>
                    <a:pt x="3735" y="131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-256550" y="4738770"/>
              <a:ext cx="330590" cy="155701"/>
            </a:xfrm>
            <a:custGeom>
              <a:avLst/>
              <a:gdLst/>
              <a:ahLst/>
              <a:cxnLst/>
              <a:rect l="l" t="t" r="r" b="b"/>
              <a:pathLst>
                <a:path w="3773" h="1777" extrusionOk="0">
                  <a:moveTo>
                    <a:pt x="3772" y="1625"/>
                  </a:moveTo>
                  <a:cubicBezTo>
                    <a:pt x="3772" y="1625"/>
                    <a:pt x="2502" y="957"/>
                    <a:pt x="1637" y="710"/>
                  </a:cubicBezTo>
                  <a:cubicBezTo>
                    <a:pt x="771" y="462"/>
                    <a:pt x="1" y="1"/>
                    <a:pt x="1" y="1"/>
                  </a:cubicBezTo>
                  <a:cubicBezTo>
                    <a:pt x="1" y="1"/>
                    <a:pt x="401" y="613"/>
                    <a:pt x="762" y="910"/>
                  </a:cubicBezTo>
                  <a:cubicBezTo>
                    <a:pt x="1267" y="1322"/>
                    <a:pt x="1748" y="1697"/>
                    <a:pt x="2507" y="1746"/>
                  </a:cubicBezTo>
                  <a:cubicBezTo>
                    <a:pt x="2967" y="1776"/>
                    <a:pt x="3772" y="1625"/>
                    <a:pt x="3772" y="162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2"/>
            <p:cNvSpPr/>
            <p:nvPr/>
          </p:nvSpPr>
          <p:spPr>
            <a:xfrm>
              <a:off x="-58436" y="4126645"/>
              <a:ext cx="303954" cy="195130"/>
            </a:xfrm>
            <a:custGeom>
              <a:avLst/>
              <a:gdLst/>
              <a:ahLst/>
              <a:cxnLst/>
              <a:rect l="l" t="t" r="r" b="b"/>
              <a:pathLst>
                <a:path w="3469" h="2227" extrusionOk="0">
                  <a:moveTo>
                    <a:pt x="3469" y="2226"/>
                  </a:moveTo>
                  <a:cubicBezTo>
                    <a:pt x="3469" y="2226"/>
                    <a:pt x="2416" y="1339"/>
                    <a:pt x="1685" y="982"/>
                  </a:cubicBezTo>
                  <a:cubicBezTo>
                    <a:pt x="952" y="626"/>
                    <a:pt x="1" y="0"/>
                    <a:pt x="1" y="0"/>
                  </a:cubicBezTo>
                  <a:cubicBezTo>
                    <a:pt x="1" y="0"/>
                    <a:pt x="350" y="712"/>
                    <a:pt x="827" y="1058"/>
                  </a:cubicBezTo>
                  <a:cubicBezTo>
                    <a:pt x="1331" y="1425"/>
                    <a:pt x="1929" y="1791"/>
                    <a:pt x="2313" y="1954"/>
                  </a:cubicBezTo>
                  <a:cubicBezTo>
                    <a:pt x="2697" y="2116"/>
                    <a:pt x="3469" y="2226"/>
                    <a:pt x="3469" y="222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2"/>
            <p:cNvSpPr/>
            <p:nvPr/>
          </p:nvSpPr>
          <p:spPr>
            <a:xfrm>
              <a:off x="-72982" y="4254222"/>
              <a:ext cx="285641" cy="183301"/>
            </a:xfrm>
            <a:custGeom>
              <a:avLst/>
              <a:gdLst/>
              <a:ahLst/>
              <a:cxnLst/>
              <a:rect l="l" t="t" r="r" b="b"/>
              <a:pathLst>
                <a:path w="3260" h="2092" extrusionOk="0">
                  <a:moveTo>
                    <a:pt x="3259" y="2091"/>
                  </a:moveTo>
                  <a:cubicBezTo>
                    <a:pt x="3259" y="2091"/>
                    <a:pt x="2998" y="1679"/>
                    <a:pt x="2367" y="1328"/>
                  </a:cubicBezTo>
                  <a:cubicBezTo>
                    <a:pt x="1725" y="974"/>
                    <a:pt x="0" y="0"/>
                    <a:pt x="0" y="0"/>
                  </a:cubicBezTo>
                  <a:cubicBezTo>
                    <a:pt x="0" y="0"/>
                    <a:pt x="355" y="595"/>
                    <a:pt x="1195" y="1181"/>
                  </a:cubicBezTo>
                  <a:cubicBezTo>
                    <a:pt x="2037" y="1765"/>
                    <a:pt x="3259" y="2091"/>
                    <a:pt x="3259" y="209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2"/>
            <p:cNvSpPr/>
            <p:nvPr/>
          </p:nvSpPr>
          <p:spPr>
            <a:xfrm>
              <a:off x="-98655" y="4362435"/>
              <a:ext cx="286868" cy="181111"/>
            </a:xfrm>
            <a:custGeom>
              <a:avLst/>
              <a:gdLst/>
              <a:ahLst/>
              <a:cxnLst/>
              <a:rect l="l" t="t" r="r" b="b"/>
              <a:pathLst>
                <a:path w="3274" h="2067" extrusionOk="0">
                  <a:moveTo>
                    <a:pt x="3273" y="2066"/>
                  </a:moveTo>
                  <a:cubicBezTo>
                    <a:pt x="3273" y="2066"/>
                    <a:pt x="2895" y="1700"/>
                    <a:pt x="2144" y="1389"/>
                  </a:cubicBezTo>
                  <a:cubicBezTo>
                    <a:pt x="1476" y="1114"/>
                    <a:pt x="0" y="0"/>
                    <a:pt x="0" y="0"/>
                  </a:cubicBezTo>
                  <a:cubicBezTo>
                    <a:pt x="0" y="0"/>
                    <a:pt x="291" y="731"/>
                    <a:pt x="1132" y="1316"/>
                  </a:cubicBezTo>
                  <a:cubicBezTo>
                    <a:pt x="1974" y="1901"/>
                    <a:pt x="3273" y="2066"/>
                    <a:pt x="3273" y="206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2"/>
            <p:cNvSpPr/>
            <p:nvPr/>
          </p:nvSpPr>
          <p:spPr>
            <a:xfrm>
              <a:off x="-145095" y="4505959"/>
              <a:ext cx="305969" cy="146676"/>
            </a:xfrm>
            <a:custGeom>
              <a:avLst/>
              <a:gdLst/>
              <a:ahLst/>
              <a:cxnLst/>
              <a:rect l="l" t="t" r="r" b="b"/>
              <a:pathLst>
                <a:path w="3492" h="1674" extrusionOk="0">
                  <a:moveTo>
                    <a:pt x="3491" y="1674"/>
                  </a:moveTo>
                  <a:cubicBezTo>
                    <a:pt x="3491" y="1674"/>
                    <a:pt x="3125" y="1386"/>
                    <a:pt x="2490" y="1044"/>
                  </a:cubicBezTo>
                  <a:cubicBezTo>
                    <a:pt x="1853" y="700"/>
                    <a:pt x="1" y="0"/>
                    <a:pt x="1" y="0"/>
                  </a:cubicBezTo>
                  <a:cubicBezTo>
                    <a:pt x="1" y="0"/>
                    <a:pt x="502" y="690"/>
                    <a:pt x="1406" y="1174"/>
                  </a:cubicBezTo>
                  <a:cubicBezTo>
                    <a:pt x="2309" y="1658"/>
                    <a:pt x="3491" y="1674"/>
                    <a:pt x="3491" y="167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2"/>
            <p:cNvSpPr/>
            <p:nvPr/>
          </p:nvSpPr>
          <p:spPr>
            <a:xfrm>
              <a:off x="555445" y="3433294"/>
              <a:ext cx="288796" cy="107773"/>
            </a:xfrm>
            <a:custGeom>
              <a:avLst/>
              <a:gdLst/>
              <a:ahLst/>
              <a:cxnLst/>
              <a:rect l="l" t="t" r="r" b="b"/>
              <a:pathLst>
                <a:path w="3296" h="1230" extrusionOk="0">
                  <a:moveTo>
                    <a:pt x="159" y="963"/>
                  </a:moveTo>
                  <a:cubicBezTo>
                    <a:pt x="159" y="963"/>
                    <a:pt x="480" y="1230"/>
                    <a:pt x="1132" y="1098"/>
                  </a:cubicBezTo>
                  <a:cubicBezTo>
                    <a:pt x="1783" y="969"/>
                    <a:pt x="3295" y="72"/>
                    <a:pt x="3295" y="72"/>
                  </a:cubicBezTo>
                  <a:cubicBezTo>
                    <a:pt x="3295" y="72"/>
                    <a:pt x="2897" y="0"/>
                    <a:pt x="2397" y="170"/>
                  </a:cubicBezTo>
                  <a:cubicBezTo>
                    <a:pt x="1869" y="348"/>
                    <a:pt x="1730" y="518"/>
                    <a:pt x="855" y="572"/>
                  </a:cubicBezTo>
                  <a:cubicBezTo>
                    <a:pt x="329" y="605"/>
                    <a:pt x="1" y="826"/>
                    <a:pt x="1" y="82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2"/>
            <p:cNvSpPr/>
            <p:nvPr/>
          </p:nvSpPr>
          <p:spPr>
            <a:xfrm>
              <a:off x="470364" y="3589085"/>
              <a:ext cx="311139" cy="87094"/>
            </a:xfrm>
            <a:custGeom>
              <a:avLst/>
              <a:gdLst/>
              <a:ahLst/>
              <a:cxnLst/>
              <a:rect l="l" t="t" r="r" b="b"/>
              <a:pathLst>
                <a:path w="3551" h="994" extrusionOk="0">
                  <a:moveTo>
                    <a:pt x="0" y="838"/>
                  </a:moveTo>
                  <a:cubicBezTo>
                    <a:pt x="0" y="838"/>
                    <a:pt x="195" y="994"/>
                    <a:pt x="856" y="920"/>
                  </a:cubicBezTo>
                  <a:cubicBezTo>
                    <a:pt x="1516" y="846"/>
                    <a:pt x="3550" y="380"/>
                    <a:pt x="3550" y="380"/>
                  </a:cubicBezTo>
                  <a:cubicBezTo>
                    <a:pt x="3550" y="380"/>
                    <a:pt x="2901" y="1"/>
                    <a:pt x="2409" y="190"/>
                  </a:cubicBezTo>
                  <a:cubicBezTo>
                    <a:pt x="1796" y="424"/>
                    <a:pt x="653" y="480"/>
                    <a:pt x="398" y="508"/>
                  </a:cubicBezTo>
                  <a:cubicBezTo>
                    <a:pt x="144" y="536"/>
                    <a:pt x="14" y="664"/>
                    <a:pt x="14" y="664"/>
                  </a:cubicBezTo>
                  <a:lnTo>
                    <a:pt x="0" y="838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2"/>
            <p:cNvSpPr/>
            <p:nvPr/>
          </p:nvSpPr>
          <p:spPr>
            <a:xfrm>
              <a:off x="414110" y="3730857"/>
              <a:ext cx="327611" cy="87357"/>
            </a:xfrm>
            <a:custGeom>
              <a:avLst/>
              <a:gdLst/>
              <a:ahLst/>
              <a:cxnLst/>
              <a:rect l="l" t="t" r="r" b="b"/>
              <a:pathLst>
                <a:path w="3739" h="997" extrusionOk="0">
                  <a:moveTo>
                    <a:pt x="44" y="609"/>
                  </a:moveTo>
                  <a:cubicBezTo>
                    <a:pt x="44" y="609"/>
                    <a:pt x="332" y="997"/>
                    <a:pt x="1058" y="949"/>
                  </a:cubicBezTo>
                  <a:cubicBezTo>
                    <a:pt x="1784" y="900"/>
                    <a:pt x="3738" y="121"/>
                    <a:pt x="3738" y="121"/>
                  </a:cubicBezTo>
                  <a:cubicBezTo>
                    <a:pt x="3738" y="121"/>
                    <a:pt x="3342" y="0"/>
                    <a:pt x="2772" y="69"/>
                  </a:cubicBezTo>
                  <a:cubicBezTo>
                    <a:pt x="2200" y="139"/>
                    <a:pt x="847" y="302"/>
                    <a:pt x="568" y="321"/>
                  </a:cubicBezTo>
                  <a:cubicBezTo>
                    <a:pt x="290" y="339"/>
                    <a:pt x="0" y="437"/>
                    <a:pt x="0" y="43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2"/>
            <p:cNvSpPr/>
            <p:nvPr/>
          </p:nvSpPr>
          <p:spPr>
            <a:xfrm>
              <a:off x="363815" y="3882969"/>
              <a:ext cx="334708" cy="58968"/>
            </a:xfrm>
            <a:custGeom>
              <a:avLst/>
              <a:gdLst/>
              <a:ahLst/>
              <a:cxnLst/>
              <a:rect l="l" t="t" r="r" b="b"/>
              <a:pathLst>
                <a:path w="3820" h="673" extrusionOk="0">
                  <a:moveTo>
                    <a:pt x="97" y="225"/>
                  </a:moveTo>
                  <a:cubicBezTo>
                    <a:pt x="97" y="225"/>
                    <a:pt x="376" y="522"/>
                    <a:pt x="1099" y="599"/>
                  </a:cubicBezTo>
                  <a:cubicBezTo>
                    <a:pt x="1821" y="673"/>
                    <a:pt x="3819" y="367"/>
                    <a:pt x="3819" y="367"/>
                  </a:cubicBezTo>
                  <a:cubicBezTo>
                    <a:pt x="3819" y="367"/>
                    <a:pt x="3449" y="182"/>
                    <a:pt x="2875" y="152"/>
                  </a:cubicBezTo>
                  <a:cubicBezTo>
                    <a:pt x="2302" y="124"/>
                    <a:pt x="941" y="59"/>
                    <a:pt x="662" y="29"/>
                  </a:cubicBezTo>
                  <a:cubicBezTo>
                    <a:pt x="385" y="1"/>
                    <a:pt x="0" y="59"/>
                    <a:pt x="0" y="59"/>
                  </a:cubicBezTo>
                  <a:lnTo>
                    <a:pt x="97" y="225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2"/>
            <p:cNvSpPr/>
            <p:nvPr/>
          </p:nvSpPr>
          <p:spPr>
            <a:xfrm>
              <a:off x="327189" y="4003186"/>
              <a:ext cx="334884" cy="60020"/>
            </a:xfrm>
            <a:custGeom>
              <a:avLst/>
              <a:gdLst/>
              <a:ahLst/>
              <a:cxnLst/>
              <a:rect l="l" t="t" r="r" b="b"/>
              <a:pathLst>
                <a:path w="3822" h="685" extrusionOk="0">
                  <a:moveTo>
                    <a:pt x="294" y="365"/>
                  </a:moveTo>
                  <a:cubicBezTo>
                    <a:pt x="538" y="529"/>
                    <a:pt x="720" y="534"/>
                    <a:pt x="1443" y="609"/>
                  </a:cubicBezTo>
                  <a:cubicBezTo>
                    <a:pt x="2166" y="685"/>
                    <a:pt x="3821" y="367"/>
                    <a:pt x="3821" y="367"/>
                  </a:cubicBezTo>
                  <a:cubicBezTo>
                    <a:pt x="3821" y="367"/>
                    <a:pt x="3450" y="181"/>
                    <a:pt x="2878" y="153"/>
                  </a:cubicBezTo>
                  <a:cubicBezTo>
                    <a:pt x="2302" y="125"/>
                    <a:pt x="941" y="58"/>
                    <a:pt x="664" y="30"/>
                  </a:cubicBezTo>
                  <a:cubicBezTo>
                    <a:pt x="385" y="1"/>
                    <a:pt x="1" y="60"/>
                    <a:pt x="1" y="60"/>
                  </a:cubicBezTo>
                  <a:cubicBezTo>
                    <a:pt x="1" y="60"/>
                    <a:pt x="206" y="306"/>
                    <a:pt x="294" y="36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2"/>
            <p:cNvSpPr/>
            <p:nvPr/>
          </p:nvSpPr>
          <p:spPr>
            <a:xfrm>
              <a:off x="290475" y="4125243"/>
              <a:ext cx="346537" cy="52484"/>
            </a:xfrm>
            <a:custGeom>
              <a:avLst/>
              <a:gdLst/>
              <a:ahLst/>
              <a:cxnLst/>
              <a:rect l="l" t="t" r="r" b="b"/>
              <a:pathLst>
                <a:path w="3955" h="599" extrusionOk="0">
                  <a:moveTo>
                    <a:pt x="1" y="118"/>
                  </a:moveTo>
                  <a:cubicBezTo>
                    <a:pt x="1" y="118"/>
                    <a:pt x="1294" y="0"/>
                    <a:pt x="2102" y="93"/>
                  </a:cubicBezTo>
                  <a:cubicBezTo>
                    <a:pt x="2911" y="186"/>
                    <a:pt x="3955" y="332"/>
                    <a:pt x="3955" y="332"/>
                  </a:cubicBezTo>
                  <a:cubicBezTo>
                    <a:pt x="3955" y="332"/>
                    <a:pt x="3323" y="548"/>
                    <a:pt x="2734" y="574"/>
                  </a:cubicBezTo>
                  <a:cubicBezTo>
                    <a:pt x="2146" y="599"/>
                    <a:pt x="1250" y="599"/>
                    <a:pt x="837" y="530"/>
                  </a:cubicBezTo>
                  <a:cubicBezTo>
                    <a:pt x="427" y="460"/>
                    <a:pt x="1" y="116"/>
                    <a:pt x="1" y="11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2"/>
            <p:cNvSpPr/>
            <p:nvPr/>
          </p:nvSpPr>
          <p:spPr>
            <a:xfrm>
              <a:off x="262086" y="4242481"/>
              <a:ext cx="346537" cy="53273"/>
            </a:xfrm>
            <a:custGeom>
              <a:avLst/>
              <a:gdLst/>
              <a:ahLst/>
              <a:cxnLst/>
              <a:rect l="l" t="t" r="r" b="b"/>
              <a:pathLst>
                <a:path w="3955" h="608" extrusionOk="0">
                  <a:moveTo>
                    <a:pt x="0" y="125"/>
                  </a:moveTo>
                  <a:cubicBezTo>
                    <a:pt x="1240" y="13"/>
                    <a:pt x="1240" y="1"/>
                    <a:pt x="2102" y="101"/>
                  </a:cubicBezTo>
                  <a:cubicBezTo>
                    <a:pt x="2910" y="194"/>
                    <a:pt x="3954" y="339"/>
                    <a:pt x="3954" y="339"/>
                  </a:cubicBezTo>
                  <a:cubicBezTo>
                    <a:pt x="3954" y="339"/>
                    <a:pt x="3323" y="555"/>
                    <a:pt x="2735" y="581"/>
                  </a:cubicBezTo>
                  <a:cubicBezTo>
                    <a:pt x="2146" y="606"/>
                    <a:pt x="1247" y="608"/>
                    <a:pt x="839" y="538"/>
                  </a:cubicBezTo>
                  <a:cubicBezTo>
                    <a:pt x="428" y="467"/>
                    <a:pt x="0" y="125"/>
                    <a:pt x="0" y="12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2"/>
            <p:cNvSpPr/>
            <p:nvPr/>
          </p:nvSpPr>
          <p:spPr>
            <a:xfrm>
              <a:off x="99108" y="4821047"/>
              <a:ext cx="351356" cy="91037"/>
            </a:xfrm>
            <a:custGeom>
              <a:avLst/>
              <a:gdLst/>
              <a:ahLst/>
              <a:cxnLst/>
              <a:rect l="l" t="t" r="r" b="b"/>
              <a:pathLst>
                <a:path w="4010" h="1039" extrusionOk="0">
                  <a:moveTo>
                    <a:pt x="1" y="0"/>
                  </a:moveTo>
                  <a:cubicBezTo>
                    <a:pt x="1" y="0"/>
                    <a:pt x="1345" y="113"/>
                    <a:pt x="2157" y="353"/>
                  </a:cubicBezTo>
                  <a:cubicBezTo>
                    <a:pt x="2967" y="593"/>
                    <a:pt x="4009" y="930"/>
                    <a:pt x="4009" y="930"/>
                  </a:cubicBezTo>
                  <a:cubicBezTo>
                    <a:pt x="4009" y="930"/>
                    <a:pt x="3323" y="1039"/>
                    <a:pt x="2718" y="958"/>
                  </a:cubicBezTo>
                  <a:cubicBezTo>
                    <a:pt x="2109" y="877"/>
                    <a:pt x="1411" y="918"/>
                    <a:pt x="785" y="572"/>
                  </a:cubicBezTo>
                  <a:cubicBezTo>
                    <a:pt x="404" y="36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224233" y="4365940"/>
              <a:ext cx="340404" cy="52309"/>
            </a:xfrm>
            <a:custGeom>
              <a:avLst/>
              <a:gdLst/>
              <a:ahLst/>
              <a:cxnLst/>
              <a:rect l="l" t="t" r="r" b="b"/>
              <a:pathLst>
                <a:path w="3885" h="597" extrusionOk="0">
                  <a:moveTo>
                    <a:pt x="1" y="0"/>
                  </a:moveTo>
                  <a:cubicBezTo>
                    <a:pt x="1" y="0"/>
                    <a:pt x="483" y="60"/>
                    <a:pt x="1204" y="111"/>
                  </a:cubicBezTo>
                  <a:cubicBezTo>
                    <a:pt x="2023" y="169"/>
                    <a:pt x="3884" y="118"/>
                    <a:pt x="3884" y="118"/>
                  </a:cubicBezTo>
                  <a:cubicBezTo>
                    <a:pt x="3884" y="118"/>
                    <a:pt x="3220" y="514"/>
                    <a:pt x="2195" y="556"/>
                  </a:cubicBezTo>
                  <a:cubicBezTo>
                    <a:pt x="1171" y="59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2"/>
            <p:cNvSpPr/>
            <p:nvPr/>
          </p:nvSpPr>
          <p:spPr>
            <a:xfrm>
              <a:off x="197333" y="4470473"/>
              <a:ext cx="315169" cy="58881"/>
            </a:xfrm>
            <a:custGeom>
              <a:avLst/>
              <a:gdLst/>
              <a:ahLst/>
              <a:cxnLst/>
              <a:rect l="l" t="t" r="r" b="b"/>
              <a:pathLst>
                <a:path w="3597" h="672" extrusionOk="0">
                  <a:moveTo>
                    <a:pt x="1" y="286"/>
                  </a:moveTo>
                  <a:cubicBezTo>
                    <a:pt x="1" y="286"/>
                    <a:pt x="327" y="0"/>
                    <a:pt x="1043" y="100"/>
                  </a:cubicBezTo>
                  <a:cubicBezTo>
                    <a:pt x="1786" y="205"/>
                    <a:pt x="3597" y="267"/>
                    <a:pt x="3597" y="267"/>
                  </a:cubicBezTo>
                  <a:cubicBezTo>
                    <a:pt x="3597" y="267"/>
                    <a:pt x="3086" y="588"/>
                    <a:pt x="2062" y="630"/>
                  </a:cubicBezTo>
                  <a:cubicBezTo>
                    <a:pt x="1039" y="672"/>
                    <a:pt x="1" y="286"/>
                    <a:pt x="1" y="286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2"/>
            <p:cNvSpPr/>
            <p:nvPr/>
          </p:nvSpPr>
          <p:spPr>
            <a:xfrm>
              <a:off x="165526" y="4592968"/>
              <a:ext cx="339002" cy="56164"/>
            </a:xfrm>
            <a:custGeom>
              <a:avLst/>
              <a:gdLst/>
              <a:ahLst/>
              <a:cxnLst/>
              <a:rect l="l" t="t" r="r" b="b"/>
              <a:pathLst>
                <a:path w="3869" h="641" extrusionOk="0">
                  <a:moveTo>
                    <a:pt x="1" y="111"/>
                  </a:moveTo>
                  <a:cubicBezTo>
                    <a:pt x="1" y="111"/>
                    <a:pt x="457" y="25"/>
                    <a:pt x="1181" y="12"/>
                  </a:cubicBezTo>
                  <a:cubicBezTo>
                    <a:pt x="1904" y="0"/>
                    <a:pt x="3869" y="232"/>
                    <a:pt x="3869" y="232"/>
                  </a:cubicBezTo>
                  <a:cubicBezTo>
                    <a:pt x="3869" y="232"/>
                    <a:pt x="3107" y="612"/>
                    <a:pt x="2083" y="626"/>
                  </a:cubicBezTo>
                  <a:cubicBezTo>
                    <a:pt x="1057" y="640"/>
                    <a:pt x="1" y="111"/>
                    <a:pt x="1" y="11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133719" y="4704686"/>
              <a:ext cx="336811" cy="71848"/>
            </a:xfrm>
            <a:custGeom>
              <a:avLst/>
              <a:gdLst/>
              <a:ahLst/>
              <a:cxnLst/>
              <a:rect l="l" t="t" r="r" b="b"/>
              <a:pathLst>
                <a:path w="3844" h="820" extrusionOk="0">
                  <a:moveTo>
                    <a:pt x="1" y="44"/>
                  </a:moveTo>
                  <a:cubicBezTo>
                    <a:pt x="1" y="44"/>
                    <a:pt x="464" y="0"/>
                    <a:pt x="1185" y="51"/>
                  </a:cubicBezTo>
                  <a:cubicBezTo>
                    <a:pt x="1907" y="104"/>
                    <a:pt x="3844" y="509"/>
                    <a:pt x="3844" y="509"/>
                  </a:cubicBezTo>
                  <a:cubicBezTo>
                    <a:pt x="3844" y="509"/>
                    <a:pt x="3051" y="820"/>
                    <a:pt x="2028" y="744"/>
                  </a:cubicBezTo>
                  <a:cubicBezTo>
                    <a:pt x="1007" y="667"/>
                    <a:pt x="1" y="44"/>
                    <a:pt x="1" y="4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342786" y="3271544"/>
              <a:ext cx="195393" cy="229302"/>
            </a:xfrm>
            <a:custGeom>
              <a:avLst/>
              <a:gdLst/>
              <a:ahLst/>
              <a:cxnLst/>
              <a:rect l="l" t="t" r="r" b="b"/>
              <a:pathLst>
                <a:path w="2230" h="2617" extrusionOk="0">
                  <a:moveTo>
                    <a:pt x="1121" y="2155"/>
                  </a:moveTo>
                  <a:cubicBezTo>
                    <a:pt x="642" y="1694"/>
                    <a:pt x="0" y="1"/>
                    <a:pt x="0" y="1"/>
                  </a:cubicBezTo>
                  <a:cubicBezTo>
                    <a:pt x="0" y="1"/>
                    <a:pt x="235" y="166"/>
                    <a:pt x="595" y="552"/>
                  </a:cubicBezTo>
                  <a:cubicBezTo>
                    <a:pt x="956" y="936"/>
                    <a:pt x="1810" y="1852"/>
                    <a:pt x="1995" y="2029"/>
                  </a:cubicBezTo>
                  <a:cubicBezTo>
                    <a:pt x="2179" y="2206"/>
                    <a:pt x="2230" y="2608"/>
                    <a:pt x="2230" y="2608"/>
                  </a:cubicBezTo>
                  <a:cubicBezTo>
                    <a:pt x="2230" y="2608"/>
                    <a:pt x="1600" y="2616"/>
                    <a:pt x="1121" y="2155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229315" y="3466152"/>
              <a:ext cx="248140" cy="213267"/>
            </a:xfrm>
            <a:custGeom>
              <a:avLst/>
              <a:gdLst/>
              <a:ahLst/>
              <a:cxnLst/>
              <a:rect l="l" t="t" r="r" b="b"/>
              <a:pathLst>
                <a:path w="2832" h="2434" extrusionOk="0">
                  <a:moveTo>
                    <a:pt x="2751" y="2295"/>
                  </a:moveTo>
                  <a:cubicBezTo>
                    <a:pt x="2751" y="2295"/>
                    <a:pt x="2437" y="2434"/>
                    <a:pt x="1920" y="2016"/>
                  </a:cubicBezTo>
                  <a:cubicBezTo>
                    <a:pt x="1560" y="1729"/>
                    <a:pt x="1644" y="1667"/>
                    <a:pt x="1" y="1"/>
                  </a:cubicBezTo>
                  <a:cubicBezTo>
                    <a:pt x="1" y="1"/>
                    <a:pt x="751" y="31"/>
                    <a:pt x="1065" y="455"/>
                  </a:cubicBezTo>
                  <a:cubicBezTo>
                    <a:pt x="1457" y="979"/>
                    <a:pt x="2391" y="1641"/>
                    <a:pt x="2590" y="1802"/>
                  </a:cubicBezTo>
                  <a:cubicBezTo>
                    <a:pt x="2790" y="1962"/>
                    <a:pt x="2832" y="2141"/>
                    <a:pt x="2832" y="214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163248" y="3572963"/>
              <a:ext cx="261546" cy="221240"/>
            </a:xfrm>
            <a:custGeom>
              <a:avLst/>
              <a:gdLst/>
              <a:ahLst/>
              <a:cxnLst/>
              <a:rect l="l" t="t" r="r" b="b"/>
              <a:pathLst>
                <a:path w="2985" h="2525" extrusionOk="0">
                  <a:moveTo>
                    <a:pt x="2854" y="2397"/>
                  </a:moveTo>
                  <a:cubicBezTo>
                    <a:pt x="2854" y="2397"/>
                    <a:pt x="2411" y="2525"/>
                    <a:pt x="1825" y="2095"/>
                  </a:cubicBezTo>
                  <a:cubicBezTo>
                    <a:pt x="1239" y="1665"/>
                    <a:pt x="0" y="1"/>
                    <a:pt x="0" y="1"/>
                  </a:cubicBezTo>
                  <a:cubicBezTo>
                    <a:pt x="0" y="1"/>
                    <a:pt x="400" y="113"/>
                    <a:pt x="844" y="476"/>
                  </a:cubicBezTo>
                  <a:cubicBezTo>
                    <a:pt x="1290" y="841"/>
                    <a:pt x="2342" y="1706"/>
                    <a:pt x="2568" y="1871"/>
                  </a:cubicBezTo>
                  <a:cubicBezTo>
                    <a:pt x="2793" y="2037"/>
                    <a:pt x="2984" y="2274"/>
                    <a:pt x="2984" y="2274"/>
                  </a:cubicBezTo>
                  <a:lnTo>
                    <a:pt x="2854" y="2397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75450" y="3738393"/>
              <a:ext cx="296857" cy="173750"/>
            </a:xfrm>
            <a:custGeom>
              <a:avLst/>
              <a:gdLst/>
              <a:ahLst/>
              <a:cxnLst/>
              <a:rect l="l" t="t" r="r" b="b"/>
              <a:pathLst>
                <a:path w="3388" h="1983" extrusionOk="0">
                  <a:moveTo>
                    <a:pt x="3218" y="1881"/>
                  </a:moveTo>
                  <a:cubicBezTo>
                    <a:pt x="3218" y="1881"/>
                    <a:pt x="2823" y="1982"/>
                    <a:pt x="2172" y="1658"/>
                  </a:cubicBezTo>
                  <a:cubicBezTo>
                    <a:pt x="1522" y="1332"/>
                    <a:pt x="1" y="0"/>
                    <a:pt x="1" y="0"/>
                  </a:cubicBezTo>
                  <a:cubicBezTo>
                    <a:pt x="1" y="0"/>
                    <a:pt x="415" y="42"/>
                    <a:pt x="913" y="327"/>
                  </a:cubicBezTo>
                  <a:cubicBezTo>
                    <a:pt x="1413" y="611"/>
                    <a:pt x="2597" y="1288"/>
                    <a:pt x="2846" y="1412"/>
                  </a:cubicBezTo>
                  <a:cubicBezTo>
                    <a:pt x="3097" y="1537"/>
                    <a:pt x="3388" y="1793"/>
                    <a:pt x="3388" y="1793"/>
                  </a:cubicBezTo>
                  <a:lnTo>
                    <a:pt x="3218" y="1881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31815" y="3851775"/>
              <a:ext cx="297032" cy="166566"/>
            </a:xfrm>
            <a:custGeom>
              <a:avLst/>
              <a:gdLst/>
              <a:ahLst/>
              <a:cxnLst/>
              <a:rect l="l" t="t" r="r" b="b"/>
              <a:pathLst>
                <a:path w="3390" h="1901" extrusionOk="0">
                  <a:moveTo>
                    <a:pt x="2977" y="1894"/>
                  </a:moveTo>
                  <a:cubicBezTo>
                    <a:pt x="2683" y="1901"/>
                    <a:pt x="2526" y="1808"/>
                    <a:pt x="1876" y="1481"/>
                  </a:cubicBezTo>
                  <a:cubicBezTo>
                    <a:pt x="1227" y="1157"/>
                    <a:pt x="1" y="1"/>
                    <a:pt x="1" y="1"/>
                  </a:cubicBezTo>
                  <a:cubicBezTo>
                    <a:pt x="1" y="1"/>
                    <a:pt x="413" y="43"/>
                    <a:pt x="913" y="327"/>
                  </a:cubicBezTo>
                  <a:cubicBezTo>
                    <a:pt x="1413" y="611"/>
                    <a:pt x="2597" y="1287"/>
                    <a:pt x="2846" y="1413"/>
                  </a:cubicBezTo>
                  <a:cubicBezTo>
                    <a:pt x="3097" y="1537"/>
                    <a:pt x="3390" y="1794"/>
                    <a:pt x="3390" y="1794"/>
                  </a:cubicBezTo>
                  <a:cubicBezTo>
                    <a:pt x="3390" y="1794"/>
                    <a:pt x="3083" y="1890"/>
                    <a:pt x="2977" y="189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-7353" y="3966472"/>
              <a:ext cx="302377" cy="175590"/>
            </a:xfrm>
            <a:custGeom>
              <a:avLst/>
              <a:gdLst/>
              <a:ahLst/>
              <a:cxnLst/>
              <a:rect l="l" t="t" r="r" b="b"/>
              <a:pathLst>
                <a:path w="3451" h="2004" extrusionOk="0">
                  <a:moveTo>
                    <a:pt x="3451" y="1944"/>
                  </a:moveTo>
                  <a:cubicBezTo>
                    <a:pt x="3451" y="1944"/>
                    <a:pt x="2423" y="1151"/>
                    <a:pt x="1689" y="795"/>
                  </a:cubicBezTo>
                  <a:cubicBezTo>
                    <a:pt x="958" y="439"/>
                    <a:pt x="0" y="0"/>
                    <a:pt x="0" y="0"/>
                  </a:cubicBezTo>
                  <a:cubicBezTo>
                    <a:pt x="0" y="0"/>
                    <a:pt x="416" y="523"/>
                    <a:pt x="900" y="860"/>
                  </a:cubicBezTo>
                  <a:cubicBezTo>
                    <a:pt x="1382" y="1198"/>
                    <a:pt x="2139" y="1679"/>
                    <a:pt x="2523" y="1842"/>
                  </a:cubicBezTo>
                  <a:cubicBezTo>
                    <a:pt x="2907" y="2004"/>
                    <a:pt x="3451" y="1944"/>
                    <a:pt x="3451" y="194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-45819" y="4081432"/>
              <a:ext cx="302464" cy="188033"/>
            </a:xfrm>
            <a:custGeom>
              <a:avLst/>
              <a:gdLst/>
              <a:ahLst/>
              <a:cxnLst/>
              <a:rect l="l" t="t" r="r" b="b"/>
              <a:pathLst>
                <a:path w="3452" h="2146" extrusionOk="0">
                  <a:moveTo>
                    <a:pt x="3451" y="1944"/>
                  </a:moveTo>
                  <a:cubicBezTo>
                    <a:pt x="3451" y="1944"/>
                    <a:pt x="2425" y="1151"/>
                    <a:pt x="1693" y="795"/>
                  </a:cubicBezTo>
                  <a:cubicBezTo>
                    <a:pt x="960" y="439"/>
                    <a:pt x="1" y="0"/>
                    <a:pt x="1" y="0"/>
                  </a:cubicBezTo>
                  <a:cubicBezTo>
                    <a:pt x="1" y="0"/>
                    <a:pt x="418" y="523"/>
                    <a:pt x="901" y="860"/>
                  </a:cubicBezTo>
                  <a:cubicBezTo>
                    <a:pt x="1385" y="1199"/>
                    <a:pt x="2295" y="1821"/>
                    <a:pt x="2679" y="1984"/>
                  </a:cubicBezTo>
                  <a:cubicBezTo>
                    <a:pt x="3062" y="2146"/>
                    <a:pt x="3451" y="1944"/>
                    <a:pt x="3451" y="194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-242092" y="4700655"/>
              <a:ext cx="340053" cy="128013"/>
            </a:xfrm>
            <a:custGeom>
              <a:avLst/>
              <a:gdLst/>
              <a:ahLst/>
              <a:cxnLst/>
              <a:rect l="l" t="t" r="r" b="b"/>
              <a:pathLst>
                <a:path w="3881" h="1461" extrusionOk="0">
                  <a:moveTo>
                    <a:pt x="3881" y="1371"/>
                  </a:moveTo>
                  <a:cubicBezTo>
                    <a:pt x="3881" y="1371"/>
                    <a:pt x="2686" y="743"/>
                    <a:pt x="1872" y="511"/>
                  </a:cubicBezTo>
                  <a:cubicBezTo>
                    <a:pt x="1060" y="278"/>
                    <a:pt x="1" y="1"/>
                    <a:pt x="1" y="1"/>
                  </a:cubicBezTo>
                  <a:cubicBezTo>
                    <a:pt x="1" y="1"/>
                    <a:pt x="520" y="460"/>
                    <a:pt x="1074" y="720"/>
                  </a:cubicBezTo>
                  <a:cubicBezTo>
                    <a:pt x="1630" y="978"/>
                    <a:pt x="2199" y="1387"/>
                    <a:pt x="2913" y="1432"/>
                  </a:cubicBezTo>
                  <a:cubicBezTo>
                    <a:pt x="3344" y="1460"/>
                    <a:pt x="3881" y="1371"/>
                    <a:pt x="3881" y="137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-57911" y="4194902"/>
              <a:ext cx="292651" cy="184352"/>
            </a:xfrm>
            <a:custGeom>
              <a:avLst/>
              <a:gdLst/>
              <a:ahLst/>
              <a:cxnLst/>
              <a:rect l="l" t="t" r="r" b="b"/>
              <a:pathLst>
                <a:path w="3340" h="2104" extrusionOk="0">
                  <a:moveTo>
                    <a:pt x="3340" y="1987"/>
                  </a:moveTo>
                  <a:cubicBezTo>
                    <a:pt x="3340" y="1987"/>
                    <a:pt x="2901" y="1777"/>
                    <a:pt x="2266" y="1435"/>
                  </a:cubicBezTo>
                  <a:cubicBezTo>
                    <a:pt x="1544" y="1042"/>
                    <a:pt x="0" y="0"/>
                    <a:pt x="0" y="0"/>
                  </a:cubicBezTo>
                  <a:cubicBezTo>
                    <a:pt x="0" y="0"/>
                    <a:pt x="828" y="1077"/>
                    <a:pt x="1733" y="1556"/>
                  </a:cubicBezTo>
                  <a:cubicBezTo>
                    <a:pt x="2770" y="2103"/>
                    <a:pt x="3340" y="1987"/>
                    <a:pt x="3340" y="1987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-87790" y="4323531"/>
              <a:ext cx="278807" cy="170246"/>
            </a:xfrm>
            <a:custGeom>
              <a:avLst/>
              <a:gdLst/>
              <a:ahLst/>
              <a:cxnLst/>
              <a:rect l="l" t="t" r="r" b="b"/>
              <a:pathLst>
                <a:path w="3182" h="1943" extrusionOk="0">
                  <a:moveTo>
                    <a:pt x="3181" y="1942"/>
                  </a:moveTo>
                  <a:cubicBezTo>
                    <a:pt x="3181" y="1942"/>
                    <a:pt x="2995" y="1640"/>
                    <a:pt x="2402" y="1226"/>
                  </a:cubicBezTo>
                  <a:cubicBezTo>
                    <a:pt x="1811" y="812"/>
                    <a:pt x="1" y="0"/>
                    <a:pt x="1" y="0"/>
                  </a:cubicBezTo>
                  <a:cubicBezTo>
                    <a:pt x="1" y="0"/>
                    <a:pt x="487" y="484"/>
                    <a:pt x="1327" y="1068"/>
                  </a:cubicBezTo>
                  <a:cubicBezTo>
                    <a:pt x="2169" y="1654"/>
                    <a:pt x="3181" y="1942"/>
                    <a:pt x="3181" y="1942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-114076" y="4433058"/>
              <a:ext cx="291687" cy="173312"/>
            </a:xfrm>
            <a:custGeom>
              <a:avLst/>
              <a:gdLst/>
              <a:ahLst/>
              <a:cxnLst/>
              <a:rect l="l" t="t" r="r" b="b"/>
              <a:pathLst>
                <a:path w="3329" h="1978" extrusionOk="0">
                  <a:moveTo>
                    <a:pt x="3328" y="1976"/>
                  </a:moveTo>
                  <a:cubicBezTo>
                    <a:pt x="3328" y="1976"/>
                    <a:pt x="2990" y="1659"/>
                    <a:pt x="2386" y="1259"/>
                  </a:cubicBezTo>
                  <a:cubicBezTo>
                    <a:pt x="1783" y="860"/>
                    <a:pt x="1" y="1"/>
                    <a:pt x="1" y="1"/>
                  </a:cubicBezTo>
                  <a:cubicBezTo>
                    <a:pt x="1" y="1"/>
                    <a:pt x="439" y="731"/>
                    <a:pt x="1295" y="1294"/>
                  </a:cubicBezTo>
                  <a:cubicBezTo>
                    <a:pt x="2153" y="1855"/>
                    <a:pt x="3328" y="1978"/>
                    <a:pt x="3328" y="1978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-156135" y="4566681"/>
              <a:ext cx="305881" cy="146676"/>
            </a:xfrm>
            <a:custGeom>
              <a:avLst/>
              <a:gdLst/>
              <a:ahLst/>
              <a:cxnLst/>
              <a:rect l="l" t="t" r="r" b="b"/>
              <a:pathLst>
                <a:path w="3491" h="1674" extrusionOk="0">
                  <a:moveTo>
                    <a:pt x="3491" y="1674"/>
                  </a:moveTo>
                  <a:cubicBezTo>
                    <a:pt x="3491" y="1674"/>
                    <a:pt x="3124" y="1386"/>
                    <a:pt x="2488" y="1042"/>
                  </a:cubicBezTo>
                  <a:cubicBezTo>
                    <a:pt x="1851" y="698"/>
                    <a:pt x="0" y="0"/>
                    <a:pt x="0" y="0"/>
                  </a:cubicBezTo>
                  <a:cubicBezTo>
                    <a:pt x="0" y="0"/>
                    <a:pt x="502" y="690"/>
                    <a:pt x="1405" y="1174"/>
                  </a:cubicBezTo>
                  <a:cubicBezTo>
                    <a:pt x="2307" y="1656"/>
                    <a:pt x="3491" y="1674"/>
                    <a:pt x="3491" y="167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545018" y="3144054"/>
              <a:ext cx="42671" cy="275302"/>
            </a:xfrm>
            <a:custGeom>
              <a:avLst/>
              <a:gdLst/>
              <a:ahLst/>
              <a:cxnLst/>
              <a:rect l="l" t="t" r="r" b="b"/>
              <a:pathLst>
                <a:path w="487" h="3142" extrusionOk="0">
                  <a:moveTo>
                    <a:pt x="374" y="3057"/>
                  </a:moveTo>
                  <a:cubicBezTo>
                    <a:pt x="374" y="3057"/>
                    <a:pt x="81" y="2628"/>
                    <a:pt x="41" y="1907"/>
                  </a:cubicBezTo>
                  <a:cubicBezTo>
                    <a:pt x="1" y="1186"/>
                    <a:pt x="43" y="226"/>
                    <a:pt x="43" y="226"/>
                  </a:cubicBezTo>
                  <a:lnTo>
                    <a:pt x="78" y="0"/>
                  </a:lnTo>
                  <a:cubicBezTo>
                    <a:pt x="78" y="0"/>
                    <a:pt x="250" y="410"/>
                    <a:pt x="325" y="847"/>
                  </a:cubicBezTo>
                  <a:cubicBezTo>
                    <a:pt x="401" y="1282"/>
                    <a:pt x="481" y="1856"/>
                    <a:pt x="483" y="2305"/>
                  </a:cubicBezTo>
                  <a:cubicBezTo>
                    <a:pt x="486" y="2752"/>
                    <a:pt x="441" y="3142"/>
                    <a:pt x="441" y="3142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586200" y="3263395"/>
              <a:ext cx="222029" cy="160783"/>
            </a:xfrm>
            <a:custGeom>
              <a:avLst/>
              <a:gdLst/>
              <a:ahLst/>
              <a:cxnLst/>
              <a:rect l="l" t="t" r="r" b="b"/>
              <a:pathLst>
                <a:path w="2534" h="1835" extrusionOk="0">
                  <a:moveTo>
                    <a:pt x="115" y="1710"/>
                  </a:moveTo>
                  <a:cubicBezTo>
                    <a:pt x="115" y="1710"/>
                    <a:pt x="559" y="1185"/>
                    <a:pt x="934" y="843"/>
                  </a:cubicBezTo>
                  <a:cubicBezTo>
                    <a:pt x="1309" y="499"/>
                    <a:pt x="1532" y="329"/>
                    <a:pt x="1867" y="183"/>
                  </a:cubicBezTo>
                  <a:cubicBezTo>
                    <a:pt x="2200" y="40"/>
                    <a:pt x="2534" y="1"/>
                    <a:pt x="2534" y="1"/>
                  </a:cubicBezTo>
                  <a:cubicBezTo>
                    <a:pt x="2534" y="1"/>
                    <a:pt x="2442" y="162"/>
                    <a:pt x="2174" y="408"/>
                  </a:cubicBezTo>
                  <a:cubicBezTo>
                    <a:pt x="1906" y="654"/>
                    <a:pt x="1599" y="992"/>
                    <a:pt x="1202" y="1229"/>
                  </a:cubicBezTo>
                  <a:cubicBezTo>
                    <a:pt x="806" y="1467"/>
                    <a:pt x="374" y="1636"/>
                    <a:pt x="269" y="1702"/>
                  </a:cubicBezTo>
                  <a:cubicBezTo>
                    <a:pt x="164" y="1769"/>
                    <a:pt x="1" y="1834"/>
                    <a:pt x="1" y="1834"/>
                  </a:cubicBezTo>
                  <a:lnTo>
                    <a:pt x="115" y="1710"/>
                  </a:ln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592684" y="3177701"/>
              <a:ext cx="85517" cy="224745"/>
            </a:xfrm>
            <a:custGeom>
              <a:avLst/>
              <a:gdLst/>
              <a:ahLst/>
              <a:cxnLst/>
              <a:rect l="l" t="t" r="r" b="b"/>
              <a:pathLst>
                <a:path w="976" h="2565" extrusionOk="0">
                  <a:moveTo>
                    <a:pt x="567" y="1474"/>
                  </a:moveTo>
                  <a:cubicBezTo>
                    <a:pt x="700" y="1007"/>
                    <a:pt x="790" y="532"/>
                    <a:pt x="956" y="74"/>
                  </a:cubicBezTo>
                  <a:cubicBezTo>
                    <a:pt x="976" y="25"/>
                    <a:pt x="907" y="0"/>
                    <a:pt x="883" y="44"/>
                  </a:cubicBezTo>
                  <a:cubicBezTo>
                    <a:pt x="876" y="56"/>
                    <a:pt x="869" y="69"/>
                    <a:pt x="862" y="79"/>
                  </a:cubicBezTo>
                  <a:cubicBezTo>
                    <a:pt x="862" y="81"/>
                    <a:pt x="860" y="79"/>
                    <a:pt x="860" y="81"/>
                  </a:cubicBezTo>
                  <a:cubicBezTo>
                    <a:pt x="742" y="251"/>
                    <a:pt x="613" y="411"/>
                    <a:pt x="509" y="591"/>
                  </a:cubicBezTo>
                  <a:cubicBezTo>
                    <a:pt x="397" y="791"/>
                    <a:pt x="313" y="1007"/>
                    <a:pt x="228" y="1221"/>
                  </a:cubicBezTo>
                  <a:cubicBezTo>
                    <a:pt x="193" y="1307"/>
                    <a:pt x="85" y="1544"/>
                    <a:pt x="60" y="1737"/>
                  </a:cubicBezTo>
                  <a:cubicBezTo>
                    <a:pt x="7" y="2002"/>
                    <a:pt x="0" y="2284"/>
                    <a:pt x="16" y="2523"/>
                  </a:cubicBezTo>
                  <a:cubicBezTo>
                    <a:pt x="20" y="2565"/>
                    <a:pt x="76" y="2563"/>
                    <a:pt x="92" y="2531"/>
                  </a:cubicBezTo>
                  <a:cubicBezTo>
                    <a:pt x="197" y="2326"/>
                    <a:pt x="325" y="2133"/>
                    <a:pt x="411" y="1917"/>
                  </a:cubicBezTo>
                  <a:cubicBezTo>
                    <a:pt x="421" y="1891"/>
                    <a:pt x="430" y="1865"/>
                    <a:pt x="439" y="1839"/>
                  </a:cubicBezTo>
                  <a:cubicBezTo>
                    <a:pt x="507" y="1707"/>
                    <a:pt x="548" y="1540"/>
                    <a:pt x="567" y="1474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-112324" y="3382736"/>
              <a:ext cx="720149" cy="1772377"/>
            </a:xfrm>
            <a:custGeom>
              <a:avLst/>
              <a:gdLst/>
              <a:ahLst/>
              <a:cxnLst/>
              <a:rect l="l" t="t" r="r" b="b"/>
              <a:pathLst>
                <a:path w="8219" h="20228" extrusionOk="0">
                  <a:moveTo>
                    <a:pt x="8106" y="0"/>
                  </a:moveTo>
                  <a:cubicBezTo>
                    <a:pt x="8068" y="0"/>
                    <a:pt x="8032" y="21"/>
                    <a:pt x="8013" y="58"/>
                  </a:cubicBezTo>
                  <a:cubicBezTo>
                    <a:pt x="7559" y="942"/>
                    <a:pt x="7136" y="1860"/>
                    <a:pt x="6724" y="2747"/>
                  </a:cubicBezTo>
                  <a:cubicBezTo>
                    <a:pt x="6566" y="3091"/>
                    <a:pt x="6406" y="3435"/>
                    <a:pt x="6245" y="3779"/>
                  </a:cubicBezTo>
                  <a:cubicBezTo>
                    <a:pt x="5640" y="5066"/>
                    <a:pt x="5150" y="6310"/>
                    <a:pt x="4750" y="7578"/>
                  </a:cubicBezTo>
                  <a:cubicBezTo>
                    <a:pt x="4305" y="8988"/>
                    <a:pt x="3935" y="10402"/>
                    <a:pt x="3631" y="11598"/>
                  </a:cubicBezTo>
                  <a:cubicBezTo>
                    <a:pt x="3582" y="11795"/>
                    <a:pt x="3533" y="11991"/>
                    <a:pt x="3484" y="12190"/>
                  </a:cubicBezTo>
                  <a:cubicBezTo>
                    <a:pt x="3196" y="13332"/>
                    <a:pt x="2900" y="14514"/>
                    <a:pt x="2517" y="15645"/>
                  </a:cubicBezTo>
                  <a:cubicBezTo>
                    <a:pt x="2291" y="16317"/>
                    <a:pt x="2003" y="17017"/>
                    <a:pt x="1660" y="17726"/>
                  </a:cubicBezTo>
                  <a:cubicBezTo>
                    <a:pt x="1354" y="18354"/>
                    <a:pt x="512" y="19338"/>
                    <a:pt x="32" y="19890"/>
                  </a:cubicBezTo>
                  <a:cubicBezTo>
                    <a:pt x="0" y="19925"/>
                    <a:pt x="286" y="20210"/>
                    <a:pt x="332" y="20227"/>
                  </a:cubicBezTo>
                  <a:cubicBezTo>
                    <a:pt x="333" y="20228"/>
                    <a:pt x="334" y="20228"/>
                    <a:pt x="336" y="20228"/>
                  </a:cubicBezTo>
                  <a:cubicBezTo>
                    <a:pt x="400" y="20228"/>
                    <a:pt x="703" y="19795"/>
                    <a:pt x="740" y="19750"/>
                  </a:cubicBezTo>
                  <a:cubicBezTo>
                    <a:pt x="1412" y="18976"/>
                    <a:pt x="1870" y="17989"/>
                    <a:pt x="2245" y="17122"/>
                  </a:cubicBezTo>
                  <a:cubicBezTo>
                    <a:pt x="2735" y="15998"/>
                    <a:pt x="3072" y="14838"/>
                    <a:pt x="3363" y="13753"/>
                  </a:cubicBezTo>
                  <a:cubicBezTo>
                    <a:pt x="3540" y="13091"/>
                    <a:pt x="3714" y="12416"/>
                    <a:pt x="3879" y="11763"/>
                  </a:cubicBezTo>
                  <a:cubicBezTo>
                    <a:pt x="4319" y="10034"/>
                    <a:pt x="4808" y="7959"/>
                    <a:pt x="5685" y="5698"/>
                  </a:cubicBezTo>
                  <a:cubicBezTo>
                    <a:pt x="6113" y="4598"/>
                    <a:pt x="6633" y="3514"/>
                    <a:pt x="7134" y="2465"/>
                  </a:cubicBezTo>
                  <a:cubicBezTo>
                    <a:pt x="7496" y="1710"/>
                    <a:pt x="7869" y="930"/>
                    <a:pt x="8206" y="151"/>
                  </a:cubicBezTo>
                  <a:cubicBezTo>
                    <a:pt x="8218" y="123"/>
                    <a:pt x="8218" y="93"/>
                    <a:pt x="8206" y="65"/>
                  </a:cubicBezTo>
                  <a:cubicBezTo>
                    <a:pt x="8194" y="39"/>
                    <a:pt x="8173" y="18"/>
                    <a:pt x="8145" y="7"/>
                  </a:cubicBezTo>
                  <a:cubicBezTo>
                    <a:pt x="8132" y="2"/>
                    <a:pt x="8119" y="0"/>
                    <a:pt x="8106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331570" y="5021614"/>
              <a:ext cx="429513" cy="391837"/>
            </a:xfrm>
            <a:custGeom>
              <a:avLst/>
              <a:gdLst/>
              <a:ahLst/>
              <a:cxnLst/>
              <a:rect l="l" t="t" r="r" b="b"/>
              <a:pathLst>
                <a:path w="4902" h="4472" extrusionOk="0">
                  <a:moveTo>
                    <a:pt x="2684" y="0"/>
                  </a:moveTo>
                  <a:cubicBezTo>
                    <a:pt x="2461" y="0"/>
                    <a:pt x="2247" y="73"/>
                    <a:pt x="2066" y="179"/>
                  </a:cubicBezTo>
                  <a:cubicBezTo>
                    <a:pt x="1858" y="302"/>
                    <a:pt x="1688" y="467"/>
                    <a:pt x="1521" y="630"/>
                  </a:cubicBezTo>
                  <a:cubicBezTo>
                    <a:pt x="1989" y="655"/>
                    <a:pt x="2458" y="776"/>
                    <a:pt x="2880" y="979"/>
                  </a:cubicBezTo>
                  <a:cubicBezTo>
                    <a:pt x="2979" y="1027"/>
                    <a:pt x="3093" y="1118"/>
                    <a:pt x="3051" y="1202"/>
                  </a:cubicBezTo>
                  <a:cubicBezTo>
                    <a:pt x="2656" y="1032"/>
                    <a:pt x="2228" y="935"/>
                    <a:pt x="1800" y="885"/>
                  </a:cubicBezTo>
                  <a:cubicBezTo>
                    <a:pt x="1703" y="873"/>
                    <a:pt x="1602" y="865"/>
                    <a:pt x="1504" y="865"/>
                  </a:cubicBezTo>
                  <a:cubicBezTo>
                    <a:pt x="1343" y="865"/>
                    <a:pt x="1187" y="887"/>
                    <a:pt x="1056" y="958"/>
                  </a:cubicBezTo>
                  <a:cubicBezTo>
                    <a:pt x="842" y="1074"/>
                    <a:pt x="742" y="1292"/>
                    <a:pt x="654" y="1498"/>
                  </a:cubicBezTo>
                  <a:cubicBezTo>
                    <a:pt x="853" y="1434"/>
                    <a:pt x="1065" y="1413"/>
                    <a:pt x="1283" y="1413"/>
                  </a:cubicBezTo>
                  <a:cubicBezTo>
                    <a:pt x="1487" y="1413"/>
                    <a:pt x="1695" y="1432"/>
                    <a:pt x="1900" y="1451"/>
                  </a:cubicBezTo>
                  <a:cubicBezTo>
                    <a:pt x="2100" y="1470"/>
                    <a:pt x="2321" y="1497"/>
                    <a:pt x="2466" y="1627"/>
                  </a:cubicBezTo>
                  <a:cubicBezTo>
                    <a:pt x="2135" y="1580"/>
                    <a:pt x="1802" y="1556"/>
                    <a:pt x="1470" y="1556"/>
                  </a:cubicBezTo>
                  <a:cubicBezTo>
                    <a:pt x="1215" y="1556"/>
                    <a:pt x="961" y="1570"/>
                    <a:pt x="711" y="1598"/>
                  </a:cubicBezTo>
                  <a:cubicBezTo>
                    <a:pt x="670" y="1604"/>
                    <a:pt x="626" y="1609"/>
                    <a:pt x="595" y="1630"/>
                  </a:cubicBezTo>
                  <a:cubicBezTo>
                    <a:pt x="561" y="1651"/>
                    <a:pt x="544" y="1686"/>
                    <a:pt x="528" y="1720"/>
                  </a:cubicBezTo>
                  <a:cubicBezTo>
                    <a:pt x="456" y="1867"/>
                    <a:pt x="384" y="2012"/>
                    <a:pt x="314" y="2158"/>
                  </a:cubicBezTo>
                  <a:cubicBezTo>
                    <a:pt x="697" y="1954"/>
                    <a:pt x="1151" y="1848"/>
                    <a:pt x="1616" y="1848"/>
                  </a:cubicBezTo>
                  <a:cubicBezTo>
                    <a:pt x="1811" y="1848"/>
                    <a:pt x="2009" y="1867"/>
                    <a:pt x="2203" y="1905"/>
                  </a:cubicBezTo>
                  <a:cubicBezTo>
                    <a:pt x="1663" y="1944"/>
                    <a:pt x="1132" y="2037"/>
                    <a:pt x="625" y="2183"/>
                  </a:cubicBezTo>
                  <a:cubicBezTo>
                    <a:pt x="467" y="2228"/>
                    <a:pt x="304" y="2283"/>
                    <a:pt x="198" y="2395"/>
                  </a:cubicBezTo>
                  <a:cubicBezTo>
                    <a:pt x="125" y="2474"/>
                    <a:pt x="88" y="2576"/>
                    <a:pt x="65" y="2677"/>
                  </a:cubicBezTo>
                  <a:cubicBezTo>
                    <a:pt x="0" y="2984"/>
                    <a:pt x="58" y="3318"/>
                    <a:pt x="230" y="3609"/>
                  </a:cubicBezTo>
                  <a:cubicBezTo>
                    <a:pt x="660" y="3237"/>
                    <a:pt x="1244" y="3032"/>
                    <a:pt x="1812" y="2832"/>
                  </a:cubicBezTo>
                  <a:lnTo>
                    <a:pt x="1812" y="2832"/>
                  </a:lnTo>
                  <a:cubicBezTo>
                    <a:pt x="1405" y="3109"/>
                    <a:pt x="996" y="3386"/>
                    <a:pt x="588" y="3663"/>
                  </a:cubicBezTo>
                  <a:cubicBezTo>
                    <a:pt x="549" y="3689"/>
                    <a:pt x="509" y="3717"/>
                    <a:pt x="493" y="3758"/>
                  </a:cubicBezTo>
                  <a:lnTo>
                    <a:pt x="493" y="3756"/>
                  </a:lnTo>
                  <a:cubicBezTo>
                    <a:pt x="475" y="3795"/>
                    <a:pt x="482" y="3837"/>
                    <a:pt x="490" y="3879"/>
                  </a:cubicBezTo>
                  <a:cubicBezTo>
                    <a:pt x="518" y="4044"/>
                    <a:pt x="567" y="4207"/>
                    <a:pt x="637" y="4365"/>
                  </a:cubicBezTo>
                  <a:cubicBezTo>
                    <a:pt x="651" y="4395"/>
                    <a:pt x="665" y="4424"/>
                    <a:pt x="693" y="4447"/>
                  </a:cubicBezTo>
                  <a:cubicBezTo>
                    <a:pt x="702" y="4454"/>
                    <a:pt x="712" y="4459"/>
                    <a:pt x="723" y="4465"/>
                  </a:cubicBezTo>
                  <a:cubicBezTo>
                    <a:pt x="780" y="4463"/>
                    <a:pt x="838" y="4462"/>
                    <a:pt x="896" y="4462"/>
                  </a:cubicBezTo>
                  <a:cubicBezTo>
                    <a:pt x="1057" y="4462"/>
                    <a:pt x="1218" y="4468"/>
                    <a:pt x="1379" y="4472"/>
                  </a:cubicBezTo>
                  <a:cubicBezTo>
                    <a:pt x="1493" y="4160"/>
                    <a:pt x="1644" y="3860"/>
                    <a:pt x="1830" y="3579"/>
                  </a:cubicBezTo>
                  <a:lnTo>
                    <a:pt x="1830" y="3579"/>
                  </a:lnTo>
                  <a:cubicBezTo>
                    <a:pt x="1868" y="3886"/>
                    <a:pt x="1817" y="4195"/>
                    <a:pt x="1686" y="4470"/>
                  </a:cubicBezTo>
                  <a:cubicBezTo>
                    <a:pt x="1786" y="4466"/>
                    <a:pt x="1884" y="4461"/>
                    <a:pt x="1982" y="4449"/>
                  </a:cubicBezTo>
                  <a:cubicBezTo>
                    <a:pt x="2033" y="4442"/>
                    <a:pt x="2088" y="4435"/>
                    <a:pt x="2137" y="4421"/>
                  </a:cubicBezTo>
                  <a:cubicBezTo>
                    <a:pt x="2161" y="4412"/>
                    <a:pt x="2184" y="4403"/>
                    <a:pt x="2209" y="4395"/>
                  </a:cubicBezTo>
                  <a:cubicBezTo>
                    <a:pt x="2356" y="3963"/>
                    <a:pt x="2423" y="3505"/>
                    <a:pt x="2405" y="3046"/>
                  </a:cubicBezTo>
                  <a:lnTo>
                    <a:pt x="2405" y="3046"/>
                  </a:lnTo>
                  <a:cubicBezTo>
                    <a:pt x="2551" y="3444"/>
                    <a:pt x="2589" y="3865"/>
                    <a:pt x="2521" y="4267"/>
                  </a:cubicBezTo>
                  <a:cubicBezTo>
                    <a:pt x="2631" y="4214"/>
                    <a:pt x="2738" y="4156"/>
                    <a:pt x="2840" y="4093"/>
                  </a:cubicBezTo>
                  <a:cubicBezTo>
                    <a:pt x="2965" y="4019"/>
                    <a:pt x="3084" y="3938"/>
                    <a:pt x="3201" y="3856"/>
                  </a:cubicBezTo>
                  <a:cubicBezTo>
                    <a:pt x="3224" y="3433"/>
                    <a:pt x="3207" y="3007"/>
                    <a:pt x="3147" y="2583"/>
                  </a:cubicBezTo>
                  <a:lnTo>
                    <a:pt x="3147" y="2583"/>
                  </a:lnTo>
                  <a:cubicBezTo>
                    <a:pt x="3384" y="2874"/>
                    <a:pt x="3535" y="3212"/>
                    <a:pt x="3586" y="3556"/>
                  </a:cubicBezTo>
                  <a:cubicBezTo>
                    <a:pt x="3640" y="3510"/>
                    <a:pt x="3693" y="3463"/>
                    <a:pt x="3743" y="3416"/>
                  </a:cubicBezTo>
                  <a:cubicBezTo>
                    <a:pt x="3871" y="3300"/>
                    <a:pt x="3993" y="3177"/>
                    <a:pt x="4105" y="3049"/>
                  </a:cubicBezTo>
                  <a:cubicBezTo>
                    <a:pt x="3963" y="2723"/>
                    <a:pt x="3775" y="2409"/>
                    <a:pt x="3545" y="2119"/>
                  </a:cubicBezTo>
                  <a:lnTo>
                    <a:pt x="3545" y="2119"/>
                  </a:lnTo>
                  <a:cubicBezTo>
                    <a:pt x="3878" y="2274"/>
                    <a:pt x="4143" y="2547"/>
                    <a:pt x="4268" y="2854"/>
                  </a:cubicBezTo>
                  <a:cubicBezTo>
                    <a:pt x="4338" y="2765"/>
                    <a:pt x="4403" y="2676"/>
                    <a:pt x="4464" y="2583"/>
                  </a:cubicBezTo>
                  <a:cubicBezTo>
                    <a:pt x="4526" y="2490"/>
                    <a:pt x="4584" y="2393"/>
                    <a:pt x="4636" y="2295"/>
                  </a:cubicBezTo>
                  <a:cubicBezTo>
                    <a:pt x="4366" y="2000"/>
                    <a:pt x="4052" y="1735"/>
                    <a:pt x="3703" y="1511"/>
                  </a:cubicBezTo>
                  <a:lnTo>
                    <a:pt x="3703" y="1511"/>
                  </a:lnTo>
                  <a:cubicBezTo>
                    <a:pt x="4110" y="1546"/>
                    <a:pt x="4506" y="1772"/>
                    <a:pt x="4713" y="2090"/>
                  </a:cubicBezTo>
                  <a:cubicBezTo>
                    <a:pt x="4727" y="2077"/>
                    <a:pt x="4740" y="2065"/>
                    <a:pt x="4754" y="2053"/>
                  </a:cubicBezTo>
                  <a:cubicBezTo>
                    <a:pt x="4812" y="1918"/>
                    <a:pt x="4863" y="1777"/>
                    <a:pt x="4901" y="1634"/>
                  </a:cubicBezTo>
                  <a:cubicBezTo>
                    <a:pt x="4861" y="1458"/>
                    <a:pt x="4698" y="1302"/>
                    <a:pt x="4510" y="1211"/>
                  </a:cubicBezTo>
                  <a:cubicBezTo>
                    <a:pt x="4299" y="1107"/>
                    <a:pt x="4059" y="1072"/>
                    <a:pt x="3891" y="1072"/>
                  </a:cubicBezTo>
                  <a:cubicBezTo>
                    <a:pt x="3943" y="685"/>
                    <a:pt x="3593" y="292"/>
                    <a:pt x="3172" y="111"/>
                  </a:cubicBezTo>
                  <a:cubicBezTo>
                    <a:pt x="3051" y="58"/>
                    <a:pt x="2922" y="18"/>
                    <a:pt x="2791" y="6"/>
                  </a:cubicBezTo>
                  <a:cubicBezTo>
                    <a:pt x="2755" y="2"/>
                    <a:pt x="2720" y="0"/>
                    <a:pt x="268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483244" y="4005376"/>
              <a:ext cx="517747" cy="417159"/>
            </a:xfrm>
            <a:custGeom>
              <a:avLst/>
              <a:gdLst/>
              <a:ahLst/>
              <a:cxnLst/>
              <a:rect l="l" t="t" r="r" b="b"/>
              <a:pathLst>
                <a:path w="5909" h="4761" extrusionOk="0">
                  <a:moveTo>
                    <a:pt x="2594" y="1"/>
                  </a:moveTo>
                  <a:cubicBezTo>
                    <a:pt x="2499" y="1"/>
                    <a:pt x="2406" y="16"/>
                    <a:pt x="2318" y="53"/>
                  </a:cubicBezTo>
                  <a:cubicBezTo>
                    <a:pt x="2098" y="144"/>
                    <a:pt x="1955" y="351"/>
                    <a:pt x="1721" y="409"/>
                  </a:cubicBezTo>
                  <a:cubicBezTo>
                    <a:pt x="2254" y="540"/>
                    <a:pt x="2749" y="816"/>
                    <a:pt x="3121" y="1189"/>
                  </a:cubicBezTo>
                  <a:cubicBezTo>
                    <a:pt x="2661" y="881"/>
                    <a:pt x="2146" y="642"/>
                    <a:pt x="1605" y="488"/>
                  </a:cubicBezTo>
                  <a:cubicBezTo>
                    <a:pt x="1567" y="477"/>
                    <a:pt x="1526" y="466"/>
                    <a:pt x="1487" y="466"/>
                  </a:cubicBezTo>
                  <a:cubicBezTo>
                    <a:pt x="1469" y="466"/>
                    <a:pt x="1452" y="468"/>
                    <a:pt x="1435" y="474"/>
                  </a:cubicBezTo>
                  <a:cubicBezTo>
                    <a:pt x="1391" y="490"/>
                    <a:pt x="1363" y="523"/>
                    <a:pt x="1335" y="556"/>
                  </a:cubicBezTo>
                  <a:cubicBezTo>
                    <a:pt x="1204" y="716"/>
                    <a:pt x="1072" y="877"/>
                    <a:pt x="939" y="1039"/>
                  </a:cubicBezTo>
                  <a:cubicBezTo>
                    <a:pt x="963" y="1038"/>
                    <a:pt x="986" y="1038"/>
                    <a:pt x="1010" y="1038"/>
                  </a:cubicBezTo>
                  <a:cubicBezTo>
                    <a:pt x="1556" y="1038"/>
                    <a:pt x="2109" y="1230"/>
                    <a:pt x="2523" y="1565"/>
                  </a:cubicBezTo>
                  <a:cubicBezTo>
                    <a:pt x="1998" y="1368"/>
                    <a:pt x="1435" y="1260"/>
                    <a:pt x="874" y="1249"/>
                  </a:cubicBezTo>
                  <a:cubicBezTo>
                    <a:pt x="865" y="1249"/>
                    <a:pt x="855" y="1249"/>
                    <a:pt x="846" y="1249"/>
                  </a:cubicBezTo>
                  <a:cubicBezTo>
                    <a:pt x="773" y="1249"/>
                    <a:pt x="696" y="1257"/>
                    <a:pt x="646" y="1300"/>
                  </a:cubicBezTo>
                  <a:cubicBezTo>
                    <a:pt x="602" y="1335"/>
                    <a:pt x="586" y="1391"/>
                    <a:pt x="572" y="1444"/>
                  </a:cubicBezTo>
                  <a:cubicBezTo>
                    <a:pt x="514" y="1663"/>
                    <a:pt x="455" y="1882"/>
                    <a:pt x="395" y="2102"/>
                  </a:cubicBezTo>
                  <a:cubicBezTo>
                    <a:pt x="651" y="2051"/>
                    <a:pt x="922" y="2002"/>
                    <a:pt x="1186" y="2002"/>
                  </a:cubicBezTo>
                  <a:cubicBezTo>
                    <a:pt x="1401" y="2002"/>
                    <a:pt x="1612" y="2035"/>
                    <a:pt x="1807" y="2126"/>
                  </a:cubicBezTo>
                  <a:cubicBezTo>
                    <a:pt x="1195" y="2133"/>
                    <a:pt x="592" y="2238"/>
                    <a:pt x="34" y="2438"/>
                  </a:cubicBezTo>
                  <a:cubicBezTo>
                    <a:pt x="23" y="2633"/>
                    <a:pt x="11" y="2828"/>
                    <a:pt x="0" y="3023"/>
                  </a:cubicBezTo>
                  <a:cubicBezTo>
                    <a:pt x="183" y="2952"/>
                    <a:pt x="367" y="2882"/>
                    <a:pt x="549" y="2814"/>
                  </a:cubicBezTo>
                  <a:cubicBezTo>
                    <a:pt x="703" y="2756"/>
                    <a:pt x="879" y="2700"/>
                    <a:pt x="1044" y="2700"/>
                  </a:cubicBezTo>
                  <a:cubicBezTo>
                    <a:pt x="1150" y="2700"/>
                    <a:pt x="1251" y="2723"/>
                    <a:pt x="1339" y="2782"/>
                  </a:cubicBezTo>
                  <a:cubicBezTo>
                    <a:pt x="955" y="3107"/>
                    <a:pt x="516" y="3380"/>
                    <a:pt x="41" y="3594"/>
                  </a:cubicBezTo>
                  <a:cubicBezTo>
                    <a:pt x="43" y="3800"/>
                    <a:pt x="43" y="4007"/>
                    <a:pt x="44" y="4212"/>
                  </a:cubicBezTo>
                  <a:cubicBezTo>
                    <a:pt x="44" y="4249"/>
                    <a:pt x="46" y="4287"/>
                    <a:pt x="65" y="4322"/>
                  </a:cubicBezTo>
                  <a:cubicBezTo>
                    <a:pt x="97" y="4378"/>
                    <a:pt x="169" y="4405"/>
                    <a:pt x="234" y="4426"/>
                  </a:cubicBezTo>
                  <a:cubicBezTo>
                    <a:pt x="553" y="4526"/>
                    <a:pt x="888" y="4577"/>
                    <a:pt x="1221" y="4578"/>
                  </a:cubicBezTo>
                  <a:cubicBezTo>
                    <a:pt x="1256" y="4578"/>
                    <a:pt x="1293" y="4577"/>
                    <a:pt x="1321" y="4561"/>
                  </a:cubicBezTo>
                  <a:cubicBezTo>
                    <a:pt x="1348" y="4543"/>
                    <a:pt x="1362" y="4515"/>
                    <a:pt x="1376" y="4489"/>
                  </a:cubicBezTo>
                  <a:cubicBezTo>
                    <a:pt x="1655" y="3905"/>
                    <a:pt x="1935" y="3321"/>
                    <a:pt x="2216" y="2738"/>
                  </a:cubicBezTo>
                  <a:lnTo>
                    <a:pt x="2216" y="2738"/>
                  </a:lnTo>
                  <a:cubicBezTo>
                    <a:pt x="2188" y="3435"/>
                    <a:pt x="2032" y="4121"/>
                    <a:pt x="1756" y="4761"/>
                  </a:cubicBezTo>
                  <a:cubicBezTo>
                    <a:pt x="1820" y="4734"/>
                    <a:pt x="1893" y="4730"/>
                    <a:pt x="1968" y="4730"/>
                  </a:cubicBezTo>
                  <a:cubicBezTo>
                    <a:pt x="2004" y="4730"/>
                    <a:pt x="2040" y="4731"/>
                    <a:pt x="2076" y="4731"/>
                  </a:cubicBezTo>
                  <a:cubicBezTo>
                    <a:pt x="2172" y="4731"/>
                    <a:pt x="2263" y="4724"/>
                    <a:pt x="2330" y="4670"/>
                  </a:cubicBezTo>
                  <a:cubicBezTo>
                    <a:pt x="2379" y="4629"/>
                    <a:pt x="2404" y="4573"/>
                    <a:pt x="2426" y="4517"/>
                  </a:cubicBezTo>
                  <a:cubicBezTo>
                    <a:pt x="2721" y="3789"/>
                    <a:pt x="2853" y="3005"/>
                    <a:pt x="2811" y="2217"/>
                  </a:cubicBezTo>
                  <a:lnTo>
                    <a:pt x="2811" y="2217"/>
                  </a:lnTo>
                  <a:cubicBezTo>
                    <a:pt x="2942" y="2302"/>
                    <a:pt x="2991" y="2454"/>
                    <a:pt x="3019" y="2595"/>
                  </a:cubicBezTo>
                  <a:cubicBezTo>
                    <a:pt x="3156" y="3266"/>
                    <a:pt x="3028" y="3966"/>
                    <a:pt x="2663" y="4545"/>
                  </a:cubicBezTo>
                  <a:cubicBezTo>
                    <a:pt x="2970" y="4457"/>
                    <a:pt x="3344" y="4533"/>
                    <a:pt x="3605" y="4371"/>
                  </a:cubicBezTo>
                  <a:cubicBezTo>
                    <a:pt x="3814" y="4243"/>
                    <a:pt x="3888" y="4000"/>
                    <a:pt x="3914" y="3772"/>
                  </a:cubicBezTo>
                  <a:cubicBezTo>
                    <a:pt x="3975" y="3212"/>
                    <a:pt x="3835" y="2644"/>
                    <a:pt x="3695" y="2086"/>
                  </a:cubicBezTo>
                  <a:lnTo>
                    <a:pt x="3695" y="2086"/>
                  </a:lnTo>
                  <a:cubicBezTo>
                    <a:pt x="4186" y="2677"/>
                    <a:pt x="4321" y="3479"/>
                    <a:pt x="4037" y="4136"/>
                  </a:cubicBezTo>
                  <a:cubicBezTo>
                    <a:pt x="4386" y="4047"/>
                    <a:pt x="4763" y="3938"/>
                    <a:pt x="4944" y="3663"/>
                  </a:cubicBezTo>
                  <a:cubicBezTo>
                    <a:pt x="5114" y="3405"/>
                    <a:pt x="5061" y="3072"/>
                    <a:pt x="4977" y="2772"/>
                  </a:cubicBezTo>
                  <a:cubicBezTo>
                    <a:pt x="4882" y="2430"/>
                    <a:pt x="4752" y="2093"/>
                    <a:pt x="4589" y="1768"/>
                  </a:cubicBezTo>
                  <a:lnTo>
                    <a:pt x="4589" y="1768"/>
                  </a:lnTo>
                  <a:cubicBezTo>
                    <a:pt x="4805" y="1940"/>
                    <a:pt x="5019" y="2119"/>
                    <a:pt x="5177" y="2333"/>
                  </a:cubicBezTo>
                  <a:cubicBezTo>
                    <a:pt x="5335" y="2549"/>
                    <a:pt x="5433" y="2807"/>
                    <a:pt x="5387" y="3052"/>
                  </a:cubicBezTo>
                  <a:cubicBezTo>
                    <a:pt x="5707" y="3017"/>
                    <a:pt x="5908" y="2709"/>
                    <a:pt x="5880" y="2421"/>
                  </a:cubicBezTo>
                  <a:cubicBezTo>
                    <a:pt x="5854" y="2131"/>
                    <a:pt x="5652" y="1870"/>
                    <a:pt x="5422" y="1656"/>
                  </a:cubicBezTo>
                  <a:cubicBezTo>
                    <a:pt x="5115" y="1370"/>
                    <a:pt x="4721" y="1128"/>
                    <a:pt x="4288" y="1100"/>
                  </a:cubicBezTo>
                  <a:cubicBezTo>
                    <a:pt x="4177" y="746"/>
                    <a:pt x="3789" y="479"/>
                    <a:pt x="3414" y="272"/>
                  </a:cubicBezTo>
                  <a:cubicBezTo>
                    <a:pt x="3164" y="132"/>
                    <a:pt x="2869" y="1"/>
                    <a:pt x="2594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669091" y="5084263"/>
              <a:ext cx="203979" cy="126173"/>
            </a:xfrm>
            <a:custGeom>
              <a:avLst/>
              <a:gdLst/>
              <a:ahLst/>
              <a:cxnLst/>
              <a:rect l="l" t="t" r="r" b="b"/>
              <a:pathLst>
                <a:path w="2328" h="1440" extrusionOk="0">
                  <a:moveTo>
                    <a:pt x="984" y="0"/>
                  </a:moveTo>
                  <a:cubicBezTo>
                    <a:pt x="719" y="0"/>
                    <a:pt x="392" y="74"/>
                    <a:pt x="0" y="285"/>
                  </a:cubicBezTo>
                  <a:lnTo>
                    <a:pt x="77" y="429"/>
                  </a:lnTo>
                  <a:cubicBezTo>
                    <a:pt x="405" y="253"/>
                    <a:pt x="711" y="164"/>
                    <a:pt x="985" y="164"/>
                  </a:cubicBezTo>
                  <a:cubicBezTo>
                    <a:pt x="1170" y="164"/>
                    <a:pt x="1340" y="205"/>
                    <a:pt x="1491" y="287"/>
                  </a:cubicBezTo>
                  <a:cubicBezTo>
                    <a:pt x="1933" y="526"/>
                    <a:pt x="2130" y="1055"/>
                    <a:pt x="2165" y="1440"/>
                  </a:cubicBezTo>
                  <a:lnTo>
                    <a:pt x="2328" y="1424"/>
                  </a:lnTo>
                  <a:cubicBezTo>
                    <a:pt x="2289" y="980"/>
                    <a:pt x="2068" y="410"/>
                    <a:pt x="1568" y="141"/>
                  </a:cubicBezTo>
                  <a:cubicBezTo>
                    <a:pt x="1425" y="64"/>
                    <a:pt x="1231" y="0"/>
                    <a:pt x="984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896821" y="3919595"/>
              <a:ext cx="180672" cy="1294235"/>
            </a:xfrm>
            <a:custGeom>
              <a:avLst/>
              <a:gdLst/>
              <a:ahLst/>
              <a:cxnLst/>
              <a:rect l="l" t="t" r="r" b="b"/>
              <a:pathLst>
                <a:path w="2062" h="14771" extrusionOk="0">
                  <a:moveTo>
                    <a:pt x="1896" y="1"/>
                  </a:moveTo>
                  <a:cubicBezTo>
                    <a:pt x="1435" y="1"/>
                    <a:pt x="1017" y="307"/>
                    <a:pt x="790" y="639"/>
                  </a:cubicBezTo>
                  <a:cubicBezTo>
                    <a:pt x="515" y="1041"/>
                    <a:pt x="418" y="1518"/>
                    <a:pt x="345" y="1972"/>
                  </a:cubicBezTo>
                  <a:cubicBezTo>
                    <a:pt x="1" y="4075"/>
                    <a:pt x="10" y="6233"/>
                    <a:pt x="20" y="8322"/>
                  </a:cubicBezTo>
                  <a:lnTo>
                    <a:pt x="50" y="14770"/>
                  </a:lnTo>
                  <a:lnTo>
                    <a:pt x="215" y="14770"/>
                  </a:lnTo>
                  <a:lnTo>
                    <a:pt x="185" y="8320"/>
                  </a:lnTo>
                  <a:cubicBezTo>
                    <a:pt x="174" y="6240"/>
                    <a:pt x="164" y="4087"/>
                    <a:pt x="506" y="1998"/>
                  </a:cubicBezTo>
                  <a:cubicBezTo>
                    <a:pt x="578" y="1563"/>
                    <a:pt x="669" y="1105"/>
                    <a:pt x="925" y="732"/>
                  </a:cubicBezTo>
                  <a:cubicBezTo>
                    <a:pt x="1127" y="436"/>
                    <a:pt x="1495" y="165"/>
                    <a:pt x="1898" y="165"/>
                  </a:cubicBezTo>
                  <a:cubicBezTo>
                    <a:pt x="1943" y="165"/>
                    <a:pt x="1989" y="168"/>
                    <a:pt x="2036" y="176"/>
                  </a:cubicBezTo>
                  <a:lnTo>
                    <a:pt x="2062" y="14"/>
                  </a:lnTo>
                  <a:cubicBezTo>
                    <a:pt x="2006" y="5"/>
                    <a:pt x="1951" y="1"/>
                    <a:pt x="189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730864" y="4278143"/>
              <a:ext cx="162710" cy="935782"/>
            </a:xfrm>
            <a:custGeom>
              <a:avLst/>
              <a:gdLst/>
              <a:ahLst/>
              <a:cxnLst/>
              <a:rect l="l" t="t" r="r" b="b"/>
              <a:pathLst>
                <a:path w="1857" h="10680" extrusionOk="0">
                  <a:moveTo>
                    <a:pt x="6" y="1"/>
                  </a:moveTo>
                  <a:lnTo>
                    <a:pt x="0" y="166"/>
                  </a:lnTo>
                  <a:cubicBezTo>
                    <a:pt x="683" y="187"/>
                    <a:pt x="1216" y="752"/>
                    <a:pt x="1440" y="1301"/>
                  </a:cubicBezTo>
                  <a:cubicBezTo>
                    <a:pt x="1693" y="1915"/>
                    <a:pt x="1688" y="2621"/>
                    <a:pt x="1683" y="3244"/>
                  </a:cubicBezTo>
                  <a:cubicBezTo>
                    <a:pt x="1674" y="4462"/>
                    <a:pt x="1669" y="5696"/>
                    <a:pt x="1663" y="6933"/>
                  </a:cubicBezTo>
                  <a:cubicBezTo>
                    <a:pt x="1656" y="8187"/>
                    <a:pt x="1651" y="9443"/>
                    <a:pt x="1642" y="10678"/>
                  </a:cubicBezTo>
                  <a:lnTo>
                    <a:pt x="1805" y="10678"/>
                  </a:lnTo>
                  <a:lnTo>
                    <a:pt x="1805" y="10680"/>
                  </a:lnTo>
                  <a:cubicBezTo>
                    <a:pt x="1814" y="9443"/>
                    <a:pt x="1821" y="8189"/>
                    <a:pt x="1826" y="6935"/>
                  </a:cubicBezTo>
                  <a:cubicBezTo>
                    <a:pt x="1833" y="5698"/>
                    <a:pt x="1839" y="4462"/>
                    <a:pt x="1847" y="3244"/>
                  </a:cubicBezTo>
                  <a:cubicBezTo>
                    <a:pt x="1853" y="2606"/>
                    <a:pt x="1856" y="1883"/>
                    <a:pt x="1593" y="1239"/>
                  </a:cubicBezTo>
                  <a:cubicBezTo>
                    <a:pt x="1348" y="639"/>
                    <a:pt x="762" y="25"/>
                    <a:pt x="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728411" y="4681291"/>
              <a:ext cx="144573" cy="529575"/>
            </a:xfrm>
            <a:custGeom>
              <a:avLst/>
              <a:gdLst/>
              <a:ahLst/>
              <a:cxnLst/>
              <a:rect l="l" t="t" r="r" b="b"/>
              <a:pathLst>
                <a:path w="1650" h="6044" extrusionOk="0">
                  <a:moveTo>
                    <a:pt x="88" y="1"/>
                  </a:moveTo>
                  <a:lnTo>
                    <a:pt x="0" y="139"/>
                  </a:lnTo>
                  <a:cubicBezTo>
                    <a:pt x="525" y="473"/>
                    <a:pt x="665" y="1143"/>
                    <a:pt x="765" y="1801"/>
                  </a:cubicBezTo>
                  <a:cubicBezTo>
                    <a:pt x="876" y="2522"/>
                    <a:pt x="1004" y="3234"/>
                    <a:pt x="1126" y="3923"/>
                  </a:cubicBezTo>
                  <a:cubicBezTo>
                    <a:pt x="1251" y="4612"/>
                    <a:pt x="1379" y="5325"/>
                    <a:pt x="1488" y="6044"/>
                  </a:cubicBezTo>
                  <a:lnTo>
                    <a:pt x="1488" y="6042"/>
                  </a:lnTo>
                  <a:lnTo>
                    <a:pt x="1649" y="6017"/>
                  </a:lnTo>
                  <a:cubicBezTo>
                    <a:pt x="1540" y="5297"/>
                    <a:pt x="1412" y="4584"/>
                    <a:pt x="1288" y="3895"/>
                  </a:cubicBezTo>
                  <a:cubicBezTo>
                    <a:pt x="1165" y="3206"/>
                    <a:pt x="1037" y="2495"/>
                    <a:pt x="928" y="1776"/>
                  </a:cubicBezTo>
                  <a:cubicBezTo>
                    <a:pt x="826" y="1111"/>
                    <a:pt x="670" y="371"/>
                    <a:pt x="88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887796" y="4625476"/>
              <a:ext cx="529575" cy="580220"/>
            </a:xfrm>
            <a:custGeom>
              <a:avLst/>
              <a:gdLst/>
              <a:ahLst/>
              <a:cxnLst/>
              <a:rect l="l" t="t" r="r" b="b"/>
              <a:pathLst>
                <a:path w="6044" h="6622" extrusionOk="0">
                  <a:moveTo>
                    <a:pt x="4816" y="1"/>
                  </a:moveTo>
                  <a:cubicBezTo>
                    <a:pt x="4724" y="1"/>
                    <a:pt x="4633" y="8"/>
                    <a:pt x="4547" y="24"/>
                  </a:cubicBezTo>
                  <a:cubicBezTo>
                    <a:pt x="3951" y="131"/>
                    <a:pt x="3452" y="522"/>
                    <a:pt x="3086" y="852"/>
                  </a:cubicBezTo>
                  <a:cubicBezTo>
                    <a:pt x="1432" y="2336"/>
                    <a:pt x="307" y="4430"/>
                    <a:pt x="0" y="6598"/>
                  </a:cubicBezTo>
                  <a:lnTo>
                    <a:pt x="162" y="6621"/>
                  </a:lnTo>
                  <a:cubicBezTo>
                    <a:pt x="465" y="4490"/>
                    <a:pt x="1570" y="2432"/>
                    <a:pt x="3195" y="975"/>
                  </a:cubicBezTo>
                  <a:cubicBezTo>
                    <a:pt x="3547" y="659"/>
                    <a:pt x="4021" y="285"/>
                    <a:pt x="4575" y="185"/>
                  </a:cubicBezTo>
                  <a:cubicBezTo>
                    <a:pt x="4654" y="171"/>
                    <a:pt x="4736" y="164"/>
                    <a:pt x="4820" y="164"/>
                  </a:cubicBezTo>
                  <a:cubicBezTo>
                    <a:pt x="5247" y="164"/>
                    <a:pt x="5713" y="351"/>
                    <a:pt x="5892" y="757"/>
                  </a:cubicBezTo>
                  <a:lnTo>
                    <a:pt x="6043" y="690"/>
                  </a:lnTo>
                  <a:cubicBezTo>
                    <a:pt x="5836" y="217"/>
                    <a:pt x="5302" y="1"/>
                    <a:pt x="481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887971" y="5045359"/>
              <a:ext cx="234559" cy="168493"/>
            </a:xfrm>
            <a:custGeom>
              <a:avLst/>
              <a:gdLst/>
              <a:ahLst/>
              <a:cxnLst/>
              <a:rect l="l" t="t" r="r" b="b"/>
              <a:pathLst>
                <a:path w="2677" h="1923" extrusionOk="0">
                  <a:moveTo>
                    <a:pt x="944" y="1"/>
                  </a:moveTo>
                  <a:cubicBezTo>
                    <a:pt x="775" y="1"/>
                    <a:pt x="604" y="40"/>
                    <a:pt x="465" y="154"/>
                  </a:cubicBezTo>
                  <a:cubicBezTo>
                    <a:pt x="304" y="286"/>
                    <a:pt x="230" y="487"/>
                    <a:pt x="179" y="668"/>
                  </a:cubicBezTo>
                  <a:cubicBezTo>
                    <a:pt x="75" y="1036"/>
                    <a:pt x="4" y="1540"/>
                    <a:pt x="0" y="1922"/>
                  </a:cubicBezTo>
                  <a:lnTo>
                    <a:pt x="165" y="1922"/>
                  </a:lnTo>
                  <a:cubicBezTo>
                    <a:pt x="167" y="1561"/>
                    <a:pt x="239" y="1063"/>
                    <a:pt x="337" y="712"/>
                  </a:cubicBezTo>
                  <a:cubicBezTo>
                    <a:pt x="382" y="549"/>
                    <a:pt x="442" y="384"/>
                    <a:pt x="568" y="280"/>
                  </a:cubicBezTo>
                  <a:cubicBezTo>
                    <a:pt x="673" y="194"/>
                    <a:pt x="807" y="164"/>
                    <a:pt x="943" y="164"/>
                  </a:cubicBezTo>
                  <a:cubicBezTo>
                    <a:pt x="1071" y="164"/>
                    <a:pt x="1202" y="191"/>
                    <a:pt x="1312" y="222"/>
                  </a:cubicBezTo>
                  <a:cubicBezTo>
                    <a:pt x="1786" y="357"/>
                    <a:pt x="2228" y="629"/>
                    <a:pt x="2556" y="991"/>
                  </a:cubicBezTo>
                  <a:lnTo>
                    <a:pt x="2677" y="880"/>
                  </a:lnTo>
                  <a:cubicBezTo>
                    <a:pt x="2330" y="496"/>
                    <a:pt x="1859" y="207"/>
                    <a:pt x="1356" y="65"/>
                  </a:cubicBezTo>
                  <a:cubicBezTo>
                    <a:pt x="1234" y="30"/>
                    <a:pt x="1090" y="1"/>
                    <a:pt x="944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491042" y="4641598"/>
              <a:ext cx="387280" cy="415406"/>
            </a:xfrm>
            <a:custGeom>
              <a:avLst/>
              <a:gdLst/>
              <a:ahLst/>
              <a:cxnLst/>
              <a:rect l="l" t="t" r="r" b="b"/>
              <a:pathLst>
                <a:path w="4420" h="4741" extrusionOk="0">
                  <a:moveTo>
                    <a:pt x="2656" y="0"/>
                  </a:moveTo>
                  <a:cubicBezTo>
                    <a:pt x="2535" y="0"/>
                    <a:pt x="2414" y="28"/>
                    <a:pt x="2308" y="84"/>
                  </a:cubicBezTo>
                  <a:cubicBezTo>
                    <a:pt x="2082" y="199"/>
                    <a:pt x="1928" y="435"/>
                    <a:pt x="2019" y="722"/>
                  </a:cubicBezTo>
                  <a:lnTo>
                    <a:pt x="2019" y="722"/>
                  </a:lnTo>
                  <a:cubicBezTo>
                    <a:pt x="1870" y="595"/>
                    <a:pt x="1672" y="538"/>
                    <a:pt x="1472" y="538"/>
                  </a:cubicBezTo>
                  <a:cubicBezTo>
                    <a:pt x="1373" y="538"/>
                    <a:pt x="1274" y="552"/>
                    <a:pt x="1180" y="578"/>
                  </a:cubicBezTo>
                  <a:cubicBezTo>
                    <a:pt x="892" y="657"/>
                    <a:pt x="646" y="834"/>
                    <a:pt x="424" y="1027"/>
                  </a:cubicBezTo>
                  <a:cubicBezTo>
                    <a:pt x="276" y="1154"/>
                    <a:pt x="131" y="1298"/>
                    <a:pt x="66" y="1478"/>
                  </a:cubicBezTo>
                  <a:cubicBezTo>
                    <a:pt x="1" y="1661"/>
                    <a:pt x="38" y="1889"/>
                    <a:pt x="201" y="1999"/>
                  </a:cubicBezTo>
                  <a:cubicBezTo>
                    <a:pt x="408" y="1524"/>
                    <a:pt x="869" y="1164"/>
                    <a:pt x="1390" y="1073"/>
                  </a:cubicBezTo>
                  <a:lnTo>
                    <a:pt x="1390" y="1073"/>
                  </a:lnTo>
                  <a:cubicBezTo>
                    <a:pt x="1127" y="1282"/>
                    <a:pt x="878" y="1508"/>
                    <a:pt x="648" y="1750"/>
                  </a:cubicBezTo>
                  <a:cubicBezTo>
                    <a:pt x="506" y="1899"/>
                    <a:pt x="366" y="2061"/>
                    <a:pt x="299" y="2254"/>
                  </a:cubicBezTo>
                  <a:cubicBezTo>
                    <a:pt x="232" y="2448"/>
                    <a:pt x="253" y="2682"/>
                    <a:pt x="399" y="2829"/>
                  </a:cubicBezTo>
                  <a:cubicBezTo>
                    <a:pt x="631" y="2336"/>
                    <a:pt x="1045" y="1927"/>
                    <a:pt x="1546" y="1694"/>
                  </a:cubicBezTo>
                  <a:lnTo>
                    <a:pt x="1546" y="1694"/>
                  </a:lnTo>
                  <a:cubicBezTo>
                    <a:pt x="1178" y="2038"/>
                    <a:pt x="803" y="2390"/>
                    <a:pt x="564" y="2829"/>
                  </a:cubicBezTo>
                  <a:cubicBezTo>
                    <a:pt x="489" y="2967"/>
                    <a:pt x="427" y="3118"/>
                    <a:pt x="429" y="3276"/>
                  </a:cubicBezTo>
                  <a:cubicBezTo>
                    <a:pt x="434" y="3578"/>
                    <a:pt x="669" y="3825"/>
                    <a:pt x="888" y="4041"/>
                  </a:cubicBezTo>
                  <a:cubicBezTo>
                    <a:pt x="899" y="3199"/>
                    <a:pt x="1418" y="2380"/>
                    <a:pt x="2188" y="1996"/>
                  </a:cubicBezTo>
                  <a:lnTo>
                    <a:pt x="2188" y="1996"/>
                  </a:lnTo>
                  <a:cubicBezTo>
                    <a:pt x="1750" y="2531"/>
                    <a:pt x="1474" y="3190"/>
                    <a:pt x="1401" y="3871"/>
                  </a:cubicBezTo>
                  <a:cubicBezTo>
                    <a:pt x="1387" y="4006"/>
                    <a:pt x="1381" y="4152"/>
                    <a:pt x="1448" y="4271"/>
                  </a:cubicBezTo>
                  <a:cubicBezTo>
                    <a:pt x="1498" y="4358"/>
                    <a:pt x="1602" y="4422"/>
                    <a:pt x="1700" y="4422"/>
                  </a:cubicBezTo>
                  <a:cubicBezTo>
                    <a:pt x="1736" y="4422"/>
                    <a:pt x="1771" y="4414"/>
                    <a:pt x="1802" y="4395"/>
                  </a:cubicBezTo>
                  <a:cubicBezTo>
                    <a:pt x="1864" y="3780"/>
                    <a:pt x="2043" y="3176"/>
                    <a:pt x="2323" y="2622"/>
                  </a:cubicBezTo>
                  <a:lnTo>
                    <a:pt x="2323" y="2622"/>
                  </a:lnTo>
                  <a:cubicBezTo>
                    <a:pt x="2427" y="3208"/>
                    <a:pt x="2267" y="3801"/>
                    <a:pt x="2178" y="4388"/>
                  </a:cubicBezTo>
                  <a:cubicBezTo>
                    <a:pt x="2171" y="4427"/>
                    <a:pt x="2165" y="4469"/>
                    <a:pt x="2187" y="4504"/>
                  </a:cubicBezTo>
                  <a:cubicBezTo>
                    <a:pt x="2208" y="4539"/>
                    <a:pt x="2250" y="4555"/>
                    <a:pt x="2288" y="4569"/>
                  </a:cubicBezTo>
                  <a:cubicBezTo>
                    <a:pt x="2411" y="4613"/>
                    <a:pt x="2536" y="4658"/>
                    <a:pt x="2660" y="4702"/>
                  </a:cubicBezTo>
                  <a:cubicBezTo>
                    <a:pt x="2713" y="4722"/>
                    <a:pt x="2769" y="4741"/>
                    <a:pt x="2825" y="4741"/>
                  </a:cubicBezTo>
                  <a:cubicBezTo>
                    <a:pt x="2834" y="4741"/>
                    <a:pt x="2843" y="4740"/>
                    <a:pt x="2851" y="4739"/>
                  </a:cubicBezTo>
                  <a:cubicBezTo>
                    <a:pt x="2907" y="4732"/>
                    <a:pt x="2958" y="4702"/>
                    <a:pt x="3007" y="4674"/>
                  </a:cubicBezTo>
                  <a:cubicBezTo>
                    <a:pt x="3167" y="4581"/>
                    <a:pt x="3325" y="4487"/>
                    <a:pt x="3485" y="4394"/>
                  </a:cubicBezTo>
                  <a:cubicBezTo>
                    <a:pt x="3223" y="3873"/>
                    <a:pt x="3004" y="3332"/>
                    <a:pt x="2830" y="2778"/>
                  </a:cubicBezTo>
                  <a:lnTo>
                    <a:pt x="2830" y="2778"/>
                  </a:lnTo>
                  <a:cubicBezTo>
                    <a:pt x="3232" y="3038"/>
                    <a:pt x="3557" y="3411"/>
                    <a:pt x="3749" y="3843"/>
                  </a:cubicBezTo>
                  <a:cubicBezTo>
                    <a:pt x="3778" y="3694"/>
                    <a:pt x="4032" y="3655"/>
                    <a:pt x="4034" y="3503"/>
                  </a:cubicBezTo>
                  <a:cubicBezTo>
                    <a:pt x="4034" y="3460"/>
                    <a:pt x="4011" y="3420"/>
                    <a:pt x="3990" y="3383"/>
                  </a:cubicBezTo>
                  <a:cubicBezTo>
                    <a:pt x="3716" y="2927"/>
                    <a:pt x="3353" y="2524"/>
                    <a:pt x="2923" y="2199"/>
                  </a:cubicBezTo>
                  <a:lnTo>
                    <a:pt x="2923" y="2199"/>
                  </a:lnTo>
                  <a:cubicBezTo>
                    <a:pt x="3411" y="2322"/>
                    <a:pt x="3860" y="2587"/>
                    <a:pt x="4197" y="2952"/>
                  </a:cubicBezTo>
                  <a:lnTo>
                    <a:pt x="4309" y="2390"/>
                  </a:lnTo>
                  <a:cubicBezTo>
                    <a:pt x="4321" y="2333"/>
                    <a:pt x="4332" y="2271"/>
                    <a:pt x="4316" y="2213"/>
                  </a:cubicBezTo>
                  <a:cubicBezTo>
                    <a:pt x="4295" y="2145"/>
                    <a:pt x="4237" y="2094"/>
                    <a:pt x="4181" y="2048"/>
                  </a:cubicBezTo>
                  <a:cubicBezTo>
                    <a:pt x="3799" y="1747"/>
                    <a:pt x="3314" y="1569"/>
                    <a:pt x="2822" y="1552"/>
                  </a:cubicBezTo>
                  <a:cubicBezTo>
                    <a:pt x="2988" y="1451"/>
                    <a:pt x="3173" y="1411"/>
                    <a:pt x="3365" y="1411"/>
                  </a:cubicBezTo>
                  <a:cubicBezTo>
                    <a:pt x="3696" y="1411"/>
                    <a:pt x="4048" y="1528"/>
                    <a:pt x="4363" y="1648"/>
                  </a:cubicBezTo>
                  <a:cubicBezTo>
                    <a:pt x="4420" y="1301"/>
                    <a:pt x="4093" y="982"/>
                    <a:pt x="3739" y="905"/>
                  </a:cubicBezTo>
                  <a:cubicBezTo>
                    <a:pt x="3651" y="885"/>
                    <a:pt x="3563" y="877"/>
                    <a:pt x="3474" y="877"/>
                  </a:cubicBezTo>
                  <a:cubicBezTo>
                    <a:pt x="3205" y="877"/>
                    <a:pt x="2933" y="952"/>
                    <a:pt x="2672" y="1027"/>
                  </a:cubicBezTo>
                  <a:cubicBezTo>
                    <a:pt x="2930" y="790"/>
                    <a:pt x="3285" y="655"/>
                    <a:pt x="3640" y="655"/>
                  </a:cubicBezTo>
                  <a:cubicBezTo>
                    <a:pt x="3688" y="655"/>
                    <a:pt x="3737" y="658"/>
                    <a:pt x="3785" y="663"/>
                  </a:cubicBezTo>
                  <a:cubicBezTo>
                    <a:pt x="3749" y="461"/>
                    <a:pt x="3525" y="363"/>
                    <a:pt x="3307" y="363"/>
                  </a:cubicBezTo>
                  <a:cubicBezTo>
                    <a:pt x="3254" y="363"/>
                    <a:pt x="3201" y="368"/>
                    <a:pt x="3151" y="380"/>
                  </a:cubicBezTo>
                  <a:cubicBezTo>
                    <a:pt x="2897" y="440"/>
                    <a:pt x="2671" y="594"/>
                    <a:pt x="2411" y="627"/>
                  </a:cubicBezTo>
                  <a:cubicBezTo>
                    <a:pt x="2620" y="452"/>
                    <a:pt x="2830" y="277"/>
                    <a:pt x="3039" y="101"/>
                  </a:cubicBezTo>
                  <a:cubicBezTo>
                    <a:pt x="2924" y="34"/>
                    <a:pt x="2790" y="0"/>
                    <a:pt x="2656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272513" y="4230126"/>
              <a:ext cx="630251" cy="611237"/>
            </a:xfrm>
            <a:custGeom>
              <a:avLst/>
              <a:gdLst/>
              <a:ahLst/>
              <a:cxnLst/>
              <a:rect l="l" t="t" r="r" b="b"/>
              <a:pathLst>
                <a:path w="7193" h="6976" extrusionOk="0">
                  <a:moveTo>
                    <a:pt x="1096" y="4553"/>
                  </a:moveTo>
                  <a:cubicBezTo>
                    <a:pt x="1114" y="4553"/>
                    <a:pt x="1132" y="4566"/>
                    <a:pt x="1141" y="4581"/>
                  </a:cubicBezTo>
                  <a:cubicBezTo>
                    <a:pt x="1153" y="4589"/>
                    <a:pt x="1162" y="4597"/>
                    <a:pt x="1167" y="4611"/>
                  </a:cubicBezTo>
                  <a:cubicBezTo>
                    <a:pt x="1171" y="4624"/>
                    <a:pt x="1172" y="4636"/>
                    <a:pt x="1172" y="4648"/>
                  </a:cubicBezTo>
                  <a:cubicBezTo>
                    <a:pt x="1172" y="4659"/>
                    <a:pt x="1169" y="4667"/>
                    <a:pt x="1162" y="4674"/>
                  </a:cubicBezTo>
                  <a:cubicBezTo>
                    <a:pt x="1160" y="4676"/>
                    <a:pt x="1158" y="4678"/>
                    <a:pt x="1155" y="4680"/>
                  </a:cubicBezTo>
                  <a:cubicBezTo>
                    <a:pt x="1155" y="4690"/>
                    <a:pt x="1149" y="4701"/>
                    <a:pt x="1144" y="4710"/>
                  </a:cubicBezTo>
                  <a:cubicBezTo>
                    <a:pt x="1134" y="4742"/>
                    <a:pt x="1095" y="4749"/>
                    <a:pt x="1062" y="4749"/>
                  </a:cubicBezTo>
                  <a:cubicBezTo>
                    <a:pt x="1057" y="4749"/>
                    <a:pt x="1051" y="4748"/>
                    <a:pt x="1046" y="4748"/>
                  </a:cubicBezTo>
                  <a:cubicBezTo>
                    <a:pt x="1032" y="4748"/>
                    <a:pt x="1018" y="4736"/>
                    <a:pt x="1020" y="4722"/>
                  </a:cubicBezTo>
                  <a:cubicBezTo>
                    <a:pt x="1020" y="4708"/>
                    <a:pt x="1020" y="4696"/>
                    <a:pt x="1020" y="4683"/>
                  </a:cubicBezTo>
                  <a:cubicBezTo>
                    <a:pt x="1020" y="4669"/>
                    <a:pt x="1016" y="4648"/>
                    <a:pt x="1025" y="4636"/>
                  </a:cubicBezTo>
                  <a:cubicBezTo>
                    <a:pt x="1028" y="4634"/>
                    <a:pt x="1030" y="4631"/>
                    <a:pt x="1034" y="4629"/>
                  </a:cubicBezTo>
                  <a:cubicBezTo>
                    <a:pt x="1034" y="4628"/>
                    <a:pt x="1036" y="4624"/>
                    <a:pt x="1036" y="4624"/>
                  </a:cubicBezTo>
                  <a:lnTo>
                    <a:pt x="1036" y="4624"/>
                  </a:lnTo>
                  <a:cubicBezTo>
                    <a:pt x="1036" y="4624"/>
                    <a:pt x="1036" y="4625"/>
                    <a:pt x="1035" y="4625"/>
                  </a:cubicBezTo>
                  <a:cubicBezTo>
                    <a:pt x="1037" y="4624"/>
                    <a:pt x="1039" y="4620"/>
                    <a:pt x="1041" y="4618"/>
                  </a:cubicBezTo>
                  <a:cubicBezTo>
                    <a:pt x="1041" y="4617"/>
                    <a:pt x="1042" y="4615"/>
                    <a:pt x="1042" y="4613"/>
                  </a:cubicBezTo>
                  <a:cubicBezTo>
                    <a:pt x="1042" y="4611"/>
                    <a:pt x="1042" y="4610"/>
                    <a:pt x="1044" y="4608"/>
                  </a:cubicBezTo>
                  <a:cubicBezTo>
                    <a:pt x="1048" y="4592"/>
                    <a:pt x="1057" y="4578"/>
                    <a:pt x="1069" y="4566"/>
                  </a:cubicBezTo>
                  <a:cubicBezTo>
                    <a:pt x="1077" y="4557"/>
                    <a:pt x="1086" y="4553"/>
                    <a:pt x="1096" y="4553"/>
                  </a:cubicBezTo>
                  <a:close/>
                  <a:moveTo>
                    <a:pt x="548" y="4855"/>
                  </a:moveTo>
                  <a:cubicBezTo>
                    <a:pt x="562" y="4855"/>
                    <a:pt x="577" y="4858"/>
                    <a:pt x="590" y="4860"/>
                  </a:cubicBezTo>
                  <a:cubicBezTo>
                    <a:pt x="602" y="4862"/>
                    <a:pt x="613" y="4866"/>
                    <a:pt x="623" y="4873"/>
                  </a:cubicBezTo>
                  <a:cubicBezTo>
                    <a:pt x="632" y="4878"/>
                    <a:pt x="646" y="4887"/>
                    <a:pt x="650" y="4899"/>
                  </a:cubicBezTo>
                  <a:cubicBezTo>
                    <a:pt x="653" y="4911"/>
                    <a:pt x="650" y="4931"/>
                    <a:pt x="650" y="4943"/>
                  </a:cubicBezTo>
                  <a:cubicBezTo>
                    <a:pt x="650" y="4955"/>
                    <a:pt x="648" y="4967"/>
                    <a:pt x="644" y="4980"/>
                  </a:cubicBezTo>
                  <a:cubicBezTo>
                    <a:pt x="643" y="4992"/>
                    <a:pt x="637" y="5004"/>
                    <a:pt x="630" y="5018"/>
                  </a:cubicBezTo>
                  <a:cubicBezTo>
                    <a:pt x="627" y="5027"/>
                    <a:pt x="623" y="5034"/>
                    <a:pt x="616" y="5041"/>
                  </a:cubicBezTo>
                  <a:cubicBezTo>
                    <a:pt x="611" y="5046"/>
                    <a:pt x="606" y="5052"/>
                    <a:pt x="600" y="5057"/>
                  </a:cubicBezTo>
                  <a:cubicBezTo>
                    <a:pt x="578" y="5080"/>
                    <a:pt x="555" y="5104"/>
                    <a:pt x="530" y="5125"/>
                  </a:cubicBezTo>
                  <a:cubicBezTo>
                    <a:pt x="516" y="5136"/>
                    <a:pt x="502" y="5145"/>
                    <a:pt x="486" y="5146"/>
                  </a:cubicBezTo>
                  <a:cubicBezTo>
                    <a:pt x="485" y="5147"/>
                    <a:pt x="483" y="5147"/>
                    <a:pt x="481" y="5147"/>
                  </a:cubicBezTo>
                  <a:cubicBezTo>
                    <a:pt x="470" y="5147"/>
                    <a:pt x="460" y="5142"/>
                    <a:pt x="451" y="5136"/>
                  </a:cubicBezTo>
                  <a:cubicBezTo>
                    <a:pt x="432" y="5134"/>
                    <a:pt x="414" y="5127"/>
                    <a:pt x="399" y="5117"/>
                  </a:cubicBezTo>
                  <a:cubicBezTo>
                    <a:pt x="341" y="5099"/>
                    <a:pt x="360" y="5008"/>
                    <a:pt x="383" y="4967"/>
                  </a:cubicBezTo>
                  <a:cubicBezTo>
                    <a:pt x="411" y="4918"/>
                    <a:pt x="458" y="4881"/>
                    <a:pt x="511" y="4862"/>
                  </a:cubicBezTo>
                  <a:cubicBezTo>
                    <a:pt x="522" y="4857"/>
                    <a:pt x="534" y="4855"/>
                    <a:pt x="548" y="4855"/>
                  </a:cubicBezTo>
                  <a:close/>
                  <a:moveTo>
                    <a:pt x="1149" y="5744"/>
                  </a:moveTo>
                  <a:cubicBezTo>
                    <a:pt x="1152" y="5744"/>
                    <a:pt x="1155" y="5744"/>
                    <a:pt x="1158" y="5744"/>
                  </a:cubicBezTo>
                  <a:cubicBezTo>
                    <a:pt x="1178" y="5744"/>
                    <a:pt x="1199" y="5746"/>
                    <a:pt x="1218" y="5753"/>
                  </a:cubicBezTo>
                  <a:cubicBezTo>
                    <a:pt x="1237" y="5760"/>
                    <a:pt x="1255" y="5787"/>
                    <a:pt x="1263" y="5804"/>
                  </a:cubicBezTo>
                  <a:cubicBezTo>
                    <a:pt x="1283" y="5841"/>
                    <a:pt x="1286" y="5880"/>
                    <a:pt x="1285" y="5918"/>
                  </a:cubicBezTo>
                  <a:cubicBezTo>
                    <a:pt x="1283" y="5964"/>
                    <a:pt x="1262" y="5997"/>
                    <a:pt x="1239" y="6036"/>
                  </a:cubicBezTo>
                  <a:lnTo>
                    <a:pt x="1241" y="6036"/>
                  </a:lnTo>
                  <a:cubicBezTo>
                    <a:pt x="1221" y="6071"/>
                    <a:pt x="1204" y="6101"/>
                    <a:pt x="1172" y="6125"/>
                  </a:cubicBezTo>
                  <a:cubicBezTo>
                    <a:pt x="1156" y="6136"/>
                    <a:pt x="1141" y="6143"/>
                    <a:pt x="1125" y="6153"/>
                  </a:cubicBezTo>
                  <a:cubicBezTo>
                    <a:pt x="1113" y="6162"/>
                    <a:pt x="1097" y="6167"/>
                    <a:pt x="1081" y="6167"/>
                  </a:cubicBezTo>
                  <a:cubicBezTo>
                    <a:pt x="1078" y="6167"/>
                    <a:pt x="1076" y="6168"/>
                    <a:pt x="1073" y="6168"/>
                  </a:cubicBezTo>
                  <a:cubicBezTo>
                    <a:pt x="1035" y="6168"/>
                    <a:pt x="997" y="6144"/>
                    <a:pt x="974" y="6116"/>
                  </a:cubicBezTo>
                  <a:cubicBezTo>
                    <a:pt x="960" y="6097"/>
                    <a:pt x="953" y="6076"/>
                    <a:pt x="950" y="6053"/>
                  </a:cubicBezTo>
                  <a:cubicBezTo>
                    <a:pt x="935" y="6036"/>
                    <a:pt x="925" y="6016"/>
                    <a:pt x="921" y="5994"/>
                  </a:cubicBezTo>
                  <a:cubicBezTo>
                    <a:pt x="906" y="5950"/>
                    <a:pt x="914" y="5906"/>
                    <a:pt x="942" y="5867"/>
                  </a:cubicBezTo>
                  <a:cubicBezTo>
                    <a:pt x="958" y="5848"/>
                    <a:pt x="976" y="5829"/>
                    <a:pt x="993" y="5809"/>
                  </a:cubicBezTo>
                  <a:cubicBezTo>
                    <a:pt x="1009" y="5794"/>
                    <a:pt x="1027" y="5780"/>
                    <a:pt x="1046" y="5771"/>
                  </a:cubicBezTo>
                  <a:cubicBezTo>
                    <a:pt x="1077" y="5753"/>
                    <a:pt x="1113" y="5744"/>
                    <a:pt x="1149" y="5744"/>
                  </a:cubicBezTo>
                  <a:close/>
                  <a:moveTo>
                    <a:pt x="4330" y="0"/>
                  </a:moveTo>
                  <a:cubicBezTo>
                    <a:pt x="4211" y="0"/>
                    <a:pt x="4099" y="37"/>
                    <a:pt x="4007" y="131"/>
                  </a:cubicBezTo>
                  <a:cubicBezTo>
                    <a:pt x="4444" y="307"/>
                    <a:pt x="4847" y="594"/>
                    <a:pt x="5179" y="971"/>
                  </a:cubicBezTo>
                  <a:cubicBezTo>
                    <a:pt x="4849" y="907"/>
                    <a:pt x="4565" y="668"/>
                    <a:pt x="4263" y="500"/>
                  </a:cubicBezTo>
                  <a:cubicBezTo>
                    <a:pt x="4087" y="402"/>
                    <a:pt x="3885" y="330"/>
                    <a:pt x="3693" y="330"/>
                  </a:cubicBezTo>
                  <a:cubicBezTo>
                    <a:pt x="3554" y="330"/>
                    <a:pt x="3419" y="368"/>
                    <a:pt x="3304" y="461"/>
                  </a:cubicBezTo>
                  <a:cubicBezTo>
                    <a:pt x="3847" y="672"/>
                    <a:pt x="4367" y="973"/>
                    <a:pt x="4837" y="1356"/>
                  </a:cubicBezTo>
                  <a:lnTo>
                    <a:pt x="4721" y="1505"/>
                  </a:lnTo>
                  <a:cubicBezTo>
                    <a:pt x="4379" y="1307"/>
                    <a:pt x="4039" y="1107"/>
                    <a:pt x="3698" y="908"/>
                  </a:cubicBezTo>
                  <a:cubicBezTo>
                    <a:pt x="3391" y="728"/>
                    <a:pt x="3074" y="545"/>
                    <a:pt x="2732" y="517"/>
                  </a:cubicBezTo>
                  <a:cubicBezTo>
                    <a:pt x="2705" y="515"/>
                    <a:pt x="2677" y="514"/>
                    <a:pt x="2650" y="514"/>
                  </a:cubicBezTo>
                  <a:cubicBezTo>
                    <a:pt x="2330" y="514"/>
                    <a:pt x="1998" y="675"/>
                    <a:pt x="1853" y="1005"/>
                  </a:cubicBezTo>
                  <a:cubicBezTo>
                    <a:pt x="2755" y="1040"/>
                    <a:pt x="3647" y="1340"/>
                    <a:pt x="4426" y="1868"/>
                  </a:cubicBezTo>
                  <a:cubicBezTo>
                    <a:pt x="3563" y="1694"/>
                    <a:pt x="2700" y="1522"/>
                    <a:pt x="1837" y="1349"/>
                  </a:cubicBezTo>
                  <a:cubicBezTo>
                    <a:pt x="1701" y="1321"/>
                    <a:pt x="1560" y="1295"/>
                    <a:pt x="1422" y="1295"/>
                  </a:cubicBezTo>
                  <a:cubicBezTo>
                    <a:pt x="1301" y="1295"/>
                    <a:pt x="1183" y="1315"/>
                    <a:pt x="1072" y="1373"/>
                  </a:cubicBezTo>
                  <a:cubicBezTo>
                    <a:pt x="748" y="1542"/>
                    <a:pt x="597" y="1970"/>
                    <a:pt x="478" y="2361"/>
                  </a:cubicBezTo>
                  <a:cubicBezTo>
                    <a:pt x="913" y="2312"/>
                    <a:pt x="1349" y="2288"/>
                    <a:pt x="1786" y="2288"/>
                  </a:cubicBezTo>
                  <a:cubicBezTo>
                    <a:pt x="2344" y="2288"/>
                    <a:pt x="2902" y="2328"/>
                    <a:pt x="3456" y="2406"/>
                  </a:cubicBezTo>
                  <a:cubicBezTo>
                    <a:pt x="3672" y="2438"/>
                    <a:pt x="3916" y="2494"/>
                    <a:pt x="4032" y="2710"/>
                  </a:cubicBezTo>
                  <a:cubicBezTo>
                    <a:pt x="3810" y="2819"/>
                    <a:pt x="3573" y="2854"/>
                    <a:pt x="3332" y="2854"/>
                  </a:cubicBezTo>
                  <a:cubicBezTo>
                    <a:pt x="3079" y="2854"/>
                    <a:pt x="2820" y="2816"/>
                    <a:pt x="2569" y="2787"/>
                  </a:cubicBezTo>
                  <a:cubicBezTo>
                    <a:pt x="2236" y="2750"/>
                    <a:pt x="1903" y="2732"/>
                    <a:pt x="1569" y="2732"/>
                  </a:cubicBezTo>
                  <a:cubicBezTo>
                    <a:pt x="1201" y="2732"/>
                    <a:pt x="834" y="2754"/>
                    <a:pt x="469" y="2799"/>
                  </a:cubicBezTo>
                  <a:cubicBezTo>
                    <a:pt x="386" y="2810"/>
                    <a:pt x="299" y="2824"/>
                    <a:pt x="239" y="2891"/>
                  </a:cubicBezTo>
                  <a:cubicBezTo>
                    <a:pt x="181" y="2955"/>
                    <a:pt x="162" y="3055"/>
                    <a:pt x="148" y="3147"/>
                  </a:cubicBezTo>
                  <a:cubicBezTo>
                    <a:pt x="104" y="3427"/>
                    <a:pt x="60" y="3706"/>
                    <a:pt x="16" y="3987"/>
                  </a:cubicBezTo>
                  <a:cubicBezTo>
                    <a:pt x="736" y="3784"/>
                    <a:pt x="1477" y="3682"/>
                    <a:pt x="2217" y="3682"/>
                  </a:cubicBezTo>
                  <a:cubicBezTo>
                    <a:pt x="2392" y="3682"/>
                    <a:pt x="2567" y="3688"/>
                    <a:pt x="2742" y="3699"/>
                  </a:cubicBezTo>
                  <a:cubicBezTo>
                    <a:pt x="2321" y="3927"/>
                    <a:pt x="1863" y="4046"/>
                    <a:pt x="1411" y="4164"/>
                  </a:cubicBezTo>
                  <a:cubicBezTo>
                    <a:pt x="942" y="4285"/>
                    <a:pt x="474" y="4406"/>
                    <a:pt x="4" y="4529"/>
                  </a:cubicBezTo>
                  <a:cubicBezTo>
                    <a:pt x="1" y="4980"/>
                    <a:pt x="34" y="5430"/>
                    <a:pt x="102" y="5874"/>
                  </a:cubicBezTo>
                  <a:cubicBezTo>
                    <a:pt x="115" y="5955"/>
                    <a:pt x="130" y="6041"/>
                    <a:pt x="179" y="6102"/>
                  </a:cubicBezTo>
                  <a:cubicBezTo>
                    <a:pt x="222" y="6158"/>
                    <a:pt x="283" y="6188"/>
                    <a:pt x="343" y="6215"/>
                  </a:cubicBezTo>
                  <a:lnTo>
                    <a:pt x="1302" y="6648"/>
                  </a:lnTo>
                  <a:cubicBezTo>
                    <a:pt x="1788" y="5899"/>
                    <a:pt x="2349" y="5218"/>
                    <a:pt x="2972" y="4624"/>
                  </a:cubicBezTo>
                  <a:lnTo>
                    <a:pt x="2972" y="4624"/>
                  </a:lnTo>
                  <a:cubicBezTo>
                    <a:pt x="2835" y="5404"/>
                    <a:pt x="2488" y="6132"/>
                    <a:pt x="1991" y="6678"/>
                  </a:cubicBezTo>
                  <a:lnTo>
                    <a:pt x="2916" y="6976"/>
                  </a:lnTo>
                  <a:cubicBezTo>
                    <a:pt x="3379" y="6065"/>
                    <a:pt x="3807" y="5134"/>
                    <a:pt x="4200" y="4180"/>
                  </a:cubicBezTo>
                  <a:lnTo>
                    <a:pt x="4200" y="4180"/>
                  </a:lnTo>
                  <a:cubicBezTo>
                    <a:pt x="4179" y="5095"/>
                    <a:pt x="3933" y="6002"/>
                    <a:pt x="3500" y="6764"/>
                  </a:cubicBezTo>
                  <a:cubicBezTo>
                    <a:pt x="3826" y="6771"/>
                    <a:pt x="4154" y="6779"/>
                    <a:pt x="4481" y="6788"/>
                  </a:cubicBezTo>
                  <a:cubicBezTo>
                    <a:pt x="4491" y="6789"/>
                    <a:pt x="4502" y="6789"/>
                    <a:pt x="4513" y="6789"/>
                  </a:cubicBezTo>
                  <a:cubicBezTo>
                    <a:pt x="4558" y="6789"/>
                    <a:pt x="4604" y="6784"/>
                    <a:pt x="4644" y="6758"/>
                  </a:cubicBezTo>
                  <a:cubicBezTo>
                    <a:pt x="4702" y="6722"/>
                    <a:pt x="4731" y="6646"/>
                    <a:pt x="4759" y="6578"/>
                  </a:cubicBezTo>
                  <a:cubicBezTo>
                    <a:pt x="5159" y="5545"/>
                    <a:pt x="5386" y="4420"/>
                    <a:pt x="5424" y="3287"/>
                  </a:cubicBezTo>
                  <a:cubicBezTo>
                    <a:pt x="5793" y="4034"/>
                    <a:pt x="5703" y="4962"/>
                    <a:pt x="5603" y="5816"/>
                  </a:cubicBezTo>
                  <a:lnTo>
                    <a:pt x="6179" y="5809"/>
                  </a:lnTo>
                  <a:cubicBezTo>
                    <a:pt x="6254" y="5808"/>
                    <a:pt x="6333" y="5804"/>
                    <a:pt x="6393" y="5751"/>
                  </a:cubicBezTo>
                  <a:cubicBezTo>
                    <a:pt x="6445" y="5704"/>
                    <a:pt x="6472" y="5625"/>
                    <a:pt x="6493" y="5552"/>
                  </a:cubicBezTo>
                  <a:cubicBezTo>
                    <a:pt x="6912" y="4083"/>
                    <a:pt x="7192" y="2013"/>
                    <a:pt x="6207" y="1154"/>
                  </a:cubicBezTo>
                  <a:cubicBezTo>
                    <a:pt x="5796" y="796"/>
                    <a:pt x="5359" y="477"/>
                    <a:pt x="4903" y="201"/>
                  </a:cubicBezTo>
                  <a:cubicBezTo>
                    <a:pt x="4729" y="95"/>
                    <a:pt x="4520" y="0"/>
                    <a:pt x="4330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318339" y="4391876"/>
              <a:ext cx="492687" cy="339002"/>
            </a:xfrm>
            <a:custGeom>
              <a:avLst/>
              <a:gdLst/>
              <a:ahLst/>
              <a:cxnLst/>
              <a:rect l="l" t="t" r="r" b="b"/>
              <a:pathLst>
                <a:path w="5623" h="3869" extrusionOk="0">
                  <a:moveTo>
                    <a:pt x="5622" y="1"/>
                  </a:moveTo>
                  <a:lnTo>
                    <a:pt x="5622" y="1"/>
                  </a:lnTo>
                  <a:cubicBezTo>
                    <a:pt x="5433" y="27"/>
                    <a:pt x="5268" y="131"/>
                    <a:pt x="5203" y="157"/>
                  </a:cubicBezTo>
                  <a:cubicBezTo>
                    <a:pt x="4731" y="352"/>
                    <a:pt x="4370" y="732"/>
                    <a:pt x="3982" y="1062"/>
                  </a:cubicBezTo>
                  <a:cubicBezTo>
                    <a:pt x="2742" y="2113"/>
                    <a:pt x="1118" y="2692"/>
                    <a:pt x="0" y="3869"/>
                  </a:cubicBezTo>
                  <a:cubicBezTo>
                    <a:pt x="883" y="3121"/>
                    <a:pt x="1949" y="2614"/>
                    <a:pt x="2916" y="1974"/>
                  </a:cubicBezTo>
                  <a:cubicBezTo>
                    <a:pt x="3279" y="1736"/>
                    <a:pt x="3628" y="1478"/>
                    <a:pt x="3975" y="1220"/>
                  </a:cubicBezTo>
                  <a:cubicBezTo>
                    <a:pt x="4524" y="813"/>
                    <a:pt x="5073" y="406"/>
                    <a:pt x="562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309840" y="4497635"/>
              <a:ext cx="297820" cy="43722"/>
            </a:xfrm>
            <a:custGeom>
              <a:avLst/>
              <a:gdLst/>
              <a:ahLst/>
              <a:cxnLst/>
              <a:rect l="l" t="t" r="r" b="b"/>
              <a:pathLst>
                <a:path w="3399" h="499" extrusionOk="0">
                  <a:moveTo>
                    <a:pt x="1484" y="0"/>
                  </a:moveTo>
                  <a:cubicBezTo>
                    <a:pt x="984" y="0"/>
                    <a:pt x="479" y="80"/>
                    <a:pt x="1" y="218"/>
                  </a:cubicBezTo>
                  <a:cubicBezTo>
                    <a:pt x="395" y="115"/>
                    <a:pt x="804" y="64"/>
                    <a:pt x="1212" y="64"/>
                  </a:cubicBezTo>
                  <a:cubicBezTo>
                    <a:pt x="1824" y="64"/>
                    <a:pt x="2436" y="179"/>
                    <a:pt x="3002" y="406"/>
                  </a:cubicBezTo>
                  <a:cubicBezTo>
                    <a:pt x="3111" y="450"/>
                    <a:pt x="3222" y="498"/>
                    <a:pt x="3321" y="498"/>
                  </a:cubicBezTo>
                  <a:cubicBezTo>
                    <a:pt x="3348" y="498"/>
                    <a:pt x="3374" y="495"/>
                    <a:pt x="3399" y="487"/>
                  </a:cubicBezTo>
                  <a:lnTo>
                    <a:pt x="3397" y="487"/>
                  </a:lnTo>
                  <a:cubicBezTo>
                    <a:pt x="2823" y="145"/>
                    <a:pt x="2158" y="0"/>
                    <a:pt x="148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518118" y="4537416"/>
              <a:ext cx="91563" cy="265576"/>
            </a:xfrm>
            <a:custGeom>
              <a:avLst/>
              <a:gdLst/>
              <a:ahLst/>
              <a:cxnLst/>
              <a:rect l="l" t="t" r="r" b="b"/>
              <a:pathLst>
                <a:path w="1045" h="3031" extrusionOk="0">
                  <a:moveTo>
                    <a:pt x="971" y="1"/>
                  </a:moveTo>
                  <a:cubicBezTo>
                    <a:pt x="937" y="20"/>
                    <a:pt x="905" y="39"/>
                    <a:pt x="862" y="39"/>
                  </a:cubicBezTo>
                  <a:cubicBezTo>
                    <a:pt x="853" y="39"/>
                    <a:pt x="844" y="38"/>
                    <a:pt x="834" y="36"/>
                  </a:cubicBezTo>
                  <a:lnTo>
                    <a:pt x="834" y="36"/>
                  </a:lnTo>
                  <a:cubicBezTo>
                    <a:pt x="909" y="183"/>
                    <a:pt x="900" y="359"/>
                    <a:pt x="876" y="524"/>
                  </a:cubicBezTo>
                  <a:cubicBezTo>
                    <a:pt x="746" y="1399"/>
                    <a:pt x="192" y="2166"/>
                    <a:pt x="1" y="3030"/>
                  </a:cubicBezTo>
                  <a:cubicBezTo>
                    <a:pt x="66" y="2758"/>
                    <a:pt x="229" y="2522"/>
                    <a:pt x="362" y="2276"/>
                  </a:cubicBezTo>
                  <a:cubicBezTo>
                    <a:pt x="639" y="1760"/>
                    <a:pt x="790" y="1189"/>
                    <a:pt x="937" y="624"/>
                  </a:cubicBezTo>
                  <a:cubicBezTo>
                    <a:pt x="992" y="418"/>
                    <a:pt x="1044" y="199"/>
                    <a:pt x="97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638598" y="4468457"/>
              <a:ext cx="65715" cy="328838"/>
            </a:xfrm>
            <a:custGeom>
              <a:avLst/>
              <a:gdLst/>
              <a:ahLst/>
              <a:cxnLst/>
              <a:rect l="l" t="t" r="r" b="b"/>
              <a:pathLst>
                <a:path w="750" h="3753" extrusionOk="0">
                  <a:moveTo>
                    <a:pt x="610" y="0"/>
                  </a:moveTo>
                  <a:lnTo>
                    <a:pt x="610" y="0"/>
                  </a:lnTo>
                  <a:cubicBezTo>
                    <a:pt x="560" y="32"/>
                    <a:pt x="518" y="74"/>
                    <a:pt x="508" y="74"/>
                  </a:cubicBezTo>
                  <a:cubicBezTo>
                    <a:pt x="418" y="195"/>
                    <a:pt x="464" y="362"/>
                    <a:pt x="494" y="507"/>
                  </a:cubicBezTo>
                  <a:cubicBezTo>
                    <a:pt x="580" y="923"/>
                    <a:pt x="522" y="1355"/>
                    <a:pt x="448" y="1772"/>
                  </a:cubicBezTo>
                  <a:cubicBezTo>
                    <a:pt x="327" y="2439"/>
                    <a:pt x="164" y="3095"/>
                    <a:pt x="1" y="3752"/>
                  </a:cubicBezTo>
                  <a:cubicBezTo>
                    <a:pt x="373" y="2716"/>
                    <a:pt x="750" y="1633"/>
                    <a:pt x="622" y="541"/>
                  </a:cubicBezTo>
                  <a:cubicBezTo>
                    <a:pt x="601" y="360"/>
                    <a:pt x="566" y="176"/>
                    <a:pt x="610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761707" y="4406772"/>
              <a:ext cx="60370" cy="290898"/>
            </a:xfrm>
            <a:custGeom>
              <a:avLst/>
              <a:gdLst/>
              <a:ahLst/>
              <a:cxnLst/>
              <a:rect l="l" t="t" r="r" b="b"/>
              <a:pathLst>
                <a:path w="689" h="3320" extrusionOk="0">
                  <a:moveTo>
                    <a:pt x="261" y="1"/>
                  </a:moveTo>
                  <a:lnTo>
                    <a:pt x="261" y="1"/>
                  </a:lnTo>
                  <a:cubicBezTo>
                    <a:pt x="206" y="6"/>
                    <a:pt x="152" y="27"/>
                    <a:pt x="89" y="43"/>
                  </a:cubicBezTo>
                  <a:lnTo>
                    <a:pt x="90" y="43"/>
                  </a:lnTo>
                  <a:cubicBezTo>
                    <a:pt x="1" y="220"/>
                    <a:pt x="43" y="436"/>
                    <a:pt x="127" y="617"/>
                  </a:cubicBezTo>
                  <a:cubicBezTo>
                    <a:pt x="210" y="797"/>
                    <a:pt x="332" y="960"/>
                    <a:pt x="404" y="1146"/>
                  </a:cubicBezTo>
                  <a:cubicBezTo>
                    <a:pt x="482" y="1338"/>
                    <a:pt x="503" y="1546"/>
                    <a:pt x="518" y="1753"/>
                  </a:cubicBezTo>
                  <a:cubicBezTo>
                    <a:pt x="557" y="2274"/>
                    <a:pt x="562" y="2797"/>
                    <a:pt x="536" y="3320"/>
                  </a:cubicBezTo>
                  <a:cubicBezTo>
                    <a:pt x="587" y="2885"/>
                    <a:pt x="627" y="2448"/>
                    <a:pt x="659" y="2013"/>
                  </a:cubicBezTo>
                  <a:cubicBezTo>
                    <a:pt x="675" y="1801"/>
                    <a:pt x="689" y="1587"/>
                    <a:pt x="643" y="1380"/>
                  </a:cubicBezTo>
                  <a:cubicBezTo>
                    <a:pt x="594" y="1143"/>
                    <a:pt x="471" y="929"/>
                    <a:pt x="376" y="706"/>
                  </a:cubicBezTo>
                  <a:cubicBezTo>
                    <a:pt x="280" y="483"/>
                    <a:pt x="206" y="238"/>
                    <a:pt x="26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610472" y="4273411"/>
              <a:ext cx="173838" cy="139579"/>
            </a:xfrm>
            <a:custGeom>
              <a:avLst/>
              <a:gdLst/>
              <a:ahLst/>
              <a:cxnLst/>
              <a:rect l="l" t="t" r="r" b="b"/>
              <a:pathLst>
                <a:path w="1984" h="1593" extrusionOk="0">
                  <a:moveTo>
                    <a:pt x="1" y="0"/>
                  </a:moveTo>
                  <a:cubicBezTo>
                    <a:pt x="681" y="367"/>
                    <a:pt x="1395" y="767"/>
                    <a:pt x="1776" y="1430"/>
                  </a:cubicBezTo>
                  <a:cubicBezTo>
                    <a:pt x="1818" y="1504"/>
                    <a:pt x="1878" y="1592"/>
                    <a:pt x="1959" y="1592"/>
                  </a:cubicBezTo>
                  <a:cubicBezTo>
                    <a:pt x="1967" y="1592"/>
                    <a:pt x="1975" y="1591"/>
                    <a:pt x="1983" y="1590"/>
                  </a:cubicBezTo>
                  <a:cubicBezTo>
                    <a:pt x="1974" y="1567"/>
                    <a:pt x="1965" y="1543"/>
                    <a:pt x="1959" y="1543"/>
                  </a:cubicBezTo>
                  <a:cubicBezTo>
                    <a:pt x="1955" y="1543"/>
                    <a:pt x="1952" y="1552"/>
                    <a:pt x="1951" y="1576"/>
                  </a:cubicBezTo>
                  <a:cubicBezTo>
                    <a:pt x="1951" y="1376"/>
                    <a:pt x="1860" y="1183"/>
                    <a:pt x="1732" y="1027"/>
                  </a:cubicBezTo>
                  <a:cubicBezTo>
                    <a:pt x="1602" y="872"/>
                    <a:pt x="1437" y="749"/>
                    <a:pt x="1269" y="639"/>
                  </a:cubicBezTo>
                  <a:cubicBezTo>
                    <a:pt x="874" y="378"/>
                    <a:pt x="448" y="164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484909" y="4297682"/>
              <a:ext cx="258041" cy="145449"/>
            </a:xfrm>
            <a:custGeom>
              <a:avLst/>
              <a:gdLst/>
              <a:ahLst/>
              <a:cxnLst/>
              <a:rect l="l" t="t" r="r" b="b"/>
              <a:pathLst>
                <a:path w="2945" h="1660" extrusionOk="0">
                  <a:moveTo>
                    <a:pt x="253" y="0"/>
                  </a:moveTo>
                  <a:cubicBezTo>
                    <a:pt x="169" y="0"/>
                    <a:pt x="85" y="9"/>
                    <a:pt x="1" y="29"/>
                  </a:cubicBezTo>
                  <a:cubicBezTo>
                    <a:pt x="397" y="29"/>
                    <a:pt x="780" y="176"/>
                    <a:pt x="1137" y="346"/>
                  </a:cubicBezTo>
                  <a:cubicBezTo>
                    <a:pt x="1486" y="513"/>
                    <a:pt x="1823" y="704"/>
                    <a:pt x="2160" y="893"/>
                  </a:cubicBezTo>
                  <a:cubicBezTo>
                    <a:pt x="2474" y="1072"/>
                    <a:pt x="2825" y="1304"/>
                    <a:pt x="2855" y="1660"/>
                  </a:cubicBezTo>
                  <a:cubicBezTo>
                    <a:pt x="2879" y="1617"/>
                    <a:pt x="2903" y="1575"/>
                    <a:pt x="2915" y="1575"/>
                  </a:cubicBezTo>
                  <a:cubicBezTo>
                    <a:pt x="2916" y="1575"/>
                    <a:pt x="2917" y="1575"/>
                    <a:pt x="2918" y="1576"/>
                  </a:cubicBezTo>
                  <a:cubicBezTo>
                    <a:pt x="2944" y="1411"/>
                    <a:pt x="2862" y="1242"/>
                    <a:pt x="2741" y="1125"/>
                  </a:cubicBezTo>
                  <a:cubicBezTo>
                    <a:pt x="2621" y="1006"/>
                    <a:pt x="2469" y="927"/>
                    <a:pt x="2318" y="850"/>
                  </a:cubicBezTo>
                  <a:cubicBezTo>
                    <a:pt x="2004" y="688"/>
                    <a:pt x="1692" y="529"/>
                    <a:pt x="1378" y="367"/>
                  </a:cubicBezTo>
                  <a:cubicBezTo>
                    <a:pt x="1025" y="186"/>
                    <a:pt x="640" y="0"/>
                    <a:pt x="253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2"/>
            <p:cNvSpPr/>
            <p:nvPr/>
          </p:nvSpPr>
          <p:spPr>
            <a:xfrm>
              <a:off x="347254" y="4371022"/>
              <a:ext cx="338651" cy="122230"/>
            </a:xfrm>
            <a:custGeom>
              <a:avLst/>
              <a:gdLst/>
              <a:ahLst/>
              <a:cxnLst/>
              <a:rect l="l" t="t" r="r" b="b"/>
              <a:pathLst>
                <a:path w="3865" h="1395" extrusionOk="0">
                  <a:moveTo>
                    <a:pt x="735" y="0"/>
                  </a:moveTo>
                  <a:cubicBezTo>
                    <a:pt x="718" y="0"/>
                    <a:pt x="701" y="0"/>
                    <a:pt x="684" y="0"/>
                  </a:cubicBezTo>
                  <a:cubicBezTo>
                    <a:pt x="435" y="2"/>
                    <a:pt x="158" y="34"/>
                    <a:pt x="0" y="221"/>
                  </a:cubicBezTo>
                  <a:cubicBezTo>
                    <a:pt x="359" y="135"/>
                    <a:pt x="729" y="92"/>
                    <a:pt x="1098" y="92"/>
                  </a:cubicBezTo>
                  <a:cubicBezTo>
                    <a:pt x="1554" y="92"/>
                    <a:pt x="2009" y="157"/>
                    <a:pt x="2444" y="288"/>
                  </a:cubicBezTo>
                  <a:cubicBezTo>
                    <a:pt x="2726" y="372"/>
                    <a:pt x="3003" y="486"/>
                    <a:pt x="3233" y="669"/>
                  </a:cubicBezTo>
                  <a:cubicBezTo>
                    <a:pt x="3461" y="851"/>
                    <a:pt x="3638" y="1109"/>
                    <a:pt x="3673" y="1395"/>
                  </a:cubicBezTo>
                  <a:cubicBezTo>
                    <a:pt x="3729" y="1393"/>
                    <a:pt x="3826" y="1379"/>
                    <a:pt x="3840" y="1284"/>
                  </a:cubicBezTo>
                  <a:cubicBezTo>
                    <a:pt x="3864" y="1100"/>
                    <a:pt x="3773" y="912"/>
                    <a:pt x="3640" y="783"/>
                  </a:cubicBezTo>
                  <a:cubicBezTo>
                    <a:pt x="3505" y="651"/>
                    <a:pt x="3331" y="567"/>
                    <a:pt x="3156" y="493"/>
                  </a:cubicBezTo>
                  <a:cubicBezTo>
                    <a:pt x="2394" y="168"/>
                    <a:pt x="1564" y="0"/>
                    <a:pt x="735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899011" y="5006805"/>
              <a:ext cx="501011" cy="467716"/>
            </a:xfrm>
            <a:custGeom>
              <a:avLst/>
              <a:gdLst/>
              <a:ahLst/>
              <a:cxnLst/>
              <a:rect l="l" t="t" r="r" b="b"/>
              <a:pathLst>
                <a:path w="5718" h="5338" extrusionOk="0">
                  <a:moveTo>
                    <a:pt x="5097" y="4112"/>
                  </a:moveTo>
                  <a:cubicBezTo>
                    <a:pt x="5126" y="4112"/>
                    <a:pt x="5152" y="4123"/>
                    <a:pt x="5179" y="4134"/>
                  </a:cubicBezTo>
                  <a:lnTo>
                    <a:pt x="5180" y="4134"/>
                  </a:lnTo>
                  <a:cubicBezTo>
                    <a:pt x="5208" y="4144"/>
                    <a:pt x="5235" y="4155"/>
                    <a:pt x="5258" y="4176"/>
                  </a:cubicBezTo>
                  <a:cubicBezTo>
                    <a:pt x="5268" y="4186"/>
                    <a:pt x="5275" y="4199"/>
                    <a:pt x="5286" y="4209"/>
                  </a:cubicBezTo>
                  <a:cubicBezTo>
                    <a:pt x="5294" y="4218"/>
                    <a:pt x="5300" y="4230"/>
                    <a:pt x="5301" y="4243"/>
                  </a:cubicBezTo>
                  <a:cubicBezTo>
                    <a:pt x="5308" y="4274"/>
                    <a:pt x="5294" y="4309"/>
                    <a:pt x="5273" y="4332"/>
                  </a:cubicBezTo>
                  <a:cubicBezTo>
                    <a:pt x="5261" y="4346"/>
                    <a:pt x="5245" y="4353"/>
                    <a:pt x="5228" y="4358"/>
                  </a:cubicBezTo>
                  <a:cubicBezTo>
                    <a:pt x="5215" y="4372"/>
                    <a:pt x="5201" y="4383"/>
                    <a:pt x="5184" y="4388"/>
                  </a:cubicBezTo>
                  <a:cubicBezTo>
                    <a:pt x="5169" y="4396"/>
                    <a:pt x="5153" y="4400"/>
                    <a:pt x="5136" y="4400"/>
                  </a:cubicBezTo>
                  <a:cubicBezTo>
                    <a:pt x="5118" y="4400"/>
                    <a:pt x="5100" y="4396"/>
                    <a:pt x="5082" y="4386"/>
                  </a:cubicBezTo>
                  <a:cubicBezTo>
                    <a:pt x="5065" y="4376"/>
                    <a:pt x="5047" y="4365"/>
                    <a:pt x="5031" y="4353"/>
                  </a:cubicBezTo>
                  <a:cubicBezTo>
                    <a:pt x="5017" y="4344"/>
                    <a:pt x="5005" y="4330"/>
                    <a:pt x="4994" y="4318"/>
                  </a:cubicBezTo>
                  <a:cubicBezTo>
                    <a:pt x="4977" y="4292"/>
                    <a:pt x="4965" y="4262"/>
                    <a:pt x="4961" y="4232"/>
                  </a:cubicBezTo>
                  <a:cubicBezTo>
                    <a:pt x="4958" y="4216"/>
                    <a:pt x="4958" y="4199"/>
                    <a:pt x="4961" y="4185"/>
                  </a:cubicBezTo>
                  <a:cubicBezTo>
                    <a:pt x="4965" y="4167"/>
                    <a:pt x="4982" y="4151"/>
                    <a:pt x="4994" y="4143"/>
                  </a:cubicBezTo>
                  <a:cubicBezTo>
                    <a:pt x="5021" y="4123"/>
                    <a:pt x="5052" y="4116"/>
                    <a:pt x="5082" y="4113"/>
                  </a:cubicBezTo>
                  <a:cubicBezTo>
                    <a:pt x="5087" y="4112"/>
                    <a:pt x="5092" y="4112"/>
                    <a:pt x="5097" y="4112"/>
                  </a:cubicBezTo>
                  <a:close/>
                  <a:moveTo>
                    <a:pt x="4100" y="4351"/>
                  </a:moveTo>
                  <a:cubicBezTo>
                    <a:pt x="4107" y="4351"/>
                    <a:pt x="4114" y="4351"/>
                    <a:pt x="4121" y="4357"/>
                  </a:cubicBezTo>
                  <a:cubicBezTo>
                    <a:pt x="4123" y="4357"/>
                    <a:pt x="4124" y="4358"/>
                    <a:pt x="4126" y="4360"/>
                  </a:cubicBezTo>
                  <a:cubicBezTo>
                    <a:pt x="4135" y="4360"/>
                    <a:pt x="4144" y="4364"/>
                    <a:pt x="4151" y="4367"/>
                  </a:cubicBezTo>
                  <a:cubicBezTo>
                    <a:pt x="4182" y="4371"/>
                    <a:pt x="4189" y="4411"/>
                    <a:pt x="4193" y="4437"/>
                  </a:cubicBezTo>
                  <a:cubicBezTo>
                    <a:pt x="4194" y="4450"/>
                    <a:pt x="4187" y="4462"/>
                    <a:pt x="4175" y="4464"/>
                  </a:cubicBezTo>
                  <a:cubicBezTo>
                    <a:pt x="4165" y="4465"/>
                    <a:pt x="4154" y="4465"/>
                    <a:pt x="4145" y="4467"/>
                  </a:cubicBezTo>
                  <a:cubicBezTo>
                    <a:pt x="4138" y="4468"/>
                    <a:pt x="4129" y="4471"/>
                    <a:pt x="4121" y="4471"/>
                  </a:cubicBezTo>
                  <a:cubicBezTo>
                    <a:pt x="4116" y="4471"/>
                    <a:pt x="4112" y="4470"/>
                    <a:pt x="4109" y="4467"/>
                  </a:cubicBezTo>
                  <a:cubicBezTo>
                    <a:pt x="4105" y="4465"/>
                    <a:pt x="4103" y="4464"/>
                    <a:pt x="4100" y="4462"/>
                  </a:cubicBezTo>
                  <a:cubicBezTo>
                    <a:pt x="4100" y="4462"/>
                    <a:pt x="4098" y="4461"/>
                    <a:pt x="4097" y="4461"/>
                  </a:cubicBezTo>
                  <a:lnTo>
                    <a:pt x="4097" y="4461"/>
                  </a:lnTo>
                  <a:cubicBezTo>
                    <a:pt x="4096" y="4460"/>
                    <a:pt x="4094" y="4460"/>
                    <a:pt x="4091" y="4458"/>
                  </a:cubicBezTo>
                  <a:cubicBezTo>
                    <a:pt x="4091" y="4458"/>
                    <a:pt x="4089" y="4458"/>
                    <a:pt x="4087" y="4457"/>
                  </a:cubicBezTo>
                  <a:lnTo>
                    <a:pt x="4082" y="4457"/>
                  </a:lnTo>
                  <a:cubicBezTo>
                    <a:pt x="4070" y="4455"/>
                    <a:pt x="4058" y="4450"/>
                    <a:pt x="4047" y="4443"/>
                  </a:cubicBezTo>
                  <a:cubicBezTo>
                    <a:pt x="4026" y="4427"/>
                    <a:pt x="4033" y="4397"/>
                    <a:pt x="4051" y="4385"/>
                  </a:cubicBezTo>
                  <a:cubicBezTo>
                    <a:pt x="4054" y="4374"/>
                    <a:pt x="4061" y="4365"/>
                    <a:pt x="4072" y="4360"/>
                  </a:cubicBezTo>
                  <a:cubicBezTo>
                    <a:pt x="4080" y="4355"/>
                    <a:pt x="4089" y="4353"/>
                    <a:pt x="4100" y="4351"/>
                  </a:cubicBezTo>
                  <a:close/>
                  <a:moveTo>
                    <a:pt x="4421" y="4725"/>
                  </a:moveTo>
                  <a:cubicBezTo>
                    <a:pt x="4431" y="4727"/>
                    <a:pt x="4444" y="4728"/>
                    <a:pt x="4454" y="4732"/>
                  </a:cubicBezTo>
                  <a:cubicBezTo>
                    <a:pt x="4461" y="4734"/>
                    <a:pt x="4468" y="4735"/>
                    <a:pt x="4473" y="4741"/>
                  </a:cubicBezTo>
                  <a:cubicBezTo>
                    <a:pt x="4479" y="4744"/>
                    <a:pt x="4484" y="4748"/>
                    <a:pt x="4487" y="4751"/>
                  </a:cubicBezTo>
                  <a:cubicBezTo>
                    <a:pt x="4508" y="4767"/>
                    <a:pt x="4530" y="4781"/>
                    <a:pt x="4549" y="4799"/>
                  </a:cubicBezTo>
                  <a:cubicBezTo>
                    <a:pt x="4559" y="4807"/>
                    <a:pt x="4568" y="4816"/>
                    <a:pt x="4572" y="4830"/>
                  </a:cubicBezTo>
                  <a:cubicBezTo>
                    <a:pt x="4573" y="4841"/>
                    <a:pt x="4572" y="4849"/>
                    <a:pt x="4566" y="4858"/>
                  </a:cubicBezTo>
                  <a:cubicBezTo>
                    <a:pt x="4568" y="4874"/>
                    <a:pt x="4565" y="4888"/>
                    <a:pt x="4558" y="4902"/>
                  </a:cubicBezTo>
                  <a:cubicBezTo>
                    <a:pt x="4554" y="4931"/>
                    <a:pt x="4525" y="4940"/>
                    <a:pt x="4495" y="4940"/>
                  </a:cubicBezTo>
                  <a:cubicBezTo>
                    <a:pt x="4476" y="4940"/>
                    <a:pt x="4456" y="4937"/>
                    <a:pt x="4444" y="4932"/>
                  </a:cubicBezTo>
                  <a:cubicBezTo>
                    <a:pt x="4401" y="4916"/>
                    <a:pt x="4368" y="4883"/>
                    <a:pt x="4345" y="4844"/>
                  </a:cubicBezTo>
                  <a:cubicBezTo>
                    <a:pt x="4335" y="4827"/>
                    <a:pt x="4333" y="4802"/>
                    <a:pt x="4335" y="4781"/>
                  </a:cubicBezTo>
                  <a:cubicBezTo>
                    <a:pt x="4335" y="4772"/>
                    <a:pt x="4337" y="4764"/>
                    <a:pt x="4340" y="4755"/>
                  </a:cubicBezTo>
                  <a:cubicBezTo>
                    <a:pt x="4344" y="4746"/>
                    <a:pt x="4349" y="4735"/>
                    <a:pt x="4358" y="4730"/>
                  </a:cubicBezTo>
                  <a:cubicBezTo>
                    <a:pt x="4368" y="4727"/>
                    <a:pt x="4382" y="4727"/>
                    <a:pt x="4393" y="4725"/>
                  </a:cubicBezTo>
                  <a:lnTo>
                    <a:pt x="4393" y="4727"/>
                  </a:lnTo>
                  <a:cubicBezTo>
                    <a:pt x="4401" y="4725"/>
                    <a:pt x="4412" y="4725"/>
                    <a:pt x="4421" y="4725"/>
                  </a:cubicBezTo>
                  <a:close/>
                  <a:moveTo>
                    <a:pt x="3091" y="0"/>
                  </a:moveTo>
                  <a:cubicBezTo>
                    <a:pt x="2132" y="0"/>
                    <a:pt x="1164" y="191"/>
                    <a:pt x="763" y="820"/>
                  </a:cubicBezTo>
                  <a:cubicBezTo>
                    <a:pt x="530" y="1183"/>
                    <a:pt x="332" y="1564"/>
                    <a:pt x="171" y="1953"/>
                  </a:cubicBezTo>
                  <a:cubicBezTo>
                    <a:pt x="69" y="2195"/>
                    <a:pt x="0" y="2504"/>
                    <a:pt x="221" y="2664"/>
                  </a:cubicBezTo>
                  <a:cubicBezTo>
                    <a:pt x="307" y="2301"/>
                    <a:pt x="486" y="1950"/>
                    <a:pt x="741" y="1646"/>
                  </a:cubicBezTo>
                  <a:lnTo>
                    <a:pt x="741" y="1646"/>
                  </a:lnTo>
                  <a:cubicBezTo>
                    <a:pt x="730" y="1913"/>
                    <a:pt x="576" y="2164"/>
                    <a:pt x="481" y="2420"/>
                  </a:cubicBezTo>
                  <a:cubicBezTo>
                    <a:pt x="385" y="2678"/>
                    <a:pt x="358" y="2987"/>
                    <a:pt x="565" y="3178"/>
                  </a:cubicBezTo>
                  <a:cubicBezTo>
                    <a:pt x="665" y="2725"/>
                    <a:pt x="841" y="2283"/>
                    <a:pt x="1083" y="1869"/>
                  </a:cubicBezTo>
                  <a:lnTo>
                    <a:pt x="1214" y="1943"/>
                  </a:lnTo>
                  <a:cubicBezTo>
                    <a:pt x="1098" y="2232"/>
                    <a:pt x="983" y="2524"/>
                    <a:pt x="867" y="2815"/>
                  </a:cubicBezTo>
                  <a:cubicBezTo>
                    <a:pt x="763" y="3076"/>
                    <a:pt x="658" y="3348"/>
                    <a:pt x="676" y="3620"/>
                  </a:cubicBezTo>
                  <a:cubicBezTo>
                    <a:pt x="693" y="3892"/>
                    <a:pt x="863" y="4169"/>
                    <a:pt x="1162" y="4250"/>
                  </a:cubicBezTo>
                  <a:cubicBezTo>
                    <a:pt x="1083" y="3539"/>
                    <a:pt x="1212" y="2804"/>
                    <a:pt x="1533" y="2129"/>
                  </a:cubicBezTo>
                  <a:lnTo>
                    <a:pt x="1533" y="2129"/>
                  </a:lnTo>
                  <a:cubicBezTo>
                    <a:pt x="1500" y="2827"/>
                    <a:pt x="1467" y="3523"/>
                    <a:pt x="1433" y="4222"/>
                  </a:cubicBezTo>
                  <a:cubicBezTo>
                    <a:pt x="1425" y="4427"/>
                    <a:pt x="1418" y="4648"/>
                    <a:pt x="1544" y="4818"/>
                  </a:cubicBezTo>
                  <a:cubicBezTo>
                    <a:pt x="1714" y="5053"/>
                    <a:pt x="2068" y="5120"/>
                    <a:pt x="2388" y="5167"/>
                  </a:cubicBezTo>
                  <a:cubicBezTo>
                    <a:pt x="2184" y="4404"/>
                    <a:pt x="2079" y="3618"/>
                    <a:pt x="2070" y="2827"/>
                  </a:cubicBezTo>
                  <a:cubicBezTo>
                    <a:pt x="2070" y="2653"/>
                    <a:pt x="2084" y="2457"/>
                    <a:pt x="2240" y="2339"/>
                  </a:cubicBezTo>
                  <a:cubicBezTo>
                    <a:pt x="2470" y="2669"/>
                    <a:pt x="2460" y="3085"/>
                    <a:pt x="2475" y="3478"/>
                  </a:cubicBezTo>
                  <a:cubicBezTo>
                    <a:pt x="2496" y="4034"/>
                    <a:pt x="2584" y="4586"/>
                    <a:pt x="2735" y="5121"/>
                  </a:cubicBezTo>
                  <a:cubicBezTo>
                    <a:pt x="2753" y="5185"/>
                    <a:pt x="2774" y="5253"/>
                    <a:pt x="2833" y="5292"/>
                  </a:cubicBezTo>
                  <a:cubicBezTo>
                    <a:pt x="2891" y="5330"/>
                    <a:pt x="2970" y="5332"/>
                    <a:pt x="3046" y="5332"/>
                  </a:cubicBezTo>
                  <a:cubicBezTo>
                    <a:pt x="3270" y="5334"/>
                    <a:pt x="3495" y="5335"/>
                    <a:pt x="3717" y="5337"/>
                  </a:cubicBezTo>
                  <a:cubicBezTo>
                    <a:pt x="3417" y="4669"/>
                    <a:pt x="3231" y="3957"/>
                    <a:pt x="3170" y="3234"/>
                  </a:cubicBezTo>
                  <a:lnTo>
                    <a:pt x="3170" y="3234"/>
                  </a:lnTo>
                  <a:cubicBezTo>
                    <a:pt x="3398" y="3536"/>
                    <a:pt x="3545" y="3879"/>
                    <a:pt x="3691" y="4222"/>
                  </a:cubicBezTo>
                  <a:cubicBezTo>
                    <a:pt x="3842" y="4574"/>
                    <a:pt x="3993" y="4928"/>
                    <a:pt x="4144" y="5281"/>
                  </a:cubicBezTo>
                  <a:cubicBezTo>
                    <a:pt x="4498" y="5230"/>
                    <a:pt x="4847" y="5151"/>
                    <a:pt x="5187" y="5044"/>
                  </a:cubicBezTo>
                  <a:cubicBezTo>
                    <a:pt x="5249" y="5025"/>
                    <a:pt x="5315" y="5002"/>
                    <a:pt x="5357" y="4958"/>
                  </a:cubicBezTo>
                  <a:cubicBezTo>
                    <a:pt x="5398" y="4918"/>
                    <a:pt x="5412" y="4865"/>
                    <a:pt x="5426" y="4814"/>
                  </a:cubicBezTo>
                  <a:lnTo>
                    <a:pt x="5652" y="4013"/>
                  </a:lnTo>
                  <a:cubicBezTo>
                    <a:pt x="5007" y="3720"/>
                    <a:pt x="4407" y="3360"/>
                    <a:pt x="3866" y="2943"/>
                  </a:cubicBezTo>
                  <a:lnTo>
                    <a:pt x="3866" y="2943"/>
                  </a:lnTo>
                  <a:cubicBezTo>
                    <a:pt x="4494" y="2959"/>
                    <a:pt x="5107" y="3144"/>
                    <a:pt x="5593" y="3469"/>
                  </a:cubicBezTo>
                  <a:lnTo>
                    <a:pt x="5717" y="2708"/>
                  </a:lnTo>
                  <a:cubicBezTo>
                    <a:pt x="4951" y="2453"/>
                    <a:pt x="4168" y="2229"/>
                    <a:pt x="3374" y="2034"/>
                  </a:cubicBezTo>
                  <a:cubicBezTo>
                    <a:pt x="3564" y="2010"/>
                    <a:pt x="3755" y="1997"/>
                    <a:pt x="3946" y="1997"/>
                  </a:cubicBezTo>
                  <a:cubicBezTo>
                    <a:pt x="4478" y="1997"/>
                    <a:pt x="5005" y="2092"/>
                    <a:pt x="5482" y="2276"/>
                  </a:cubicBezTo>
                  <a:cubicBezTo>
                    <a:pt x="5449" y="2018"/>
                    <a:pt x="5417" y="1760"/>
                    <a:pt x="5384" y="1504"/>
                  </a:cubicBezTo>
                  <a:cubicBezTo>
                    <a:pt x="5380" y="1461"/>
                    <a:pt x="5373" y="1413"/>
                    <a:pt x="5342" y="1380"/>
                  </a:cubicBezTo>
                  <a:cubicBezTo>
                    <a:pt x="5307" y="1339"/>
                    <a:pt x="5243" y="1324"/>
                    <a:pt x="5186" y="1310"/>
                  </a:cubicBezTo>
                  <a:cubicBezTo>
                    <a:pt x="4628" y="1186"/>
                    <a:pt x="4049" y="1124"/>
                    <a:pt x="3466" y="1124"/>
                  </a:cubicBezTo>
                  <a:cubicBezTo>
                    <a:pt x="3154" y="1124"/>
                    <a:pt x="2840" y="1142"/>
                    <a:pt x="2528" y="1178"/>
                  </a:cubicBezTo>
                  <a:cubicBezTo>
                    <a:pt x="3070" y="801"/>
                    <a:pt x="3809" y="761"/>
                    <a:pt x="4491" y="740"/>
                  </a:cubicBezTo>
                  <a:lnTo>
                    <a:pt x="4416" y="289"/>
                  </a:lnTo>
                  <a:cubicBezTo>
                    <a:pt x="4405" y="231"/>
                    <a:pt x="4394" y="168"/>
                    <a:pt x="4345" y="127"/>
                  </a:cubicBezTo>
                  <a:cubicBezTo>
                    <a:pt x="4301" y="92"/>
                    <a:pt x="4238" y="82"/>
                    <a:pt x="4177" y="73"/>
                  </a:cubicBezTo>
                  <a:cubicBezTo>
                    <a:pt x="3839" y="30"/>
                    <a:pt x="3466" y="0"/>
                    <a:pt x="309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1013972" y="5075589"/>
              <a:ext cx="324369" cy="346011"/>
            </a:xfrm>
            <a:custGeom>
              <a:avLst/>
              <a:gdLst/>
              <a:ahLst/>
              <a:cxnLst/>
              <a:rect l="l" t="t" r="r" b="b"/>
              <a:pathLst>
                <a:path w="3702" h="3949" extrusionOk="0">
                  <a:moveTo>
                    <a:pt x="0" y="0"/>
                  </a:moveTo>
                  <a:cubicBezTo>
                    <a:pt x="44" y="146"/>
                    <a:pt x="144" y="263"/>
                    <a:pt x="174" y="311"/>
                  </a:cubicBezTo>
                  <a:cubicBezTo>
                    <a:pt x="383" y="658"/>
                    <a:pt x="723" y="895"/>
                    <a:pt x="1027" y="1160"/>
                  </a:cubicBezTo>
                  <a:cubicBezTo>
                    <a:pt x="1998" y="2009"/>
                    <a:pt x="2646" y="3214"/>
                    <a:pt x="3702" y="3949"/>
                  </a:cubicBezTo>
                  <a:cubicBezTo>
                    <a:pt x="3009" y="3345"/>
                    <a:pt x="2486" y="2570"/>
                    <a:pt x="1870" y="1888"/>
                  </a:cubicBezTo>
                  <a:cubicBezTo>
                    <a:pt x="1639" y="1632"/>
                    <a:pt x="1395" y="1389"/>
                    <a:pt x="1153" y="1147"/>
                  </a:cubicBezTo>
                  <a:cubicBezTo>
                    <a:pt x="769" y="765"/>
                    <a:pt x="385" y="383"/>
                    <a:pt x="0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1124025" y="5217448"/>
              <a:ext cx="47402" cy="236136"/>
            </a:xfrm>
            <a:custGeom>
              <a:avLst/>
              <a:gdLst/>
              <a:ahLst/>
              <a:cxnLst/>
              <a:rect l="l" t="t" r="r" b="b"/>
              <a:pathLst>
                <a:path w="541" h="2695" extrusionOk="0">
                  <a:moveTo>
                    <a:pt x="348" y="0"/>
                  </a:moveTo>
                  <a:cubicBezTo>
                    <a:pt x="0" y="856"/>
                    <a:pt x="153" y="1854"/>
                    <a:pt x="541" y="2695"/>
                  </a:cubicBezTo>
                  <a:cubicBezTo>
                    <a:pt x="221" y="1953"/>
                    <a:pt x="146" y="1105"/>
                    <a:pt x="332" y="319"/>
                  </a:cubicBezTo>
                  <a:cubicBezTo>
                    <a:pt x="358" y="205"/>
                    <a:pt x="392" y="86"/>
                    <a:pt x="348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1152765" y="5215696"/>
              <a:ext cx="218349" cy="40743"/>
            </a:xfrm>
            <a:custGeom>
              <a:avLst/>
              <a:gdLst/>
              <a:ahLst/>
              <a:cxnLst/>
              <a:rect l="l" t="t" r="r" b="b"/>
              <a:pathLst>
                <a:path w="2492" h="465" extrusionOk="0">
                  <a:moveTo>
                    <a:pt x="284" y="1"/>
                  </a:moveTo>
                  <a:cubicBezTo>
                    <a:pt x="185" y="1"/>
                    <a:pt x="87" y="15"/>
                    <a:pt x="0" y="62"/>
                  </a:cubicBezTo>
                  <a:cubicBezTo>
                    <a:pt x="23" y="92"/>
                    <a:pt x="46" y="120"/>
                    <a:pt x="44" y="166"/>
                  </a:cubicBezTo>
                  <a:cubicBezTo>
                    <a:pt x="151" y="90"/>
                    <a:pt x="290" y="75"/>
                    <a:pt x="421" y="75"/>
                  </a:cubicBezTo>
                  <a:cubicBezTo>
                    <a:pt x="423" y="75"/>
                    <a:pt x="425" y="75"/>
                    <a:pt x="427" y="75"/>
                  </a:cubicBezTo>
                  <a:cubicBezTo>
                    <a:pt x="1128" y="75"/>
                    <a:pt x="1791" y="417"/>
                    <a:pt x="2491" y="464"/>
                  </a:cubicBezTo>
                  <a:cubicBezTo>
                    <a:pt x="2270" y="446"/>
                    <a:pt x="2065" y="347"/>
                    <a:pt x="1856" y="271"/>
                  </a:cubicBezTo>
                  <a:cubicBezTo>
                    <a:pt x="1420" y="113"/>
                    <a:pt x="953" y="64"/>
                    <a:pt x="493" y="15"/>
                  </a:cubicBezTo>
                  <a:cubicBezTo>
                    <a:pt x="425" y="8"/>
                    <a:pt x="354" y="1"/>
                    <a:pt x="284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1088188" y="5143408"/>
              <a:ext cx="264174" cy="24709"/>
            </a:xfrm>
            <a:custGeom>
              <a:avLst/>
              <a:gdLst/>
              <a:ahLst/>
              <a:cxnLst/>
              <a:rect l="l" t="t" r="r" b="b"/>
              <a:pathLst>
                <a:path w="3015" h="282" extrusionOk="0">
                  <a:moveTo>
                    <a:pt x="1323" y="0"/>
                  </a:moveTo>
                  <a:cubicBezTo>
                    <a:pt x="1018" y="0"/>
                    <a:pt x="717" y="32"/>
                    <a:pt x="422" y="114"/>
                  </a:cubicBezTo>
                  <a:cubicBezTo>
                    <a:pt x="300" y="146"/>
                    <a:pt x="176" y="188"/>
                    <a:pt x="52" y="188"/>
                  </a:cubicBezTo>
                  <a:cubicBezTo>
                    <a:pt x="35" y="188"/>
                    <a:pt x="18" y="187"/>
                    <a:pt x="1" y="186"/>
                  </a:cubicBezTo>
                  <a:lnTo>
                    <a:pt x="1" y="186"/>
                  </a:lnTo>
                  <a:cubicBezTo>
                    <a:pt x="31" y="221"/>
                    <a:pt x="69" y="249"/>
                    <a:pt x="69" y="258"/>
                  </a:cubicBezTo>
                  <a:cubicBezTo>
                    <a:pt x="101" y="275"/>
                    <a:pt x="135" y="282"/>
                    <a:pt x="171" y="282"/>
                  </a:cubicBezTo>
                  <a:cubicBezTo>
                    <a:pt x="250" y="282"/>
                    <a:pt x="334" y="246"/>
                    <a:pt x="411" y="217"/>
                  </a:cubicBezTo>
                  <a:cubicBezTo>
                    <a:pt x="667" y="122"/>
                    <a:pt x="943" y="100"/>
                    <a:pt x="1217" y="100"/>
                  </a:cubicBezTo>
                  <a:cubicBezTo>
                    <a:pt x="1281" y="100"/>
                    <a:pt x="1344" y="102"/>
                    <a:pt x="1408" y="103"/>
                  </a:cubicBezTo>
                  <a:cubicBezTo>
                    <a:pt x="1944" y="119"/>
                    <a:pt x="2479" y="170"/>
                    <a:pt x="3014" y="219"/>
                  </a:cubicBezTo>
                  <a:cubicBezTo>
                    <a:pt x="2458" y="110"/>
                    <a:pt x="1886" y="0"/>
                    <a:pt x="1323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1028867" y="5041153"/>
              <a:ext cx="225096" cy="66328"/>
            </a:xfrm>
            <a:custGeom>
              <a:avLst/>
              <a:gdLst/>
              <a:ahLst/>
              <a:cxnLst/>
              <a:rect l="l" t="t" r="r" b="b"/>
              <a:pathLst>
                <a:path w="2569" h="757" extrusionOk="0">
                  <a:moveTo>
                    <a:pt x="2569" y="0"/>
                  </a:moveTo>
                  <a:cubicBezTo>
                    <a:pt x="2223" y="13"/>
                    <a:pt x="1876" y="32"/>
                    <a:pt x="1530" y="58"/>
                  </a:cubicBezTo>
                  <a:cubicBezTo>
                    <a:pt x="1362" y="70"/>
                    <a:pt x="1193" y="86"/>
                    <a:pt x="1036" y="146"/>
                  </a:cubicBezTo>
                  <a:cubicBezTo>
                    <a:pt x="857" y="212"/>
                    <a:pt x="702" y="334"/>
                    <a:pt x="539" y="435"/>
                  </a:cubicBezTo>
                  <a:cubicBezTo>
                    <a:pt x="389" y="529"/>
                    <a:pt x="221" y="611"/>
                    <a:pt x="46" y="611"/>
                  </a:cubicBezTo>
                  <a:cubicBezTo>
                    <a:pt x="31" y="611"/>
                    <a:pt x="16" y="610"/>
                    <a:pt x="1" y="609"/>
                  </a:cubicBezTo>
                  <a:lnTo>
                    <a:pt x="1" y="609"/>
                  </a:lnTo>
                  <a:cubicBezTo>
                    <a:pt x="11" y="653"/>
                    <a:pt x="34" y="691"/>
                    <a:pt x="53" y="739"/>
                  </a:cubicBezTo>
                  <a:cubicBezTo>
                    <a:pt x="91" y="751"/>
                    <a:pt x="129" y="756"/>
                    <a:pt x="167" y="756"/>
                  </a:cubicBezTo>
                  <a:cubicBezTo>
                    <a:pt x="283" y="756"/>
                    <a:pt x="400" y="706"/>
                    <a:pt x="499" y="641"/>
                  </a:cubicBezTo>
                  <a:cubicBezTo>
                    <a:pt x="632" y="555"/>
                    <a:pt x="744" y="441"/>
                    <a:pt x="881" y="360"/>
                  </a:cubicBezTo>
                  <a:cubicBezTo>
                    <a:pt x="1023" y="277"/>
                    <a:pt x="1183" y="237"/>
                    <a:pt x="1343" y="200"/>
                  </a:cubicBezTo>
                  <a:cubicBezTo>
                    <a:pt x="1748" y="107"/>
                    <a:pt x="2156" y="41"/>
                    <a:pt x="2569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944925" y="5093989"/>
              <a:ext cx="90950" cy="152722"/>
            </a:xfrm>
            <a:custGeom>
              <a:avLst/>
              <a:gdLst/>
              <a:ahLst/>
              <a:cxnLst/>
              <a:rect l="l" t="t" r="r" b="b"/>
              <a:pathLst>
                <a:path w="1038" h="1743" extrusionOk="0">
                  <a:moveTo>
                    <a:pt x="1011" y="1"/>
                  </a:moveTo>
                  <a:cubicBezTo>
                    <a:pt x="987" y="14"/>
                    <a:pt x="963" y="28"/>
                    <a:pt x="988" y="28"/>
                  </a:cubicBezTo>
                  <a:cubicBezTo>
                    <a:pt x="992" y="28"/>
                    <a:pt x="998" y="28"/>
                    <a:pt x="1004" y="27"/>
                  </a:cubicBezTo>
                  <a:lnTo>
                    <a:pt x="1004" y="27"/>
                  </a:lnTo>
                  <a:cubicBezTo>
                    <a:pt x="846" y="52"/>
                    <a:pt x="706" y="146"/>
                    <a:pt x="601" y="266"/>
                  </a:cubicBezTo>
                  <a:cubicBezTo>
                    <a:pt x="494" y="385"/>
                    <a:pt x="418" y="529"/>
                    <a:pt x="350" y="674"/>
                  </a:cubicBezTo>
                  <a:cubicBezTo>
                    <a:pt x="192" y="1015"/>
                    <a:pt x="75" y="1374"/>
                    <a:pt x="1" y="1743"/>
                  </a:cubicBezTo>
                  <a:cubicBezTo>
                    <a:pt x="208" y="1167"/>
                    <a:pt x="436" y="560"/>
                    <a:pt x="909" y="183"/>
                  </a:cubicBezTo>
                  <a:cubicBezTo>
                    <a:pt x="967" y="137"/>
                    <a:pt x="1038" y="73"/>
                    <a:pt x="101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2"/>
            <p:cNvSpPr/>
            <p:nvPr/>
          </p:nvSpPr>
          <p:spPr>
            <a:xfrm>
              <a:off x="968496" y="5125533"/>
              <a:ext cx="94717" cy="216597"/>
            </a:xfrm>
            <a:custGeom>
              <a:avLst/>
              <a:gdLst/>
              <a:ahLst/>
              <a:cxnLst/>
              <a:rect l="l" t="t" r="r" b="b"/>
              <a:pathLst>
                <a:path w="1081" h="2472" extrusionOk="0">
                  <a:moveTo>
                    <a:pt x="1007" y="0"/>
                  </a:moveTo>
                  <a:cubicBezTo>
                    <a:pt x="874" y="0"/>
                    <a:pt x="753" y="84"/>
                    <a:pt x="674" y="193"/>
                  </a:cubicBezTo>
                  <a:cubicBezTo>
                    <a:pt x="595" y="300"/>
                    <a:pt x="551" y="430"/>
                    <a:pt x="509" y="558"/>
                  </a:cubicBezTo>
                  <a:lnTo>
                    <a:pt x="242" y="1351"/>
                  </a:lnTo>
                  <a:cubicBezTo>
                    <a:pt x="121" y="1714"/>
                    <a:pt x="0" y="2116"/>
                    <a:pt x="141" y="2472"/>
                  </a:cubicBezTo>
                  <a:cubicBezTo>
                    <a:pt x="93" y="2161"/>
                    <a:pt x="163" y="1844"/>
                    <a:pt x="255" y="1542"/>
                  </a:cubicBezTo>
                  <a:cubicBezTo>
                    <a:pt x="344" y="1249"/>
                    <a:pt x="453" y="963"/>
                    <a:pt x="562" y="677"/>
                  </a:cubicBezTo>
                  <a:cubicBezTo>
                    <a:pt x="665" y="409"/>
                    <a:pt x="805" y="106"/>
                    <a:pt x="1081" y="41"/>
                  </a:cubicBezTo>
                  <a:cubicBezTo>
                    <a:pt x="1040" y="25"/>
                    <a:pt x="1002" y="11"/>
                    <a:pt x="1007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2"/>
            <p:cNvSpPr/>
            <p:nvPr/>
          </p:nvSpPr>
          <p:spPr>
            <a:xfrm>
              <a:off x="1036228" y="5164525"/>
              <a:ext cx="74214" cy="274776"/>
            </a:xfrm>
            <a:custGeom>
              <a:avLst/>
              <a:gdLst/>
              <a:ahLst/>
              <a:cxnLst/>
              <a:rect l="l" t="t" r="r" b="b"/>
              <a:pathLst>
                <a:path w="847" h="3136" extrusionOk="0">
                  <a:moveTo>
                    <a:pt x="742" y="1"/>
                  </a:moveTo>
                  <a:cubicBezTo>
                    <a:pt x="741" y="1"/>
                    <a:pt x="740" y="1"/>
                    <a:pt x="739" y="1"/>
                  </a:cubicBezTo>
                  <a:cubicBezTo>
                    <a:pt x="590" y="3"/>
                    <a:pt x="457" y="96"/>
                    <a:pt x="369" y="217"/>
                  </a:cubicBezTo>
                  <a:cubicBezTo>
                    <a:pt x="281" y="338"/>
                    <a:pt x="236" y="485"/>
                    <a:pt x="199" y="629"/>
                  </a:cubicBezTo>
                  <a:cubicBezTo>
                    <a:pt x="32" y="1278"/>
                    <a:pt x="1" y="1964"/>
                    <a:pt x="106" y="2627"/>
                  </a:cubicBezTo>
                  <a:cubicBezTo>
                    <a:pt x="138" y="2820"/>
                    <a:pt x="196" y="3034"/>
                    <a:pt x="360" y="3135"/>
                  </a:cubicBezTo>
                  <a:cubicBezTo>
                    <a:pt x="115" y="2530"/>
                    <a:pt x="31" y="1858"/>
                    <a:pt x="124" y="1213"/>
                  </a:cubicBezTo>
                  <a:cubicBezTo>
                    <a:pt x="155" y="981"/>
                    <a:pt x="211" y="750"/>
                    <a:pt x="327" y="550"/>
                  </a:cubicBezTo>
                  <a:cubicBezTo>
                    <a:pt x="443" y="348"/>
                    <a:pt x="625" y="180"/>
                    <a:pt x="846" y="118"/>
                  </a:cubicBezTo>
                  <a:cubicBezTo>
                    <a:pt x="838" y="73"/>
                    <a:pt x="815" y="1"/>
                    <a:pt x="74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2"/>
            <p:cNvSpPr/>
            <p:nvPr/>
          </p:nvSpPr>
          <p:spPr>
            <a:xfrm>
              <a:off x="736385" y="4311176"/>
              <a:ext cx="780256" cy="753707"/>
            </a:xfrm>
            <a:custGeom>
              <a:avLst/>
              <a:gdLst/>
              <a:ahLst/>
              <a:cxnLst/>
              <a:rect l="l" t="t" r="r" b="b"/>
              <a:pathLst>
                <a:path w="8905" h="8602" extrusionOk="0">
                  <a:moveTo>
                    <a:pt x="6117" y="6176"/>
                  </a:moveTo>
                  <a:cubicBezTo>
                    <a:pt x="6137" y="6176"/>
                    <a:pt x="6158" y="6178"/>
                    <a:pt x="6177" y="6181"/>
                  </a:cubicBezTo>
                  <a:cubicBezTo>
                    <a:pt x="6191" y="6182"/>
                    <a:pt x="6205" y="6182"/>
                    <a:pt x="6219" y="6184"/>
                  </a:cubicBezTo>
                  <a:cubicBezTo>
                    <a:pt x="6236" y="6188"/>
                    <a:pt x="6250" y="6193"/>
                    <a:pt x="6264" y="6203"/>
                  </a:cubicBezTo>
                  <a:cubicBezTo>
                    <a:pt x="6289" y="6223"/>
                    <a:pt x="6314" y="6244"/>
                    <a:pt x="6335" y="6267"/>
                  </a:cubicBezTo>
                  <a:cubicBezTo>
                    <a:pt x="6357" y="6291"/>
                    <a:pt x="6382" y="6319"/>
                    <a:pt x="6389" y="6353"/>
                  </a:cubicBezTo>
                  <a:cubicBezTo>
                    <a:pt x="6403" y="6407"/>
                    <a:pt x="6410" y="6461"/>
                    <a:pt x="6389" y="6510"/>
                  </a:cubicBezTo>
                  <a:cubicBezTo>
                    <a:pt x="6387" y="6528"/>
                    <a:pt x="6382" y="6544"/>
                    <a:pt x="6373" y="6558"/>
                  </a:cubicBezTo>
                  <a:lnTo>
                    <a:pt x="6372" y="6560"/>
                  </a:lnTo>
                  <a:cubicBezTo>
                    <a:pt x="6359" y="6591"/>
                    <a:pt x="6336" y="6617"/>
                    <a:pt x="6307" y="6631"/>
                  </a:cubicBezTo>
                  <a:cubicBezTo>
                    <a:pt x="6279" y="6646"/>
                    <a:pt x="6252" y="6656"/>
                    <a:pt x="6221" y="6656"/>
                  </a:cubicBezTo>
                  <a:cubicBezTo>
                    <a:pt x="6212" y="6656"/>
                    <a:pt x="6202" y="6655"/>
                    <a:pt x="6191" y="6653"/>
                  </a:cubicBezTo>
                  <a:cubicBezTo>
                    <a:pt x="6172" y="6647"/>
                    <a:pt x="6152" y="6639"/>
                    <a:pt x="6133" y="6630"/>
                  </a:cubicBezTo>
                  <a:cubicBezTo>
                    <a:pt x="6115" y="6619"/>
                    <a:pt x="6107" y="6607"/>
                    <a:pt x="6094" y="6591"/>
                  </a:cubicBezTo>
                  <a:cubicBezTo>
                    <a:pt x="6086" y="6584"/>
                    <a:pt x="6077" y="6579"/>
                    <a:pt x="6068" y="6572"/>
                  </a:cubicBezTo>
                  <a:cubicBezTo>
                    <a:pt x="6050" y="6556"/>
                    <a:pt x="6033" y="6535"/>
                    <a:pt x="6022" y="6512"/>
                  </a:cubicBezTo>
                  <a:cubicBezTo>
                    <a:pt x="6012" y="6488"/>
                    <a:pt x="6000" y="6460"/>
                    <a:pt x="5993" y="6433"/>
                  </a:cubicBezTo>
                  <a:cubicBezTo>
                    <a:pt x="5987" y="6417"/>
                    <a:pt x="5984" y="6402"/>
                    <a:pt x="5982" y="6386"/>
                  </a:cubicBezTo>
                  <a:cubicBezTo>
                    <a:pt x="5975" y="6351"/>
                    <a:pt x="5979" y="6316"/>
                    <a:pt x="5984" y="6281"/>
                  </a:cubicBezTo>
                  <a:cubicBezTo>
                    <a:pt x="5980" y="6258"/>
                    <a:pt x="5986" y="6239"/>
                    <a:pt x="5998" y="6219"/>
                  </a:cubicBezTo>
                  <a:cubicBezTo>
                    <a:pt x="6007" y="6203"/>
                    <a:pt x="6024" y="6196"/>
                    <a:pt x="6042" y="6191"/>
                  </a:cubicBezTo>
                  <a:cubicBezTo>
                    <a:pt x="6059" y="6184"/>
                    <a:pt x="6077" y="6179"/>
                    <a:pt x="6094" y="6177"/>
                  </a:cubicBezTo>
                  <a:cubicBezTo>
                    <a:pt x="6102" y="6177"/>
                    <a:pt x="6109" y="6176"/>
                    <a:pt x="6117" y="6176"/>
                  </a:cubicBezTo>
                  <a:close/>
                  <a:moveTo>
                    <a:pt x="7912" y="7239"/>
                  </a:moveTo>
                  <a:cubicBezTo>
                    <a:pt x="7917" y="7239"/>
                    <a:pt x="7922" y="7239"/>
                    <a:pt x="7927" y="7240"/>
                  </a:cubicBezTo>
                  <a:cubicBezTo>
                    <a:pt x="7938" y="7242"/>
                    <a:pt x="7948" y="7245"/>
                    <a:pt x="7957" y="7249"/>
                  </a:cubicBezTo>
                  <a:cubicBezTo>
                    <a:pt x="7992" y="7256"/>
                    <a:pt x="8019" y="7286"/>
                    <a:pt x="8043" y="7314"/>
                  </a:cubicBezTo>
                  <a:cubicBezTo>
                    <a:pt x="8071" y="7351"/>
                    <a:pt x="8070" y="7395"/>
                    <a:pt x="8078" y="7437"/>
                  </a:cubicBezTo>
                  <a:cubicBezTo>
                    <a:pt x="8082" y="7451"/>
                    <a:pt x="8084" y="7461"/>
                    <a:pt x="8078" y="7475"/>
                  </a:cubicBezTo>
                  <a:cubicBezTo>
                    <a:pt x="8075" y="7480"/>
                    <a:pt x="8073" y="7484"/>
                    <a:pt x="8070" y="7489"/>
                  </a:cubicBezTo>
                  <a:cubicBezTo>
                    <a:pt x="8070" y="7491"/>
                    <a:pt x="8068" y="7493"/>
                    <a:pt x="8068" y="7495"/>
                  </a:cubicBezTo>
                  <a:cubicBezTo>
                    <a:pt x="8066" y="7503"/>
                    <a:pt x="8064" y="7512"/>
                    <a:pt x="8059" y="7521"/>
                  </a:cubicBezTo>
                  <a:cubicBezTo>
                    <a:pt x="8050" y="7538"/>
                    <a:pt x="8033" y="7549"/>
                    <a:pt x="8013" y="7551"/>
                  </a:cubicBezTo>
                  <a:cubicBezTo>
                    <a:pt x="7992" y="7551"/>
                    <a:pt x="7971" y="7540"/>
                    <a:pt x="7954" y="7530"/>
                  </a:cubicBezTo>
                  <a:cubicBezTo>
                    <a:pt x="7948" y="7528"/>
                    <a:pt x="7943" y="7524"/>
                    <a:pt x="7938" y="7523"/>
                  </a:cubicBezTo>
                  <a:cubicBezTo>
                    <a:pt x="7899" y="7505"/>
                    <a:pt x="7870" y="7477"/>
                    <a:pt x="7857" y="7437"/>
                  </a:cubicBezTo>
                  <a:cubicBezTo>
                    <a:pt x="7847" y="7421"/>
                    <a:pt x="7838" y="7405"/>
                    <a:pt x="7836" y="7386"/>
                  </a:cubicBezTo>
                  <a:cubicBezTo>
                    <a:pt x="7833" y="7366"/>
                    <a:pt x="7833" y="7345"/>
                    <a:pt x="7827" y="7326"/>
                  </a:cubicBezTo>
                  <a:cubicBezTo>
                    <a:pt x="7824" y="7310"/>
                    <a:pt x="7831" y="7296"/>
                    <a:pt x="7843" y="7291"/>
                  </a:cubicBezTo>
                  <a:cubicBezTo>
                    <a:pt x="7845" y="7288"/>
                    <a:pt x="7847" y="7284"/>
                    <a:pt x="7850" y="7281"/>
                  </a:cubicBezTo>
                  <a:cubicBezTo>
                    <a:pt x="7850" y="7279"/>
                    <a:pt x="7854" y="7279"/>
                    <a:pt x="7854" y="7277"/>
                  </a:cubicBezTo>
                  <a:cubicBezTo>
                    <a:pt x="7855" y="7270"/>
                    <a:pt x="7859" y="7265"/>
                    <a:pt x="7863" y="7259"/>
                  </a:cubicBezTo>
                  <a:cubicBezTo>
                    <a:pt x="7864" y="7258"/>
                    <a:pt x="7866" y="7258"/>
                    <a:pt x="7868" y="7256"/>
                  </a:cubicBezTo>
                  <a:lnTo>
                    <a:pt x="7870" y="7252"/>
                  </a:lnTo>
                  <a:cubicBezTo>
                    <a:pt x="7880" y="7243"/>
                    <a:pt x="7896" y="7239"/>
                    <a:pt x="7912" y="7239"/>
                  </a:cubicBezTo>
                  <a:close/>
                  <a:moveTo>
                    <a:pt x="6469" y="7131"/>
                  </a:moveTo>
                  <a:cubicBezTo>
                    <a:pt x="6516" y="7131"/>
                    <a:pt x="6563" y="7150"/>
                    <a:pt x="6598" y="7189"/>
                  </a:cubicBezTo>
                  <a:cubicBezTo>
                    <a:pt x="6607" y="7198"/>
                    <a:pt x="6614" y="7209"/>
                    <a:pt x="6619" y="7219"/>
                  </a:cubicBezTo>
                  <a:lnTo>
                    <a:pt x="6622" y="7231"/>
                  </a:lnTo>
                  <a:cubicBezTo>
                    <a:pt x="6623" y="7234"/>
                    <a:pt x="6624" y="7236"/>
                    <a:pt x="6625" y="7236"/>
                  </a:cubicBezTo>
                  <a:cubicBezTo>
                    <a:pt x="6625" y="7236"/>
                    <a:pt x="6625" y="7235"/>
                    <a:pt x="6624" y="7233"/>
                  </a:cubicBezTo>
                  <a:lnTo>
                    <a:pt x="6624" y="7233"/>
                  </a:lnTo>
                  <a:cubicBezTo>
                    <a:pt x="6626" y="7237"/>
                    <a:pt x="6628" y="7240"/>
                    <a:pt x="6629" y="7245"/>
                  </a:cubicBezTo>
                  <a:cubicBezTo>
                    <a:pt x="6640" y="7265"/>
                    <a:pt x="6645" y="7286"/>
                    <a:pt x="6649" y="7307"/>
                  </a:cubicBezTo>
                  <a:cubicBezTo>
                    <a:pt x="6650" y="7319"/>
                    <a:pt x="6652" y="7331"/>
                    <a:pt x="6652" y="7345"/>
                  </a:cubicBezTo>
                  <a:cubicBezTo>
                    <a:pt x="6657" y="7363"/>
                    <a:pt x="6659" y="7381"/>
                    <a:pt x="6659" y="7398"/>
                  </a:cubicBezTo>
                  <a:cubicBezTo>
                    <a:pt x="6657" y="7456"/>
                    <a:pt x="6621" y="7507"/>
                    <a:pt x="6577" y="7537"/>
                  </a:cubicBezTo>
                  <a:cubicBezTo>
                    <a:pt x="6549" y="7556"/>
                    <a:pt x="6517" y="7564"/>
                    <a:pt x="6484" y="7564"/>
                  </a:cubicBezTo>
                  <a:cubicBezTo>
                    <a:pt x="6465" y="7564"/>
                    <a:pt x="6446" y="7561"/>
                    <a:pt x="6428" y="7556"/>
                  </a:cubicBezTo>
                  <a:cubicBezTo>
                    <a:pt x="6400" y="7549"/>
                    <a:pt x="6370" y="7537"/>
                    <a:pt x="6345" y="7519"/>
                  </a:cubicBezTo>
                  <a:cubicBezTo>
                    <a:pt x="6340" y="7517"/>
                    <a:pt x="6336" y="7514"/>
                    <a:pt x="6331" y="7510"/>
                  </a:cubicBezTo>
                  <a:cubicBezTo>
                    <a:pt x="6326" y="7504"/>
                    <a:pt x="6323" y="7497"/>
                    <a:pt x="6320" y="7490"/>
                  </a:cubicBezTo>
                  <a:lnTo>
                    <a:pt x="6320" y="7490"/>
                  </a:lnTo>
                  <a:cubicBezTo>
                    <a:pt x="6320" y="7490"/>
                    <a:pt x="6320" y="7490"/>
                    <a:pt x="6320" y="7490"/>
                  </a:cubicBezTo>
                  <a:cubicBezTo>
                    <a:pt x="6320" y="7490"/>
                    <a:pt x="6320" y="7489"/>
                    <a:pt x="6319" y="7488"/>
                  </a:cubicBezTo>
                  <a:lnTo>
                    <a:pt x="6319" y="7488"/>
                  </a:lnTo>
                  <a:cubicBezTo>
                    <a:pt x="6319" y="7488"/>
                    <a:pt x="6319" y="7489"/>
                    <a:pt x="6320" y="7490"/>
                  </a:cubicBezTo>
                  <a:lnTo>
                    <a:pt x="6320" y="7490"/>
                  </a:lnTo>
                  <a:cubicBezTo>
                    <a:pt x="6319" y="7489"/>
                    <a:pt x="6317" y="7487"/>
                    <a:pt x="6317" y="7486"/>
                  </a:cubicBezTo>
                  <a:cubicBezTo>
                    <a:pt x="6307" y="7475"/>
                    <a:pt x="6300" y="7463"/>
                    <a:pt x="6294" y="7451"/>
                  </a:cubicBezTo>
                  <a:cubicBezTo>
                    <a:pt x="6277" y="7426"/>
                    <a:pt x="6263" y="7402"/>
                    <a:pt x="6254" y="7370"/>
                  </a:cubicBezTo>
                  <a:cubicBezTo>
                    <a:pt x="6250" y="7361"/>
                    <a:pt x="6247" y="7352"/>
                    <a:pt x="6247" y="7342"/>
                  </a:cubicBezTo>
                  <a:cubicBezTo>
                    <a:pt x="6247" y="7335"/>
                    <a:pt x="6250" y="7328"/>
                    <a:pt x="6254" y="7321"/>
                  </a:cubicBezTo>
                  <a:cubicBezTo>
                    <a:pt x="6254" y="7321"/>
                    <a:pt x="6254" y="7321"/>
                    <a:pt x="6254" y="7319"/>
                  </a:cubicBezTo>
                  <a:cubicBezTo>
                    <a:pt x="6254" y="7310"/>
                    <a:pt x="6257" y="7300"/>
                    <a:pt x="6259" y="7291"/>
                  </a:cubicBezTo>
                  <a:cubicBezTo>
                    <a:pt x="6261" y="7277"/>
                    <a:pt x="6266" y="7261"/>
                    <a:pt x="6273" y="7249"/>
                  </a:cubicBezTo>
                  <a:cubicBezTo>
                    <a:pt x="6279" y="7242"/>
                    <a:pt x="6284" y="7237"/>
                    <a:pt x="6289" y="7230"/>
                  </a:cubicBezTo>
                  <a:lnTo>
                    <a:pt x="6289" y="7230"/>
                  </a:lnTo>
                  <a:cubicBezTo>
                    <a:pt x="6287" y="7231"/>
                    <a:pt x="6287" y="7232"/>
                    <a:pt x="6287" y="7232"/>
                  </a:cubicBezTo>
                  <a:cubicBezTo>
                    <a:pt x="6287" y="7232"/>
                    <a:pt x="6289" y="7229"/>
                    <a:pt x="6289" y="7228"/>
                  </a:cubicBezTo>
                  <a:cubicBezTo>
                    <a:pt x="6291" y="7226"/>
                    <a:pt x="6293" y="7223"/>
                    <a:pt x="6294" y="7221"/>
                  </a:cubicBezTo>
                  <a:cubicBezTo>
                    <a:pt x="6310" y="7195"/>
                    <a:pt x="6333" y="7175"/>
                    <a:pt x="6363" y="7167"/>
                  </a:cubicBezTo>
                  <a:cubicBezTo>
                    <a:pt x="6393" y="7144"/>
                    <a:pt x="6431" y="7131"/>
                    <a:pt x="6469" y="7131"/>
                  </a:cubicBezTo>
                  <a:close/>
                  <a:moveTo>
                    <a:pt x="6972" y="7541"/>
                  </a:moveTo>
                  <a:cubicBezTo>
                    <a:pt x="6977" y="7541"/>
                    <a:pt x="6981" y="7541"/>
                    <a:pt x="6985" y="7542"/>
                  </a:cubicBezTo>
                  <a:cubicBezTo>
                    <a:pt x="7019" y="7547"/>
                    <a:pt x="7050" y="7561"/>
                    <a:pt x="7078" y="7579"/>
                  </a:cubicBezTo>
                  <a:cubicBezTo>
                    <a:pt x="7096" y="7589"/>
                    <a:pt x="7108" y="7603"/>
                    <a:pt x="7114" y="7623"/>
                  </a:cubicBezTo>
                  <a:cubicBezTo>
                    <a:pt x="7117" y="7633"/>
                    <a:pt x="7121" y="7645"/>
                    <a:pt x="7122" y="7658"/>
                  </a:cubicBezTo>
                  <a:cubicBezTo>
                    <a:pt x="7129" y="7686"/>
                    <a:pt x="7136" y="7712"/>
                    <a:pt x="7142" y="7740"/>
                  </a:cubicBezTo>
                  <a:cubicBezTo>
                    <a:pt x="7150" y="7772"/>
                    <a:pt x="7152" y="7801"/>
                    <a:pt x="7147" y="7833"/>
                  </a:cubicBezTo>
                  <a:lnTo>
                    <a:pt x="7147" y="7833"/>
                  </a:lnTo>
                  <a:cubicBezTo>
                    <a:pt x="7146" y="7829"/>
                    <a:pt x="7146" y="7826"/>
                    <a:pt x="7145" y="7823"/>
                  </a:cubicBezTo>
                  <a:lnTo>
                    <a:pt x="7145" y="7823"/>
                  </a:lnTo>
                  <a:cubicBezTo>
                    <a:pt x="7145" y="7828"/>
                    <a:pt x="7145" y="7835"/>
                    <a:pt x="7145" y="7842"/>
                  </a:cubicBezTo>
                  <a:cubicBezTo>
                    <a:pt x="7146" y="7839"/>
                    <a:pt x="7146" y="7836"/>
                    <a:pt x="7147" y="7833"/>
                  </a:cubicBezTo>
                  <a:lnTo>
                    <a:pt x="7147" y="7833"/>
                  </a:lnTo>
                  <a:cubicBezTo>
                    <a:pt x="7149" y="7852"/>
                    <a:pt x="7143" y="7869"/>
                    <a:pt x="7133" y="7886"/>
                  </a:cubicBezTo>
                  <a:cubicBezTo>
                    <a:pt x="7126" y="7896"/>
                    <a:pt x="7117" y="7905"/>
                    <a:pt x="7108" y="7916"/>
                  </a:cubicBezTo>
                  <a:cubicBezTo>
                    <a:pt x="7096" y="7928"/>
                    <a:pt x="7084" y="7933"/>
                    <a:pt x="7068" y="7937"/>
                  </a:cubicBezTo>
                  <a:cubicBezTo>
                    <a:pt x="7056" y="7940"/>
                    <a:pt x="7040" y="7947"/>
                    <a:pt x="7026" y="7947"/>
                  </a:cubicBezTo>
                  <a:cubicBezTo>
                    <a:pt x="7015" y="7945"/>
                    <a:pt x="7003" y="7942"/>
                    <a:pt x="6992" y="7940"/>
                  </a:cubicBezTo>
                  <a:cubicBezTo>
                    <a:pt x="6975" y="7937"/>
                    <a:pt x="6956" y="7931"/>
                    <a:pt x="6936" y="7924"/>
                  </a:cubicBezTo>
                  <a:cubicBezTo>
                    <a:pt x="6922" y="7919"/>
                    <a:pt x="6912" y="7912"/>
                    <a:pt x="6901" y="7903"/>
                  </a:cubicBezTo>
                  <a:cubicBezTo>
                    <a:pt x="6859" y="7882"/>
                    <a:pt x="6824" y="7849"/>
                    <a:pt x="6798" y="7807"/>
                  </a:cubicBezTo>
                  <a:cubicBezTo>
                    <a:pt x="6764" y="7752"/>
                    <a:pt x="6775" y="7668"/>
                    <a:pt x="6807" y="7616"/>
                  </a:cubicBezTo>
                  <a:cubicBezTo>
                    <a:pt x="6815" y="7602"/>
                    <a:pt x="6824" y="7589"/>
                    <a:pt x="6836" y="7579"/>
                  </a:cubicBezTo>
                  <a:cubicBezTo>
                    <a:pt x="6852" y="7565"/>
                    <a:pt x="6870" y="7561"/>
                    <a:pt x="6891" y="7556"/>
                  </a:cubicBezTo>
                  <a:cubicBezTo>
                    <a:pt x="6916" y="7550"/>
                    <a:pt x="6945" y="7541"/>
                    <a:pt x="6972" y="7541"/>
                  </a:cubicBezTo>
                  <a:close/>
                  <a:moveTo>
                    <a:pt x="4288" y="1"/>
                  </a:moveTo>
                  <a:cubicBezTo>
                    <a:pt x="4282" y="3"/>
                    <a:pt x="4275" y="4"/>
                    <a:pt x="4270" y="6"/>
                  </a:cubicBezTo>
                  <a:cubicBezTo>
                    <a:pt x="4116" y="50"/>
                    <a:pt x="3995" y="166"/>
                    <a:pt x="3881" y="276"/>
                  </a:cubicBezTo>
                  <a:cubicBezTo>
                    <a:pt x="3337" y="803"/>
                    <a:pt x="2770" y="1369"/>
                    <a:pt x="2695" y="1997"/>
                  </a:cubicBezTo>
                  <a:cubicBezTo>
                    <a:pt x="2139" y="2118"/>
                    <a:pt x="1563" y="2246"/>
                    <a:pt x="1120" y="2601"/>
                  </a:cubicBezTo>
                  <a:cubicBezTo>
                    <a:pt x="674" y="2955"/>
                    <a:pt x="407" y="3497"/>
                    <a:pt x="153" y="4021"/>
                  </a:cubicBezTo>
                  <a:cubicBezTo>
                    <a:pt x="92" y="4149"/>
                    <a:pt x="30" y="4279"/>
                    <a:pt x="0" y="4420"/>
                  </a:cubicBezTo>
                  <a:cubicBezTo>
                    <a:pt x="18" y="4702"/>
                    <a:pt x="79" y="4983"/>
                    <a:pt x="174" y="5255"/>
                  </a:cubicBezTo>
                  <a:cubicBezTo>
                    <a:pt x="439" y="5867"/>
                    <a:pt x="825" y="6428"/>
                    <a:pt x="1299" y="6889"/>
                  </a:cubicBezTo>
                  <a:cubicBezTo>
                    <a:pt x="1309" y="5889"/>
                    <a:pt x="1688" y="4923"/>
                    <a:pt x="2341" y="4232"/>
                  </a:cubicBezTo>
                  <a:lnTo>
                    <a:pt x="2341" y="4232"/>
                  </a:lnTo>
                  <a:cubicBezTo>
                    <a:pt x="1986" y="5051"/>
                    <a:pt x="1749" y="5932"/>
                    <a:pt x="1642" y="6838"/>
                  </a:cubicBezTo>
                  <a:cubicBezTo>
                    <a:pt x="1627" y="6961"/>
                    <a:pt x="1616" y="7095"/>
                    <a:pt x="1655" y="7214"/>
                  </a:cubicBezTo>
                  <a:cubicBezTo>
                    <a:pt x="1698" y="7247"/>
                    <a:pt x="1742" y="7281"/>
                    <a:pt x="1786" y="7312"/>
                  </a:cubicBezTo>
                  <a:cubicBezTo>
                    <a:pt x="2197" y="7609"/>
                    <a:pt x="2640" y="7847"/>
                    <a:pt x="3093" y="8056"/>
                  </a:cubicBezTo>
                  <a:cubicBezTo>
                    <a:pt x="3314" y="8159"/>
                    <a:pt x="3528" y="8273"/>
                    <a:pt x="3756" y="8356"/>
                  </a:cubicBezTo>
                  <a:cubicBezTo>
                    <a:pt x="3768" y="8359"/>
                    <a:pt x="3779" y="8363"/>
                    <a:pt x="3789" y="8366"/>
                  </a:cubicBezTo>
                  <a:cubicBezTo>
                    <a:pt x="3588" y="7765"/>
                    <a:pt x="3488" y="7131"/>
                    <a:pt x="3500" y="6505"/>
                  </a:cubicBezTo>
                  <a:cubicBezTo>
                    <a:pt x="3507" y="6209"/>
                    <a:pt x="3565" y="5868"/>
                    <a:pt x="3814" y="5737"/>
                  </a:cubicBezTo>
                  <a:cubicBezTo>
                    <a:pt x="4053" y="6054"/>
                    <a:pt x="4016" y="6489"/>
                    <a:pt x="4002" y="6881"/>
                  </a:cubicBezTo>
                  <a:cubicBezTo>
                    <a:pt x="3982" y="7365"/>
                    <a:pt x="4016" y="7856"/>
                    <a:pt x="4102" y="8338"/>
                  </a:cubicBezTo>
                  <a:cubicBezTo>
                    <a:pt x="4109" y="8380"/>
                    <a:pt x="4117" y="8421"/>
                    <a:pt x="4126" y="8463"/>
                  </a:cubicBezTo>
                  <a:cubicBezTo>
                    <a:pt x="4633" y="8529"/>
                    <a:pt x="5142" y="8579"/>
                    <a:pt x="5649" y="8601"/>
                  </a:cubicBezTo>
                  <a:cubicBezTo>
                    <a:pt x="5389" y="7775"/>
                    <a:pt x="5273" y="6907"/>
                    <a:pt x="5314" y="6054"/>
                  </a:cubicBezTo>
                  <a:lnTo>
                    <a:pt x="5314" y="6054"/>
                  </a:lnTo>
                  <a:cubicBezTo>
                    <a:pt x="6000" y="6660"/>
                    <a:pt x="5994" y="7761"/>
                    <a:pt x="6468" y="8543"/>
                  </a:cubicBezTo>
                  <a:cubicBezTo>
                    <a:pt x="7008" y="8435"/>
                    <a:pt x="7533" y="8251"/>
                    <a:pt x="8036" y="8033"/>
                  </a:cubicBezTo>
                  <a:cubicBezTo>
                    <a:pt x="8280" y="7928"/>
                    <a:pt x="8519" y="7812"/>
                    <a:pt x="8754" y="7689"/>
                  </a:cubicBezTo>
                  <a:cubicBezTo>
                    <a:pt x="8755" y="7677"/>
                    <a:pt x="8759" y="7666"/>
                    <a:pt x="8761" y="7654"/>
                  </a:cubicBezTo>
                  <a:cubicBezTo>
                    <a:pt x="8268" y="6982"/>
                    <a:pt x="7734" y="6340"/>
                    <a:pt x="7164" y="5735"/>
                  </a:cubicBezTo>
                  <a:lnTo>
                    <a:pt x="7164" y="5735"/>
                  </a:lnTo>
                  <a:cubicBezTo>
                    <a:pt x="7763" y="5956"/>
                    <a:pt x="8315" y="6337"/>
                    <a:pt x="8748" y="6831"/>
                  </a:cubicBezTo>
                  <a:cubicBezTo>
                    <a:pt x="8796" y="6747"/>
                    <a:pt x="8845" y="6661"/>
                    <a:pt x="8892" y="6577"/>
                  </a:cubicBezTo>
                  <a:cubicBezTo>
                    <a:pt x="8904" y="6275"/>
                    <a:pt x="8896" y="5972"/>
                    <a:pt x="8871" y="5668"/>
                  </a:cubicBezTo>
                  <a:cubicBezTo>
                    <a:pt x="8319" y="4981"/>
                    <a:pt x="7605" y="4434"/>
                    <a:pt x="6817" y="4097"/>
                  </a:cubicBezTo>
                  <a:lnTo>
                    <a:pt x="6817" y="4097"/>
                  </a:lnTo>
                  <a:cubicBezTo>
                    <a:pt x="7480" y="4169"/>
                    <a:pt x="8136" y="4388"/>
                    <a:pt x="8731" y="4730"/>
                  </a:cubicBezTo>
                  <a:cubicBezTo>
                    <a:pt x="8710" y="4628"/>
                    <a:pt x="8687" y="4528"/>
                    <a:pt x="8661" y="4428"/>
                  </a:cubicBezTo>
                  <a:cubicBezTo>
                    <a:pt x="8566" y="4056"/>
                    <a:pt x="8450" y="3686"/>
                    <a:pt x="8285" y="3339"/>
                  </a:cubicBezTo>
                  <a:cubicBezTo>
                    <a:pt x="8261" y="3286"/>
                    <a:pt x="8233" y="3234"/>
                    <a:pt x="8205" y="3181"/>
                  </a:cubicBezTo>
                  <a:cubicBezTo>
                    <a:pt x="7564" y="3029"/>
                    <a:pt x="6919" y="2893"/>
                    <a:pt x="6272" y="2783"/>
                  </a:cubicBezTo>
                  <a:cubicBezTo>
                    <a:pt x="6614" y="2489"/>
                    <a:pt x="7063" y="2338"/>
                    <a:pt x="7518" y="2338"/>
                  </a:cubicBezTo>
                  <a:cubicBezTo>
                    <a:pt x="7557" y="2338"/>
                    <a:pt x="7596" y="2339"/>
                    <a:pt x="7634" y="2341"/>
                  </a:cubicBezTo>
                  <a:cubicBezTo>
                    <a:pt x="7627" y="2334"/>
                    <a:pt x="7620" y="2325"/>
                    <a:pt x="7613" y="2316"/>
                  </a:cubicBezTo>
                  <a:cubicBezTo>
                    <a:pt x="7336" y="2001"/>
                    <a:pt x="7015" y="1729"/>
                    <a:pt x="6680" y="1485"/>
                  </a:cubicBezTo>
                  <a:cubicBezTo>
                    <a:pt x="6540" y="1381"/>
                    <a:pt x="6398" y="1283"/>
                    <a:pt x="6252" y="1187"/>
                  </a:cubicBezTo>
                  <a:cubicBezTo>
                    <a:pt x="5612" y="1238"/>
                    <a:pt x="4982" y="1388"/>
                    <a:pt x="4395" y="1637"/>
                  </a:cubicBezTo>
                  <a:cubicBezTo>
                    <a:pt x="4570" y="1190"/>
                    <a:pt x="4896" y="818"/>
                    <a:pt x="5303" y="596"/>
                  </a:cubicBezTo>
                  <a:cubicBezTo>
                    <a:pt x="5056" y="448"/>
                    <a:pt x="4807" y="306"/>
                    <a:pt x="4559" y="161"/>
                  </a:cubicBezTo>
                  <a:cubicBezTo>
                    <a:pt x="4468" y="108"/>
                    <a:pt x="4379" y="54"/>
                    <a:pt x="4288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2"/>
            <p:cNvSpPr/>
            <p:nvPr/>
          </p:nvSpPr>
          <p:spPr>
            <a:xfrm>
              <a:off x="969284" y="4487471"/>
              <a:ext cx="427498" cy="489971"/>
            </a:xfrm>
            <a:custGeom>
              <a:avLst/>
              <a:gdLst/>
              <a:ahLst/>
              <a:cxnLst/>
              <a:rect l="l" t="t" r="r" b="b"/>
              <a:pathLst>
                <a:path w="4879" h="5592" extrusionOk="0">
                  <a:moveTo>
                    <a:pt x="91" y="1"/>
                  </a:moveTo>
                  <a:lnTo>
                    <a:pt x="91" y="1"/>
                  </a:lnTo>
                  <a:cubicBezTo>
                    <a:pt x="0" y="148"/>
                    <a:pt x="111" y="366"/>
                    <a:pt x="111" y="366"/>
                  </a:cubicBezTo>
                  <a:cubicBezTo>
                    <a:pt x="2061" y="1839"/>
                    <a:pt x="3529" y="3499"/>
                    <a:pt x="4878" y="5591"/>
                  </a:cubicBezTo>
                  <a:cubicBezTo>
                    <a:pt x="3712" y="3290"/>
                    <a:pt x="2045" y="1611"/>
                    <a:pt x="9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2"/>
            <p:cNvSpPr/>
            <p:nvPr/>
          </p:nvSpPr>
          <p:spPr>
            <a:xfrm>
              <a:off x="1108691" y="4641072"/>
              <a:ext cx="50031" cy="252433"/>
            </a:xfrm>
            <a:custGeom>
              <a:avLst/>
              <a:gdLst/>
              <a:ahLst/>
              <a:cxnLst/>
              <a:rect l="l" t="t" r="r" b="b"/>
              <a:pathLst>
                <a:path w="571" h="2881" extrusionOk="0">
                  <a:moveTo>
                    <a:pt x="349" y="0"/>
                  </a:moveTo>
                  <a:cubicBezTo>
                    <a:pt x="30" y="905"/>
                    <a:pt x="0" y="1932"/>
                    <a:pt x="265" y="2881"/>
                  </a:cubicBezTo>
                  <a:cubicBezTo>
                    <a:pt x="281" y="2260"/>
                    <a:pt x="296" y="1639"/>
                    <a:pt x="312" y="1018"/>
                  </a:cubicBezTo>
                  <a:cubicBezTo>
                    <a:pt x="319" y="744"/>
                    <a:pt x="349" y="427"/>
                    <a:pt x="570" y="291"/>
                  </a:cubicBezTo>
                  <a:cubicBezTo>
                    <a:pt x="493" y="205"/>
                    <a:pt x="414" y="121"/>
                    <a:pt x="349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2"/>
            <p:cNvSpPr/>
            <p:nvPr/>
          </p:nvSpPr>
          <p:spPr>
            <a:xfrm>
              <a:off x="936952" y="4568171"/>
              <a:ext cx="145975" cy="321478"/>
            </a:xfrm>
            <a:custGeom>
              <a:avLst/>
              <a:gdLst/>
              <a:ahLst/>
              <a:cxnLst/>
              <a:rect l="l" t="t" r="r" b="b"/>
              <a:pathLst>
                <a:path w="1666" h="3669" extrusionOk="0">
                  <a:moveTo>
                    <a:pt x="1369" y="1"/>
                  </a:moveTo>
                  <a:cubicBezTo>
                    <a:pt x="971" y="517"/>
                    <a:pt x="611" y="1073"/>
                    <a:pt x="367" y="1690"/>
                  </a:cubicBezTo>
                  <a:cubicBezTo>
                    <a:pt x="123" y="2307"/>
                    <a:pt x="1" y="2993"/>
                    <a:pt x="88" y="3669"/>
                  </a:cubicBezTo>
                  <a:cubicBezTo>
                    <a:pt x="236" y="2357"/>
                    <a:pt x="797" y="1118"/>
                    <a:pt x="1665" y="194"/>
                  </a:cubicBezTo>
                  <a:cubicBezTo>
                    <a:pt x="1548" y="169"/>
                    <a:pt x="1439" y="101"/>
                    <a:pt x="1369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2"/>
            <p:cNvSpPr/>
            <p:nvPr/>
          </p:nvSpPr>
          <p:spPr>
            <a:xfrm>
              <a:off x="1137431" y="4641072"/>
              <a:ext cx="298083" cy="170859"/>
            </a:xfrm>
            <a:custGeom>
              <a:avLst/>
              <a:gdLst/>
              <a:ahLst/>
              <a:cxnLst/>
              <a:rect l="l" t="t" r="r" b="b"/>
              <a:pathLst>
                <a:path w="3402" h="1950" extrusionOk="0">
                  <a:moveTo>
                    <a:pt x="0" y="0"/>
                  </a:moveTo>
                  <a:cubicBezTo>
                    <a:pt x="23" y="111"/>
                    <a:pt x="219" y="214"/>
                    <a:pt x="225" y="312"/>
                  </a:cubicBezTo>
                  <a:cubicBezTo>
                    <a:pt x="810" y="348"/>
                    <a:pt x="1361" y="646"/>
                    <a:pt x="1866" y="983"/>
                  </a:cubicBezTo>
                  <a:cubicBezTo>
                    <a:pt x="2370" y="1319"/>
                    <a:pt x="2854" y="1704"/>
                    <a:pt x="3401" y="1949"/>
                  </a:cubicBezTo>
                  <a:cubicBezTo>
                    <a:pt x="2756" y="1286"/>
                    <a:pt x="1987" y="781"/>
                    <a:pt x="1224" y="284"/>
                  </a:cubicBezTo>
                  <a:cubicBezTo>
                    <a:pt x="902" y="76"/>
                    <a:pt x="640" y="79"/>
                    <a:pt x="0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2"/>
            <p:cNvSpPr/>
            <p:nvPr/>
          </p:nvSpPr>
          <p:spPr>
            <a:xfrm>
              <a:off x="1056819" y="4565980"/>
              <a:ext cx="337337" cy="70534"/>
            </a:xfrm>
            <a:custGeom>
              <a:avLst/>
              <a:gdLst/>
              <a:ahLst/>
              <a:cxnLst/>
              <a:rect l="l" t="t" r="r" b="b"/>
              <a:pathLst>
                <a:path w="3850" h="805" extrusionOk="0">
                  <a:moveTo>
                    <a:pt x="518" y="1"/>
                  </a:moveTo>
                  <a:cubicBezTo>
                    <a:pt x="345" y="1"/>
                    <a:pt x="172" y="9"/>
                    <a:pt x="1" y="26"/>
                  </a:cubicBezTo>
                  <a:lnTo>
                    <a:pt x="297" y="219"/>
                  </a:lnTo>
                  <a:cubicBezTo>
                    <a:pt x="1537" y="391"/>
                    <a:pt x="2634" y="459"/>
                    <a:pt x="3849" y="805"/>
                  </a:cubicBezTo>
                  <a:cubicBezTo>
                    <a:pt x="2794" y="341"/>
                    <a:pt x="1644" y="1"/>
                    <a:pt x="51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2"/>
            <p:cNvSpPr/>
            <p:nvPr/>
          </p:nvSpPr>
          <p:spPr>
            <a:xfrm>
              <a:off x="998725" y="4480199"/>
              <a:ext cx="281085" cy="55463"/>
            </a:xfrm>
            <a:custGeom>
              <a:avLst/>
              <a:gdLst/>
              <a:ahLst/>
              <a:cxnLst/>
              <a:rect l="l" t="t" r="r" b="b"/>
              <a:pathLst>
                <a:path w="3208" h="633" extrusionOk="0">
                  <a:moveTo>
                    <a:pt x="2939" y="1"/>
                  </a:moveTo>
                  <a:cubicBezTo>
                    <a:pt x="1962" y="1"/>
                    <a:pt x="936" y="162"/>
                    <a:pt x="1" y="380"/>
                  </a:cubicBezTo>
                  <a:cubicBezTo>
                    <a:pt x="84" y="493"/>
                    <a:pt x="251" y="537"/>
                    <a:pt x="385" y="610"/>
                  </a:cubicBezTo>
                  <a:lnTo>
                    <a:pt x="385" y="610"/>
                  </a:lnTo>
                  <a:cubicBezTo>
                    <a:pt x="1245" y="225"/>
                    <a:pt x="2265" y="19"/>
                    <a:pt x="3207" y="5"/>
                  </a:cubicBezTo>
                  <a:cubicBezTo>
                    <a:pt x="3118" y="2"/>
                    <a:pt x="3029" y="1"/>
                    <a:pt x="2939" y="1"/>
                  </a:cubicBezTo>
                  <a:close/>
                  <a:moveTo>
                    <a:pt x="385" y="610"/>
                  </a:moveTo>
                  <a:cubicBezTo>
                    <a:pt x="368" y="617"/>
                    <a:pt x="351" y="625"/>
                    <a:pt x="334" y="633"/>
                  </a:cubicBezTo>
                  <a:lnTo>
                    <a:pt x="425" y="633"/>
                  </a:lnTo>
                  <a:cubicBezTo>
                    <a:pt x="412" y="625"/>
                    <a:pt x="399" y="617"/>
                    <a:pt x="385" y="61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2"/>
            <p:cNvSpPr/>
            <p:nvPr/>
          </p:nvSpPr>
          <p:spPr>
            <a:xfrm>
              <a:off x="789221" y="4517613"/>
              <a:ext cx="244810" cy="234208"/>
            </a:xfrm>
            <a:custGeom>
              <a:avLst/>
              <a:gdLst/>
              <a:ahLst/>
              <a:cxnLst/>
              <a:rect l="l" t="t" r="r" b="b"/>
              <a:pathLst>
                <a:path w="2794" h="2673" extrusionOk="0">
                  <a:moveTo>
                    <a:pt x="2558" y="1"/>
                  </a:moveTo>
                  <a:cubicBezTo>
                    <a:pt x="1308" y="281"/>
                    <a:pt x="278" y="1357"/>
                    <a:pt x="1" y="2672"/>
                  </a:cubicBezTo>
                  <a:cubicBezTo>
                    <a:pt x="246" y="2076"/>
                    <a:pt x="671" y="1581"/>
                    <a:pt x="1166" y="1197"/>
                  </a:cubicBezTo>
                  <a:cubicBezTo>
                    <a:pt x="1659" y="813"/>
                    <a:pt x="2222" y="532"/>
                    <a:pt x="2793" y="290"/>
                  </a:cubicBezTo>
                  <a:cubicBezTo>
                    <a:pt x="2715" y="192"/>
                    <a:pt x="2637" y="95"/>
                    <a:pt x="255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2"/>
            <p:cNvSpPr/>
            <p:nvPr/>
          </p:nvSpPr>
          <p:spPr>
            <a:xfrm>
              <a:off x="832594" y="3523457"/>
              <a:ext cx="892322" cy="771494"/>
            </a:xfrm>
            <a:custGeom>
              <a:avLst/>
              <a:gdLst/>
              <a:ahLst/>
              <a:cxnLst/>
              <a:rect l="l" t="t" r="r" b="b"/>
              <a:pathLst>
                <a:path w="10184" h="8805" extrusionOk="0">
                  <a:moveTo>
                    <a:pt x="9392" y="2815"/>
                  </a:moveTo>
                  <a:cubicBezTo>
                    <a:pt x="9468" y="2815"/>
                    <a:pt x="9545" y="2837"/>
                    <a:pt x="9603" y="2883"/>
                  </a:cubicBezTo>
                  <a:cubicBezTo>
                    <a:pt x="9624" y="2901"/>
                    <a:pt x="9645" y="2913"/>
                    <a:pt x="9657" y="2937"/>
                  </a:cubicBezTo>
                  <a:cubicBezTo>
                    <a:pt x="9668" y="2957"/>
                    <a:pt x="9673" y="2978"/>
                    <a:pt x="9671" y="2999"/>
                  </a:cubicBezTo>
                  <a:cubicBezTo>
                    <a:pt x="9668" y="3043"/>
                    <a:pt x="9624" y="3077"/>
                    <a:pt x="9586" y="3095"/>
                  </a:cubicBezTo>
                  <a:lnTo>
                    <a:pt x="9586" y="3095"/>
                  </a:lnTo>
                  <a:cubicBezTo>
                    <a:pt x="9589" y="3093"/>
                    <a:pt x="9592" y="3091"/>
                    <a:pt x="9594" y="3088"/>
                  </a:cubicBezTo>
                  <a:lnTo>
                    <a:pt x="9594" y="3088"/>
                  </a:lnTo>
                  <a:cubicBezTo>
                    <a:pt x="9589" y="3092"/>
                    <a:pt x="9585" y="3095"/>
                    <a:pt x="9582" y="3097"/>
                  </a:cubicBezTo>
                  <a:cubicBezTo>
                    <a:pt x="9583" y="3096"/>
                    <a:pt x="9585" y="3096"/>
                    <a:pt x="9586" y="3095"/>
                  </a:cubicBezTo>
                  <a:lnTo>
                    <a:pt x="9586" y="3095"/>
                  </a:lnTo>
                  <a:cubicBezTo>
                    <a:pt x="9567" y="3110"/>
                    <a:pt x="9541" y="3114"/>
                    <a:pt x="9516" y="3114"/>
                  </a:cubicBezTo>
                  <a:cubicBezTo>
                    <a:pt x="9507" y="3114"/>
                    <a:pt x="9499" y="3114"/>
                    <a:pt x="9490" y="3113"/>
                  </a:cubicBezTo>
                  <a:cubicBezTo>
                    <a:pt x="9471" y="3109"/>
                    <a:pt x="9454" y="3106"/>
                    <a:pt x="9436" y="3101"/>
                  </a:cubicBezTo>
                  <a:cubicBezTo>
                    <a:pt x="9431" y="3101"/>
                    <a:pt x="9427" y="3101"/>
                    <a:pt x="9422" y="3101"/>
                  </a:cubicBezTo>
                  <a:cubicBezTo>
                    <a:pt x="9411" y="3101"/>
                    <a:pt x="9400" y="3100"/>
                    <a:pt x="9390" y="3099"/>
                  </a:cubicBezTo>
                  <a:cubicBezTo>
                    <a:pt x="9380" y="3097"/>
                    <a:pt x="9369" y="3092"/>
                    <a:pt x="9359" y="3090"/>
                  </a:cubicBezTo>
                  <a:cubicBezTo>
                    <a:pt x="9350" y="3086"/>
                    <a:pt x="9340" y="3085"/>
                    <a:pt x="9331" y="3083"/>
                  </a:cubicBezTo>
                  <a:cubicBezTo>
                    <a:pt x="9290" y="3072"/>
                    <a:pt x="9255" y="3048"/>
                    <a:pt x="9240" y="3009"/>
                  </a:cubicBezTo>
                  <a:cubicBezTo>
                    <a:pt x="9229" y="2987"/>
                    <a:pt x="9229" y="2964"/>
                    <a:pt x="9229" y="2939"/>
                  </a:cubicBezTo>
                  <a:cubicBezTo>
                    <a:pt x="9229" y="2929"/>
                    <a:pt x="9227" y="2918"/>
                    <a:pt x="9233" y="2908"/>
                  </a:cubicBezTo>
                  <a:cubicBezTo>
                    <a:pt x="9236" y="2899"/>
                    <a:pt x="9238" y="2888"/>
                    <a:pt x="9243" y="2880"/>
                  </a:cubicBezTo>
                  <a:cubicBezTo>
                    <a:pt x="9250" y="2862"/>
                    <a:pt x="9261" y="2844"/>
                    <a:pt x="9280" y="2836"/>
                  </a:cubicBezTo>
                  <a:cubicBezTo>
                    <a:pt x="9297" y="2825"/>
                    <a:pt x="9320" y="2820"/>
                    <a:pt x="9341" y="2818"/>
                  </a:cubicBezTo>
                  <a:cubicBezTo>
                    <a:pt x="9358" y="2816"/>
                    <a:pt x="9375" y="2815"/>
                    <a:pt x="9392" y="2815"/>
                  </a:cubicBezTo>
                  <a:close/>
                  <a:moveTo>
                    <a:pt x="8822" y="3194"/>
                  </a:moveTo>
                  <a:cubicBezTo>
                    <a:pt x="8916" y="3194"/>
                    <a:pt x="9011" y="3207"/>
                    <a:pt x="9098" y="3225"/>
                  </a:cubicBezTo>
                  <a:cubicBezTo>
                    <a:pt x="9306" y="3265"/>
                    <a:pt x="9511" y="3379"/>
                    <a:pt x="9568" y="3593"/>
                  </a:cubicBezTo>
                  <a:cubicBezTo>
                    <a:pt x="9578" y="3629"/>
                    <a:pt x="9590" y="3685"/>
                    <a:pt x="9575" y="3720"/>
                  </a:cubicBezTo>
                  <a:cubicBezTo>
                    <a:pt x="9561" y="3753"/>
                    <a:pt x="9529" y="3755"/>
                    <a:pt x="9499" y="3765"/>
                  </a:cubicBezTo>
                  <a:cubicBezTo>
                    <a:pt x="9496" y="3765"/>
                    <a:pt x="9494" y="3765"/>
                    <a:pt x="9492" y="3767"/>
                  </a:cubicBezTo>
                  <a:cubicBezTo>
                    <a:pt x="9462" y="3785"/>
                    <a:pt x="9429" y="3799"/>
                    <a:pt x="9396" y="3807"/>
                  </a:cubicBezTo>
                  <a:cubicBezTo>
                    <a:pt x="9342" y="3822"/>
                    <a:pt x="9284" y="3826"/>
                    <a:pt x="9226" y="3826"/>
                  </a:cubicBezTo>
                  <a:cubicBezTo>
                    <a:pt x="9182" y="3826"/>
                    <a:pt x="9138" y="3824"/>
                    <a:pt x="9096" y="3823"/>
                  </a:cubicBezTo>
                  <a:cubicBezTo>
                    <a:pt x="8999" y="3821"/>
                    <a:pt x="8901" y="3814"/>
                    <a:pt x="8806" y="3799"/>
                  </a:cubicBezTo>
                  <a:cubicBezTo>
                    <a:pt x="8713" y="3783"/>
                    <a:pt x="8619" y="3762"/>
                    <a:pt x="8531" y="3727"/>
                  </a:cubicBezTo>
                  <a:cubicBezTo>
                    <a:pt x="8455" y="3697"/>
                    <a:pt x="8375" y="3660"/>
                    <a:pt x="8324" y="3595"/>
                  </a:cubicBezTo>
                  <a:cubicBezTo>
                    <a:pt x="8310" y="3576"/>
                    <a:pt x="8317" y="3558"/>
                    <a:pt x="8329" y="3546"/>
                  </a:cubicBezTo>
                  <a:cubicBezTo>
                    <a:pt x="8329" y="3541"/>
                    <a:pt x="8327" y="3537"/>
                    <a:pt x="8326" y="3532"/>
                  </a:cubicBezTo>
                  <a:cubicBezTo>
                    <a:pt x="8322" y="3492"/>
                    <a:pt x="8333" y="3446"/>
                    <a:pt x="8345" y="3407"/>
                  </a:cubicBezTo>
                  <a:cubicBezTo>
                    <a:pt x="8361" y="3358"/>
                    <a:pt x="8398" y="3336"/>
                    <a:pt x="8438" y="3304"/>
                  </a:cubicBezTo>
                  <a:cubicBezTo>
                    <a:pt x="8463" y="3285"/>
                    <a:pt x="8489" y="3271"/>
                    <a:pt x="8515" y="3257"/>
                  </a:cubicBezTo>
                  <a:cubicBezTo>
                    <a:pt x="8527" y="3250"/>
                    <a:pt x="8538" y="3243"/>
                    <a:pt x="8552" y="3237"/>
                  </a:cubicBezTo>
                  <a:cubicBezTo>
                    <a:pt x="8568" y="3230"/>
                    <a:pt x="8585" y="3227"/>
                    <a:pt x="8603" y="3223"/>
                  </a:cubicBezTo>
                  <a:cubicBezTo>
                    <a:pt x="8672" y="3202"/>
                    <a:pt x="8747" y="3194"/>
                    <a:pt x="8822" y="3194"/>
                  </a:cubicBezTo>
                  <a:close/>
                  <a:moveTo>
                    <a:pt x="4031" y="1"/>
                  </a:moveTo>
                  <a:cubicBezTo>
                    <a:pt x="3815" y="1"/>
                    <a:pt x="3581" y="123"/>
                    <a:pt x="3398" y="259"/>
                  </a:cubicBezTo>
                  <a:cubicBezTo>
                    <a:pt x="2862" y="659"/>
                    <a:pt x="2413" y="1187"/>
                    <a:pt x="2174" y="1802"/>
                  </a:cubicBezTo>
                  <a:cubicBezTo>
                    <a:pt x="1937" y="2418"/>
                    <a:pt x="1921" y="3125"/>
                    <a:pt x="2197" y="3721"/>
                  </a:cubicBezTo>
                  <a:cubicBezTo>
                    <a:pt x="1671" y="3188"/>
                    <a:pt x="1449" y="2383"/>
                    <a:pt x="1628" y="1655"/>
                  </a:cubicBezTo>
                  <a:lnTo>
                    <a:pt x="1628" y="1655"/>
                  </a:lnTo>
                  <a:cubicBezTo>
                    <a:pt x="1171" y="1920"/>
                    <a:pt x="867" y="2411"/>
                    <a:pt x="790" y="2925"/>
                  </a:cubicBezTo>
                  <a:cubicBezTo>
                    <a:pt x="715" y="3439"/>
                    <a:pt x="853" y="3969"/>
                    <a:pt x="1128" y="4409"/>
                  </a:cubicBezTo>
                  <a:cubicBezTo>
                    <a:pt x="795" y="4004"/>
                    <a:pt x="464" y="3600"/>
                    <a:pt x="132" y="3195"/>
                  </a:cubicBezTo>
                  <a:lnTo>
                    <a:pt x="132" y="3195"/>
                  </a:lnTo>
                  <a:cubicBezTo>
                    <a:pt x="1" y="3667"/>
                    <a:pt x="111" y="4193"/>
                    <a:pt x="418" y="4570"/>
                  </a:cubicBezTo>
                  <a:cubicBezTo>
                    <a:pt x="698" y="4914"/>
                    <a:pt x="1133" y="5128"/>
                    <a:pt x="1548" y="5128"/>
                  </a:cubicBezTo>
                  <a:cubicBezTo>
                    <a:pt x="1590" y="5128"/>
                    <a:pt x="1632" y="5126"/>
                    <a:pt x="1674" y="5121"/>
                  </a:cubicBezTo>
                  <a:lnTo>
                    <a:pt x="1674" y="5121"/>
                  </a:lnTo>
                  <a:cubicBezTo>
                    <a:pt x="1225" y="5777"/>
                    <a:pt x="1014" y="6618"/>
                    <a:pt x="1246" y="7365"/>
                  </a:cubicBezTo>
                  <a:cubicBezTo>
                    <a:pt x="1474" y="8098"/>
                    <a:pt x="2180" y="8694"/>
                    <a:pt x="2960" y="8694"/>
                  </a:cubicBezTo>
                  <a:cubicBezTo>
                    <a:pt x="2977" y="8694"/>
                    <a:pt x="2994" y="8693"/>
                    <a:pt x="3011" y="8693"/>
                  </a:cubicBezTo>
                  <a:cubicBezTo>
                    <a:pt x="2562" y="8417"/>
                    <a:pt x="2248" y="7944"/>
                    <a:pt x="2174" y="7428"/>
                  </a:cubicBezTo>
                  <a:lnTo>
                    <a:pt x="2174" y="7428"/>
                  </a:lnTo>
                  <a:cubicBezTo>
                    <a:pt x="2999" y="8298"/>
                    <a:pt x="4207" y="8804"/>
                    <a:pt x="5425" y="8804"/>
                  </a:cubicBezTo>
                  <a:cubicBezTo>
                    <a:pt x="5531" y="8804"/>
                    <a:pt x="5636" y="8800"/>
                    <a:pt x="5742" y="8793"/>
                  </a:cubicBezTo>
                  <a:cubicBezTo>
                    <a:pt x="6001" y="8773"/>
                    <a:pt x="6324" y="8666"/>
                    <a:pt x="6340" y="8412"/>
                  </a:cubicBezTo>
                  <a:cubicBezTo>
                    <a:pt x="5786" y="8291"/>
                    <a:pt x="5228" y="8161"/>
                    <a:pt x="4723" y="7914"/>
                  </a:cubicBezTo>
                  <a:cubicBezTo>
                    <a:pt x="4216" y="7665"/>
                    <a:pt x="3758" y="7288"/>
                    <a:pt x="3521" y="6782"/>
                  </a:cubicBezTo>
                  <a:lnTo>
                    <a:pt x="3521" y="6782"/>
                  </a:lnTo>
                  <a:cubicBezTo>
                    <a:pt x="4262" y="7497"/>
                    <a:pt x="5301" y="7904"/>
                    <a:pt x="6346" y="7904"/>
                  </a:cubicBezTo>
                  <a:cubicBezTo>
                    <a:pt x="6483" y="7904"/>
                    <a:pt x="6621" y="7897"/>
                    <a:pt x="6757" y="7882"/>
                  </a:cubicBezTo>
                  <a:cubicBezTo>
                    <a:pt x="7052" y="7851"/>
                    <a:pt x="7352" y="7784"/>
                    <a:pt x="7599" y="7623"/>
                  </a:cubicBezTo>
                  <a:cubicBezTo>
                    <a:pt x="7849" y="7461"/>
                    <a:pt x="8038" y="7189"/>
                    <a:pt x="8033" y="6900"/>
                  </a:cubicBezTo>
                  <a:lnTo>
                    <a:pt x="8033" y="6900"/>
                  </a:lnTo>
                  <a:cubicBezTo>
                    <a:pt x="7751" y="6985"/>
                    <a:pt x="7459" y="7026"/>
                    <a:pt x="7167" y="7026"/>
                  </a:cubicBezTo>
                  <a:cubicBezTo>
                    <a:pt x="6143" y="7026"/>
                    <a:pt x="5119" y="6525"/>
                    <a:pt x="4558" y="5686"/>
                  </a:cubicBezTo>
                  <a:cubicBezTo>
                    <a:pt x="4482" y="5574"/>
                    <a:pt x="4416" y="5426"/>
                    <a:pt x="4486" y="5311"/>
                  </a:cubicBezTo>
                  <a:cubicBezTo>
                    <a:pt x="4531" y="5236"/>
                    <a:pt x="4620" y="5202"/>
                    <a:pt x="4709" y="5202"/>
                  </a:cubicBezTo>
                  <a:cubicBezTo>
                    <a:pt x="4741" y="5202"/>
                    <a:pt x="4774" y="5207"/>
                    <a:pt x="4805" y="5216"/>
                  </a:cubicBezTo>
                  <a:cubicBezTo>
                    <a:pt x="4919" y="5251"/>
                    <a:pt x="5010" y="5332"/>
                    <a:pt x="5102" y="5407"/>
                  </a:cubicBezTo>
                  <a:cubicBezTo>
                    <a:pt x="5537" y="5767"/>
                    <a:pt x="6038" y="6047"/>
                    <a:pt x="6577" y="6232"/>
                  </a:cubicBezTo>
                  <a:cubicBezTo>
                    <a:pt x="6898" y="6342"/>
                    <a:pt x="7239" y="6418"/>
                    <a:pt x="7579" y="6418"/>
                  </a:cubicBezTo>
                  <a:cubicBezTo>
                    <a:pt x="7705" y="6418"/>
                    <a:pt x="7832" y="6408"/>
                    <a:pt x="7957" y="6384"/>
                  </a:cubicBezTo>
                  <a:cubicBezTo>
                    <a:pt x="8419" y="6300"/>
                    <a:pt x="8862" y="6021"/>
                    <a:pt x="9054" y="5598"/>
                  </a:cubicBezTo>
                  <a:lnTo>
                    <a:pt x="9054" y="5598"/>
                  </a:lnTo>
                  <a:cubicBezTo>
                    <a:pt x="9052" y="5598"/>
                    <a:pt x="9050" y="5598"/>
                    <a:pt x="9048" y="5598"/>
                  </a:cubicBezTo>
                  <a:cubicBezTo>
                    <a:pt x="7941" y="5598"/>
                    <a:pt x="6849" y="5104"/>
                    <a:pt x="6138" y="4279"/>
                  </a:cubicBezTo>
                  <a:lnTo>
                    <a:pt x="6138" y="4279"/>
                  </a:lnTo>
                  <a:cubicBezTo>
                    <a:pt x="6591" y="4306"/>
                    <a:pt x="7038" y="4409"/>
                    <a:pt x="7454" y="4585"/>
                  </a:cubicBezTo>
                  <a:cubicBezTo>
                    <a:pt x="7990" y="4810"/>
                    <a:pt x="8541" y="5160"/>
                    <a:pt x="9099" y="5160"/>
                  </a:cubicBezTo>
                  <a:cubicBezTo>
                    <a:pt x="9202" y="5160"/>
                    <a:pt x="9305" y="5148"/>
                    <a:pt x="9408" y="5121"/>
                  </a:cubicBezTo>
                  <a:cubicBezTo>
                    <a:pt x="9455" y="5060"/>
                    <a:pt x="9497" y="4997"/>
                    <a:pt x="9538" y="4932"/>
                  </a:cubicBezTo>
                  <a:cubicBezTo>
                    <a:pt x="9552" y="4911"/>
                    <a:pt x="9566" y="4888"/>
                    <a:pt x="9578" y="4867"/>
                  </a:cubicBezTo>
                  <a:cubicBezTo>
                    <a:pt x="9624" y="4790"/>
                    <a:pt x="9664" y="4711"/>
                    <a:pt x="9703" y="4630"/>
                  </a:cubicBezTo>
                  <a:cubicBezTo>
                    <a:pt x="9513" y="4597"/>
                    <a:pt x="9326" y="4514"/>
                    <a:pt x="9145" y="4449"/>
                  </a:cubicBezTo>
                  <a:cubicBezTo>
                    <a:pt x="8768" y="4313"/>
                    <a:pt x="8389" y="4176"/>
                    <a:pt x="8010" y="4039"/>
                  </a:cubicBezTo>
                  <a:cubicBezTo>
                    <a:pt x="7983" y="4029"/>
                    <a:pt x="7996" y="3988"/>
                    <a:pt x="8023" y="3988"/>
                  </a:cubicBezTo>
                  <a:cubicBezTo>
                    <a:pt x="8024" y="3988"/>
                    <a:pt x="8026" y="3988"/>
                    <a:pt x="8027" y="3988"/>
                  </a:cubicBezTo>
                  <a:cubicBezTo>
                    <a:pt x="8040" y="3990"/>
                    <a:pt x="8052" y="3992"/>
                    <a:pt x="8066" y="3995"/>
                  </a:cubicBezTo>
                  <a:cubicBezTo>
                    <a:pt x="8068" y="3981"/>
                    <a:pt x="8078" y="3968"/>
                    <a:pt x="8095" y="3968"/>
                  </a:cubicBezTo>
                  <a:cubicBezTo>
                    <a:pt x="8097" y="3968"/>
                    <a:pt x="8100" y="3968"/>
                    <a:pt x="8103" y="3969"/>
                  </a:cubicBezTo>
                  <a:cubicBezTo>
                    <a:pt x="8299" y="4002"/>
                    <a:pt x="8496" y="4030"/>
                    <a:pt x="8694" y="4051"/>
                  </a:cubicBezTo>
                  <a:cubicBezTo>
                    <a:pt x="9048" y="4090"/>
                    <a:pt x="9406" y="4111"/>
                    <a:pt x="9762" y="4113"/>
                  </a:cubicBezTo>
                  <a:cubicBezTo>
                    <a:pt x="9810" y="4113"/>
                    <a:pt x="9855" y="4111"/>
                    <a:pt x="9901" y="4109"/>
                  </a:cubicBezTo>
                  <a:cubicBezTo>
                    <a:pt x="10020" y="3732"/>
                    <a:pt x="10097" y="3339"/>
                    <a:pt x="10141" y="2948"/>
                  </a:cubicBezTo>
                  <a:cubicBezTo>
                    <a:pt x="10166" y="2743"/>
                    <a:pt x="10180" y="2536"/>
                    <a:pt x="10183" y="2329"/>
                  </a:cubicBezTo>
                  <a:cubicBezTo>
                    <a:pt x="10166" y="2278"/>
                    <a:pt x="10145" y="2227"/>
                    <a:pt x="10125" y="2178"/>
                  </a:cubicBezTo>
                  <a:cubicBezTo>
                    <a:pt x="10106" y="2148"/>
                    <a:pt x="10085" y="2122"/>
                    <a:pt x="10066" y="2094"/>
                  </a:cubicBezTo>
                  <a:cubicBezTo>
                    <a:pt x="9934" y="1988"/>
                    <a:pt x="9801" y="1885"/>
                    <a:pt x="9664" y="1785"/>
                  </a:cubicBezTo>
                  <a:cubicBezTo>
                    <a:pt x="9399" y="1588"/>
                    <a:pt x="9124" y="1403"/>
                    <a:pt x="8845" y="1224"/>
                  </a:cubicBezTo>
                  <a:cubicBezTo>
                    <a:pt x="8747" y="1264"/>
                    <a:pt x="8647" y="1304"/>
                    <a:pt x="8552" y="1350"/>
                  </a:cubicBezTo>
                  <a:cubicBezTo>
                    <a:pt x="8231" y="1501"/>
                    <a:pt x="7931" y="1694"/>
                    <a:pt x="7638" y="1888"/>
                  </a:cubicBezTo>
                  <a:cubicBezTo>
                    <a:pt x="7632" y="1892"/>
                    <a:pt x="7626" y="1894"/>
                    <a:pt x="7620" y="1894"/>
                  </a:cubicBezTo>
                  <a:cubicBezTo>
                    <a:pt x="7592" y="1894"/>
                    <a:pt x="7571" y="1856"/>
                    <a:pt x="7599" y="1838"/>
                  </a:cubicBezTo>
                  <a:cubicBezTo>
                    <a:pt x="7608" y="1832"/>
                    <a:pt x="7619" y="1825"/>
                    <a:pt x="7628" y="1820"/>
                  </a:cubicBezTo>
                  <a:cubicBezTo>
                    <a:pt x="7610" y="1811"/>
                    <a:pt x="7601" y="1790"/>
                    <a:pt x="7619" y="1774"/>
                  </a:cubicBezTo>
                  <a:cubicBezTo>
                    <a:pt x="7750" y="1648"/>
                    <a:pt x="7891" y="1531"/>
                    <a:pt x="8036" y="1422"/>
                  </a:cubicBezTo>
                  <a:cubicBezTo>
                    <a:pt x="8210" y="1292"/>
                    <a:pt x="8392" y="1171"/>
                    <a:pt x="8577" y="1057"/>
                  </a:cubicBezTo>
                  <a:cubicBezTo>
                    <a:pt x="8489" y="1003"/>
                    <a:pt x="8399" y="950"/>
                    <a:pt x="8310" y="897"/>
                  </a:cubicBezTo>
                  <a:cubicBezTo>
                    <a:pt x="8240" y="864"/>
                    <a:pt x="8170" y="831"/>
                    <a:pt x="8099" y="799"/>
                  </a:cubicBezTo>
                  <a:cubicBezTo>
                    <a:pt x="7585" y="862"/>
                    <a:pt x="7089" y="1131"/>
                    <a:pt x="6680" y="1462"/>
                  </a:cubicBezTo>
                  <a:cubicBezTo>
                    <a:pt x="6131" y="1906"/>
                    <a:pt x="5686" y="2464"/>
                    <a:pt x="5131" y="2906"/>
                  </a:cubicBezTo>
                  <a:cubicBezTo>
                    <a:pt x="5149" y="2376"/>
                    <a:pt x="5395" y="1867"/>
                    <a:pt x="5745" y="1460"/>
                  </a:cubicBezTo>
                  <a:cubicBezTo>
                    <a:pt x="6098" y="1055"/>
                    <a:pt x="6551" y="743"/>
                    <a:pt x="7026" y="485"/>
                  </a:cubicBezTo>
                  <a:cubicBezTo>
                    <a:pt x="6634" y="410"/>
                    <a:pt x="6227" y="335"/>
                    <a:pt x="5828" y="335"/>
                  </a:cubicBezTo>
                  <a:cubicBezTo>
                    <a:pt x="5567" y="335"/>
                    <a:pt x="5310" y="367"/>
                    <a:pt x="5061" y="452"/>
                  </a:cubicBezTo>
                  <a:cubicBezTo>
                    <a:pt x="4495" y="645"/>
                    <a:pt x="4044" y="1099"/>
                    <a:pt x="3774" y="1625"/>
                  </a:cubicBezTo>
                  <a:cubicBezTo>
                    <a:pt x="3504" y="2150"/>
                    <a:pt x="3398" y="2741"/>
                    <a:pt x="3369" y="3325"/>
                  </a:cubicBezTo>
                  <a:cubicBezTo>
                    <a:pt x="3153" y="3111"/>
                    <a:pt x="3086" y="2785"/>
                    <a:pt x="3121" y="2483"/>
                  </a:cubicBezTo>
                  <a:cubicBezTo>
                    <a:pt x="3155" y="2181"/>
                    <a:pt x="3277" y="1897"/>
                    <a:pt x="3398" y="1617"/>
                  </a:cubicBezTo>
                  <a:cubicBezTo>
                    <a:pt x="3635" y="1069"/>
                    <a:pt x="3879" y="511"/>
                    <a:pt x="4289" y="75"/>
                  </a:cubicBezTo>
                  <a:cubicBezTo>
                    <a:pt x="4210" y="23"/>
                    <a:pt x="4122" y="1"/>
                    <a:pt x="403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2"/>
            <p:cNvSpPr/>
            <p:nvPr/>
          </p:nvSpPr>
          <p:spPr>
            <a:xfrm>
              <a:off x="1230223" y="3854404"/>
              <a:ext cx="277054" cy="195743"/>
            </a:xfrm>
            <a:custGeom>
              <a:avLst/>
              <a:gdLst/>
              <a:ahLst/>
              <a:cxnLst/>
              <a:rect l="l" t="t" r="r" b="b"/>
              <a:pathLst>
                <a:path w="3162" h="2234" extrusionOk="0">
                  <a:moveTo>
                    <a:pt x="251" y="1"/>
                  </a:moveTo>
                  <a:cubicBezTo>
                    <a:pt x="162" y="4"/>
                    <a:pt x="71" y="23"/>
                    <a:pt x="1" y="90"/>
                  </a:cubicBezTo>
                  <a:cubicBezTo>
                    <a:pt x="609" y="1253"/>
                    <a:pt x="1830" y="2083"/>
                    <a:pt x="3161" y="2234"/>
                  </a:cubicBezTo>
                  <a:cubicBezTo>
                    <a:pt x="2405" y="2070"/>
                    <a:pt x="1788" y="1562"/>
                    <a:pt x="1207" y="1067"/>
                  </a:cubicBezTo>
                  <a:cubicBezTo>
                    <a:pt x="841" y="753"/>
                    <a:pt x="467" y="429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2"/>
            <p:cNvSpPr/>
            <p:nvPr/>
          </p:nvSpPr>
          <p:spPr>
            <a:xfrm>
              <a:off x="1199205" y="3610377"/>
              <a:ext cx="106721" cy="243496"/>
            </a:xfrm>
            <a:custGeom>
              <a:avLst/>
              <a:gdLst/>
              <a:ahLst/>
              <a:cxnLst/>
              <a:rect l="l" t="t" r="r" b="b"/>
              <a:pathLst>
                <a:path w="1218" h="2779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425" y="547"/>
                    <a:pt x="0" y="1565"/>
                    <a:pt x="177" y="2491"/>
                  </a:cubicBezTo>
                  <a:cubicBezTo>
                    <a:pt x="195" y="2577"/>
                    <a:pt x="218" y="2666"/>
                    <a:pt x="283" y="2724"/>
                  </a:cubicBezTo>
                  <a:cubicBezTo>
                    <a:pt x="320" y="2760"/>
                    <a:pt x="377" y="2779"/>
                    <a:pt x="436" y="2779"/>
                  </a:cubicBezTo>
                  <a:cubicBezTo>
                    <a:pt x="475" y="2779"/>
                    <a:pt x="516" y="2770"/>
                    <a:pt x="551" y="2752"/>
                  </a:cubicBezTo>
                  <a:cubicBezTo>
                    <a:pt x="383" y="2293"/>
                    <a:pt x="395" y="1779"/>
                    <a:pt x="530" y="1305"/>
                  </a:cubicBezTo>
                  <a:cubicBezTo>
                    <a:pt x="665" y="832"/>
                    <a:pt x="916" y="395"/>
                    <a:pt x="1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2"/>
            <p:cNvSpPr/>
            <p:nvPr/>
          </p:nvSpPr>
          <p:spPr>
            <a:xfrm>
              <a:off x="1071627" y="3915126"/>
              <a:ext cx="280734" cy="260932"/>
            </a:xfrm>
            <a:custGeom>
              <a:avLst/>
              <a:gdLst/>
              <a:ahLst/>
              <a:cxnLst/>
              <a:rect l="l" t="t" r="r" b="b"/>
              <a:pathLst>
                <a:path w="3204" h="2978" extrusionOk="0">
                  <a:moveTo>
                    <a:pt x="124" y="1"/>
                  </a:moveTo>
                  <a:cubicBezTo>
                    <a:pt x="72" y="1"/>
                    <a:pt x="27" y="12"/>
                    <a:pt x="0" y="36"/>
                  </a:cubicBezTo>
                  <a:lnTo>
                    <a:pt x="2" y="36"/>
                  </a:lnTo>
                  <a:cubicBezTo>
                    <a:pt x="93" y="813"/>
                    <a:pt x="470" y="1551"/>
                    <a:pt x="1051" y="2083"/>
                  </a:cubicBezTo>
                  <a:cubicBezTo>
                    <a:pt x="1630" y="2616"/>
                    <a:pt x="2407" y="2939"/>
                    <a:pt x="3203" y="2977"/>
                  </a:cubicBezTo>
                  <a:cubicBezTo>
                    <a:pt x="2581" y="2877"/>
                    <a:pt x="2039" y="2514"/>
                    <a:pt x="1554" y="2121"/>
                  </a:cubicBezTo>
                  <a:cubicBezTo>
                    <a:pt x="1223" y="1851"/>
                    <a:pt x="904" y="1558"/>
                    <a:pt x="662" y="1209"/>
                  </a:cubicBezTo>
                  <a:cubicBezTo>
                    <a:pt x="418" y="860"/>
                    <a:pt x="255" y="446"/>
                    <a:pt x="260" y="22"/>
                  </a:cubicBezTo>
                  <a:cubicBezTo>
                    <a:pt x="214" y="8"/>
                    <a:pt x="166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2"/>
            <p:cNvSpPr/>
            <p:nvPr/>
          </p:nvSpPr>
          <p:spPr>
            <a:xfrm>
              <a:off x="1021682" y="3655853"/>
              <a:ext cx="77544" cy="256201"/>
            </a:xfrm>
            <a:custGeom>
              <a:avLst/>
              <a:gdLst/>
              <a:ahLst/>
              <a:cxnLst/>
              <a:rect l="l" t="t" r="r" b="b"/>
              <a:pathLst>
                <a:path w="885" h="2924" extrusionOk="0">
                  <a:moveTo>
                    <a:pt x="505" y="0"/>
                  </a:moveTo>
                  <a:lnTo>
                    <a:pt x="505" y="0"/>
                  </a:lnTo>
                  <a:cubicBezTo>
                    <a:pt x="0" y="911"/>
                    <a:pt x="86" y="2102"/>
                    <a:pt x="719" y="2919"/>
                  </a:cubicBezTo>
                  <a:cubicBezTo>
                    <a:pt x="731" y="2922"/>
                    <a:pt x="744" y="2923"/>
                    <a:pt x="759" y="2923"/>
                  </a:cubicBezTo>
                  <a:cubicBezTo>
                    <a:pt x="798" y="2923"/>
                    <a:pt x="844" y="2912"/>
                    <a:pt x="884" y="2889"/>
                  </a:cubicBezTo>
                  <a:cubicBezTo>
                    <a:pt x="419" y="2014"/>
                    <a:pt x="283" y="97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2"/>
            <p:cNvSpPr/>
            <p:nvPr/>
          </p:nvSpPr>
          <p:spPr>
            <a:xfrm>
              <a:off x="929767" y="3764942"/>
              <a:ext cx="88934" cy="178394"/>
            </a:xfrm>
            <a:custGeom>
              <a:avLst/>
              <a:gdLst/>
              <a:ahLst/>
              <a:cxnLst/>
              <a:rect l="l" t="t" r="r" b="b"/>
              <a:pathLst>
                <a:path w="1015" h="2036" extrusionOk="0">
                  <a:moveTo>
                    <a:pt x="132" y="1"/>
                  </a:moveTo>
                  <a:lnTo>
                    <a:pt x="132" y="1"/>
                  </a:lnTo>
                  <a:cubicBezTo>
                    <a:pt x="0" y="756"/>
                    <a:pt x="315" y="1563"/>
                    <a:pt x="926" y="2034"/>
                  </a:cubicBezTo>
                  <a:lnTo>
                    <a:pt x="926" y="2034"/>
                  </a:lnTo>
                  <a:cubicBezTo>
                    <a:pt x="923" y="2018"/>
                    <a:pt x="968" y="2025"/>
                    <a:pt x="1014" y="2020"/>
                  </a:cubicBezTo>
                  <a:cubicBezTo>
                    <a:pt x="479" y="1486"/>
                    <a:pt x="158" y="751"/>
                    <a:pt x="132" y="1"/>
                  </a:cubicBezTo>
                  <a:close/>
                  <a:moveTo>
                    <a:pt x="926" y="2034"/>
                  </a:moveTo>
                  <a:cubicBezTo>
                    <a:pt x="926" y="2034"/>
                    <a:pt x="926" y="2035"/>
                    <a:pt x="926" y="2036"/>
                  </a:cubicBezTo>
                  <a:lnTo>
                    <a:pt x="928" y="2036"/>
                  </a:lnTo>
                  <a:cubicBezTo>
                    <a:pt x="927" y="2035"/>
                    <a:pt x="927" y="2034"/>
                    <a:pt x="926" y="2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2"/>
            <p:cNvSpPr/>
            <p:nvPr/>
          </p:nvSpPr>
          <p:spPr>
            <a:xfrm>
              <a:off x="995834" y="3941588"/>
              <a:ext cx="180672" cy="287744"/>
            </a:xfrm>
            <a:custGeom>
              <a:avLst/>
              <a:gdLst/>
              <a:ahLst/>
              <a:cxnLst/>
              <a:rect l="l" t="t" r="r" b="b"/>
              <a:pathLst>
                <a:path w="2062" h="3284" extrusionOk="0">
                  <a:moveTo>
                    <a:pt x="357" y="0"/>
                  </a:moveTo>
                  <a:cubicBezTo>
                    <a:pt x="299" y="0"/>
                    <a:pt x="243" y="0"/>
                    <a:pt x="178" y="35"/>
                  </a:cubicBezTo>
                  <a:cubicBezTo>
                    <a:pt x="0" y="716"/>
                    <a:pt x="67" y="1461"/>
                    <a:pt x="406" y="2075"/>
                  </a:cubicBezTo>
                  <a:cubicBezTo>
                    <a:pt x="744" y="2689"/>
                    <a:pt x="1360" y="3158"/>
                    <a:pt x="2062" y="3284"/>
                  </a:cubicBezTo>
                  <a:cubicBezTo>
                    <a:pt x="1074" y="2791"/>
                    <a:pt x="367" y="1800"/>
                    <a:pt x="230" y="718"/>
                  </a:cubicBezTo>
                  <a:cubicBezTo>
                    <a:pt x="199" y="472"/>
                    <a:pt x="202" y="20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2"/>
            <p:cNvSpPr/>
            <p:nvPr/>
          </p:nvSpPr>
          <p:spPr>
            <a:xfrm>
              <a:off x="968759" y="3764504"/>
              <a:ext cx="556650" cy="209762"/>
            </a:xfrm>
            <a:custGeom>
              <a:avLst/>
              <a:gdLst/>
              <a:ahLst/>
              <a:cxnLst/>
              <a:rect l="l" t="t" r="r" b="b"/>
              <a:pathLst>
                <a:path w="6353" h="2394" extrusionOk="0">
                  <a:moveTo>
                    <a:pt x="6352" y="0"/>
                  </a:moveTo>
                  <a:cubicBezTo>
                    <a:pt x="4302" y="441"/>
                    <a:pt x="2300" y="1106"/>
                    <a:pt x="394" y="1977"/>
                  </a:cubicBezTo>
                  <a:cubicBezTo>
                    <a:pt x="215" y="2060"/>
                    <a:pt x="1" y="2233"/>
                    <a:pt x="138" y="2391"/>
                  </a:cubicBezTo>
                  <a:lnTo>
                    <a:pt x="138" y="2393"/>
                  </a:lnTo>
                  <a:cubicBezTo>
                    <a:pt x="1018" y="1856"/>
                    <a:pt x="2000" y="1514"/>
                    <a:pt x="2974" y="1176"/>
                  </a:cubicBezTo>
                  <a:cubicBezTo>
                    <a:pt x="4100" y="785"/>
                    <a:pt x="5226" y="393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2"/>
            <p:cNvSpPr/>
            <p:nvPr/>
          </p:nvSpPr>
          <p:spPr>
            <a:xfrm>
              <a:off x="-193199" y="4137773"/>
              <a:ext cx="453171" cy="1406651"/>
            </a:xfrm>
            <a:custGeom>
              <a:avLst/>
              <a:gdLst/>
              <a:ahLst/>
              <a:cxnLst/>
              <a:rect l="l" t="t" r="r" b="b"/>
              <a:pathLst>
                <a:path w="5172" h="16054" extrusionOk="0">
                  <a:moveTo>
                    <a:pt x="2667" y="15902"/>
                  </a:moveTo>
                  <a:lnTo>
                    <a:pt x="2667" y="15902"/>
                  </a:lnTo>
                  <a:cubicBezTo>
                    <a:pt x="2666" y="15902"/>
                    <a:pt x="2666" y="15902"/>
                    <a:pt x="2665" y="15902"/>
                  </a:cubicBezTo>
                  <a:lnTo>
                    <a:pt x="2667" y="15902"/>
                  </a:lnTo>
                  <a:cubicBezTo>
                    <a:pt x="2667" y="15902"/>
                    <a:pt x="2667" y="15902"/>
                    <a:pt x="2667" y="15902"/>
                  </a:cubicBezTo>
                  <a:close/>
                  <a:moveTo>
                    <a:pt x="2416" y="0"/>
                  </a:moveTo>
                  <a:cubicBezTo>
                    <a:pt x="1771" y="0"/>
                    <a:pt x="1134" y="431"/>
                    <a:pt x="785" y="998"/>
                  </a:cubicBezTo>
                  <a:cubicBezTo>
                    <a:pt x="364" y="1682"/>
                    <a:pt x="272" y="2515"/>
                    <a:pt x="230" y="3320"/>
                  </a:cubicBezTo>
                  <a:cubicBezTo>
                    <a:pt x="0" y="7628"/>
                    <a:pt x="844" y="11991"/>
                    <a:pt x="2667" y="15902"/>
                  </a:cubicBezTo>
                  <a:lnTo>
                    <a:pt x="2667" y="15902"/>
                  </a:lnTo>
                  <a:cubicBezTo>
                    <a:pt x="2844" y="15880"/>
                    <a:pt x="3028" y="15869"/>
                    <a:pt x="3214" y="15869"/>
                  </a:cubicBezTo>
                  <a:cubicBezTo>
                    <a:pt x="3698" y="15869"/>
                    <a:pt x="4206" y="15939"/>
                    <a:pt x="4703" y="16053"/>
                  </a:cubicBezTo>
                  <a:cubicBezTo>
                    <a:pt x="5172" y="11550"/>
                    <a:pt x="5035" y="6984"/>
                    <a:pt x="4296" y="2518"/>
                  </a:cubicBezTo>
                  <a:cubicBezTo>
                    <a:pt x="4131" y="1522"/>
                    <a:pt x="3788" y="356"/>
                    <a:pt x="2823" y="61"/>
                  </a:cubicBezTo>
                  <a:cubicBezTo>
                    <a:pt x="2689" y="20"/>
                    <a:pt x="2552" y="0"/>
                    <a:pt x="2416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>
              <a:off x="-8579" y="4320289"/>
              <a:ext cx="140805" cy="1166047"/>
            </a:xfrm>
            <a:custGeom>
              <a:avLst/>
              <a:gdLst/>
              <a:ahLst/>
              <a:cxnLst/>
              <a:rect l="l" t="t" r="r" b="b"/>
              <a:pathLst>
                <a:path w="1607" h="13308" extrusionOk="0">
                  <a:moveTo>
                    <a:pt x="83" y="0"/>
                  </a:moveTo>
                  <a:lnTo>
                    <a:pt x="0" y="7"/>
                  </a:lnTo>
                  <a:cubicBezTo>
                    <a:pt x="400" y="4433"/>
                    <a:pt x="914" y="8908"/>
                    <a:pt x="1525" y="13307"/>
                  </a:cubicBezTo>
                  <a:lnTo>
                    <a:pt x="1607" y="13295"/>
                  </a:lnTo>
                  <a:cubicBezTo>
                    <a:pt x="995" y="8897"/>
                    <a:pt x="483" y="4424"/>
                    <a:pt x="83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>
              <a:off x="-128622" y="4578072"/>
              <a:ext cx="115658" cy="152809"/>
            </a:xfrm>
            <a:custGeom>
              <a:avLst/>
              <a:gdLst/>
              <a:ahLst/>
              <a:cxnLst/>
              <a:rect l="l" t="t" r="r" b="b"/>
              <a:pathLst>
                <a:path w="1320" h="1744" extrusionOk="0">
                  <a:moveTo>
                    <a:pt x="72" y="0"/>
                  </a:moveTo>
                  <a:lnTo>
                    <a:pt x="0" y="40"/>
                  </a:lnTo>
                  <a:cubicBezTo>
                    <a:pt x="342" y="660"/>
                    <a:pt x="765" y="1233"/>
                    <a:pt x="1260" y="1744"/>
                  </a:cubicBezTo>
                  <a:lnTo>
                    <a:pt x="1319" y="1686"/>
                  </a:lnTo>
                  <a:cubicBezTo>
                    <a:pt x="830" y="1182"/>
                    <a:pt x="409" y="614"/>
                    <a:pt x="72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>
              <a:off x="68090" y="4511480"/>
              <a:ext cx="68782" cy="203541"/>
            </a:xfrm>
            <a:custGeom>
              <a:avLst/>
              <a:gdLst/>
              <a:ahLst/>
              <a:cxnLst/>
              <a:rect l="l" t="t" r="r" b="b"/>
              <a:pathLst>
                <a:path w="785" h="2323" extrusionOk="0">
                  <a:moveTo>
                    <a:pt x="704" y="1"/>
                  </a:moveTo>
                  <a:cubicBezTo>
                    <a:pt x="553" y="785"/>
                    <a:pt x="316" y="1555"/>
                    <a:pt x="1" y="2290"/>
                  </a:cubicBezTo>
                  <a:lnTo>
                    <a:pt x="76" y="2323"/>
                  </a:lnTo>
                  <a:cubicBezTo>
                    <a:pt x="393" y="1583"/>
                    <a:pt x="632" y="806"/>
                    <a:pt x="785" y="16"/>
                  </a:cubicBezTo>
                  <a:lnTo>
                    <a:pt x="704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2"/>
            <p:cNvSpPr/>
            <p:nvPr/>
          </p:nvSpPr>
          <p:spPr>
            <a:xfrm>
              <a:off x="-116617" y="4844968"/>
              <a:ext cx="116096" cy="133270"/>
            </a:xfrm>
            <a:custGeom>
              <a:avLst/>
              <a:gdLst/>
              <a:ahLst/>
              <a:cxnLst/>
              <a:rect l="l" t="t" r="r" b="b"/>
              <a:pathLst>
                <a:path w="1325" h="1521" extrusionOk="0">
                  <a:moveTo>
                    <a:pt x="67" y="1"/>
                  </a:moveTo>
                  <a:lnTo>
                    <a:pt x="0" y="48"/>
                  </a:lnTo>
                  <a:cubicBezTo>
                    <a:pt x="375" y="576"/>
                    <a:pt x="802" y="1071"/>
                    <a:pt x="1268" y="1520"/>
                  </a:cubicBezTo>
                  <a:lnTo>
                    <a:pt x="1324" y="1460"/>
                  </a:lnTo>
                  <a:cubicBezTo>
                    <a:pt x="863" y="1017"/>
                    <a:pt x="440" y="525"/>
                    <a:pt x="67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2"/>
            <p:cNvSpPr/>
            <p:nvPr/>
          </p:nvSpPr>
          <p:spPr>
            <a:xfrm>
              <a:off x="111551" y="4739384"/>
              <a:ext cx="71147" cy="198547"/>
            </a:xfrm>
            <a:custGeom>
              <a:avLst/>
              <a:gdLst/>
              <a:ahLst/>
              <a:cxnLst/>
              <a:rect l="l" t="t" r="r" b="b"/>
              <a:pathLst>
                <a:path w="812" h="2266" extrusionOk="0">
                  <a:moveTo>
                    <a:pt x="731" y="1"/>
                  </a:moveTo>
                  <a:cubicBezTo>
                    <a:pt x="562" y="766"/>
                    <a:pt x="317" y="1515"/>
                    <a:pt x="1" y="2232"/>
                  </a:cubicBezTo>
                  <a:lnTo>
                    <a:pt x="76" y="2265"/>
                  </a:lnTo>
                  <a:cubicBezTo>
                    <a:pt x="394" y="1545"/>
                    <a:pt x="641" y="788"/>
                    <a:pt x="811" y="18"/>
                  </a:cubicBezTo>
                  <a:lnTo>
                    <a:pt x="731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2"/>
            <p:cNvSpPr/>
            <p:nvPr/>
          </p:nvSpPr>
          <p:spPr>
            <a:xfrm>
              <a:off x="-66673" y="5111251"/>
              <a:ext cx="84729" cy="100588"/>
            </a:xfrm>
            <a:custGeom>
              <a:avLst/>
              <a:gdLst/>
              <a:ahLst/>
              <a:cxnLst/>
              <a:rect l="l" t="t" r="r" b="b"/>
              <a:pathLst>
                <a:path w="967" h="1148" extrusionOk="0">
                  <a:moveTo>
                    <a:pt x="65" y="0"/>
                  </a:moveTo>
                  <a:lnTo>
                    <a:pt x="0" y="53"/>
                  </a:lnTo>
                  <a:lnTo>
                    <a:pt x="904" y="1147"/>
                  </a:lnTo>
                  <a:lnTo>
                    <a:pt x="967" y="109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2"/>
            <p:cNvSpPr/>
            <p:nvPr/>
          </p:nvSpPr>
          <p:spPr>
            <a:xfrm>
              <a:off x="143533" y="5034494"/>
              <a:ext cx="61860" cy="170684"/>
            </a:xfrm>
            <a:custGeom>
              <a:avLst/>
              <a:gdLst/>
              <a:ahLst/>
              <a:cxnLst/>
              <a:rect l="l" t="t" r="r" b="b"/>
              <a:pathLst>
                <a:path w="706" h="1948" extrusionOk="0">
                  <a:moveTo>
                    <a:pt x="625" y="1"/>
                  </a:moveTo>
                  <a:cubicBezTo>
                    <a:pt x="511" y="666"/>
                    <a:pt x="301" y="1309"/>
                    <a:pt x="1" y="1913"/>
                  </a:cubicBezTo>
                  <a:lnTo>
                    <a:pt x="73" y="1948"/>
                  </a:lnTo>
                  <a:lnTo>
                    <a:pt x="74" y="1948"/>
                  </a:lnTo>
                  <a:cubicBezTo>
                    <a:pt x="378" y="1337"/>
                    <a:pt x="590" y="687"/>
                    <a:pt x="706" y="15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2"/>
            <p:cNvSpPr/>
            <p:nvPr/>
          </p:nvSpPr>
          <p:spPr>
            <a:xfrm>
              <a:off x="156589" y="5288422"/>
              <a:ext cx="38115" cy="89898"/>
            </a:xfrm>
            <a:custGeom>
              <a:avLst/>
              <a:gdLst/>
              <a:ahLst/>
              <a:cxnLst/>
              <a:rect l="l" t="t" r="r" b="b"/>
              <a:pathLst>
                <a:path w="435" h="1026" extrusionOk="0">
                  <a:moveTo>
                    <a:pt x="360" y="1"/>
                  </a:moveTo>
                  <a:cubicBezTo>
                    <a:pt x="206" y="322"/>
                    <a:pt x="85" y="658"/>
                    <a:pt x="1" y="1006"/>
                  </a:cubicBezTo>
                  <a:lnTo>
                    <a:pt x="80" y="1025"/>
                  </a:lnTo>
                  <a:cubicBezTo>
                    <a:pt x="164" y="685"/>
                    <a:pt x="283" y="351"/>
                    <a:pt x="434" y="36"/>
                  </a:cubicBezTo>
                  <a:lnTo>
                    <a:pt x="360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-121612" y="4314593"/>
              <a:ext cx="49418" cy="143784"/>
            </a:xfrm>
            <a:custGeom>
              <a:avLst/>
              <a:gdLst/>
              <a:ahLst/>
              <a:cxnLst/>
              <a:rect l="l" t="t" r="r" b="b"/>
              <a:pathLst>
                <a:path w="564" h="1641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574"/>
                    <a:pt x="166" y="1170"/>
                    <a:pt x="497" y="1641"/>
                  </a:cubicBezTo>
                  <a:lnTo>
                    <a:pt x="564" y="1593"/>
                  </a:lnTo>
                  <a:cubicBezTo>
                    <a:pt x="243" y="1139"/>
                    <a:pt x="83" y="562"/>
                    <a:pt x="129" y="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2"/>
            <p:cNvSpPr/>
            <p:nvPr/>
          </p:nvSpPr>
          <p:spPr>
            <a:xfrm>
              <a:off x="77203" y="4276916"/>
              <a:ext cx="22781" cy="138089"/>
            </a:xfrm>
            <a:custGeom>
              <a:avLst/>
              <a:gdLst/>
              <a:ahLst/>
              <a:cxnLst/>
              <a:rect l="l" t="t" r="r" b="b"/>
              <a:pathLst>
                <a:path w="260" h="1576" extrusionOk="0">
                  <a:moveTo>
                    <a:pt x="254" y="1"/>
                  </a:moveTo>
                  <a:lnTo>
                    <a:pt x="172" y="2"/>
                  </a:lnTo>
                  <a:cubicBezTo>
                    <a:pt x="177" y="523"/>
                    <a:pt x="119" y="1048"/>
                    <a:pt x="0" y="1557"/>
                  </a:cubicBezTo>
                  <a:lnTo>
                    <a:pt x="81" y="1576"/>
                  </a:lnTo>
                  <a:cubicBezTo>
                    <a:pt x="202" y="1060"/>
                    <a:pt x="260" y="530"/>
                    <a:pt x="254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2"/>
            <p:cNvSpPr/>
            <p:nvPr/>
          </p:nvSpPr>
          <p:spPr>
            <a:xfrm>
              <a:off x="174639" y="4517350"/>
              <a:ext cx="402001" cy="1043467"/>
            </a:xfrm>
            <a:custGeom>
              <a:avLst/>
              <a:gdLst/>
              <a:ahLst/>
              <a:cxnLst/>
              <a:rect l="l" t="t" r="r" b="b"/>
              <a:pathLst>
                <a:path w="4588" h="11909" extrusionOk="0">
                  <a:moveTo>
                    <a:pt x="3353" y="1"/>
                  </a:moveTo>
                  <a:cubicBezTo>
                    <a:pt x="2985" y="1"/>
                    <a:pt x="2603" y="157"/>
                    <a:pt x="2323" y="404"/>
                  </a:cubicBezTo>
                  <a:cubicBezTo>
                    <a:pt x="1877" y="798"/>
                    <a:pt x="1633" y="1370"/>
                    <a:pt x="1430" y="1930"/>
                  </a:cubicBezTo>
                  <a:cubicBezTo>
                    <a:pt x="340" y="4931"/>
                    <a:pt x="0" y="8202"/>
                    <a:pt x="447" y="11365"/>
                  </a:cubicBezTo>
                  <a:cubicBezTo>
                    <a:pt x="916" y="11446"/>
                    <a:pt x="1403" y="11649"/>
                    <a:pt x="1858" y="11909"/>
                  </a:cubicBezTo>
                  <a:cubicBezTo>
                    <a:pt x="3159" y="8822"/>
                    <a:pt x="4043" y="5559"/>
                    <a:pt x="4482" y="2238"/>
                  </a:cubicBezTo>
                  <a:cubicBezTo>
                    <a:pt x="4580" y="1496"/>
                    <a:pt x="4587" y="597"/>
                    <a:pt x="3968" y="179"/>
                  </a:cubicBezTo>
                  <a:cubicBezTo>
                    <a:pt x="3784" y="56"/>
                    <a:pt x="3571" y="1"/>
                    <a:pt x="3353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2"/>
            <p:cNvSpPr/>
            <p:nvPr/>
          </p:nvSpPr>
          <p:spPr>
            <a:xfrm>
              <a:off x="282502" y="4645366"/>
              <a:ext cx="163324" cy="855084"/>
            </a:xfrm>
            <a:custGeom>
              <a:avLst/>
              <a:gdLst/>
              <a:ahLst/>
              <a:cxnLst/>
              <a:rect l="l" t="t" r="r" b="b"/>
              <a:pathLst>
                <a:path w="1864" h="9759" extrusionOk="0">
                  <a:moveTo>
                    <a:pt x="1783" y="0"/>
                  </a:moveTo>
                  <a:cubicBezTo>
                    <a:pt x="1113" y="3223"/>
                    <a:pt x="514" y="6503"/>
                    <a:pt x="1" y="9746"/>
                  </a:cubicBezTo>
                  <a:lnTo>
                    <a:pt x="81" y="9758"/>
                  </a:lnTo>
                  <a:lnTo>
                    <a:pt x="81" y="9758"/>
                  </a:lnTo>
                  <a:cubicBezTo>
                    <a:pt x="595" y="6517"/>
                    <a:pt x="1193" y="3238"/>
                    <a:pt x="1863" y="16"/>
                  </a:cubicBezTo>
                  <a:lnTo>
                    <a:pt x="1783" y="0"/>
                  </a:lnTo>
                  <a:close/>
                  <a:moveTo>
                    <a:pt x="81" y="9758"/>
                  </a:moveTo>
                  <a:cubicBezTo>
                    <a:pt x="81" y="9758"/>
                    <a:pt x="81" y="9759"/>
                    <a:pt x="81" y="9759"/>
                  </a:cubicBezTo>
                  <a:lnTo>
                    <a:pt x="83" y="9759"/>
                  </a:lnTo>
                  <a:lnTo>
                    <a:pt x="81" y="9758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297573" y="4802910"/>
              <a:ext cx="52660" cy="131342"/>
            </a:xfrm>
            <a:custGeom>
              <a:avLst/>
              <a:gdLst/>
              <a:ahLst/>
              <a:cxnLst/>
              <a:rect l="l" t="t" r="r" b="b"/>
              <a:pathLst>
                <a:path w="601" h="1499" extrusionOk="0">
                  <a:moveTo>
                    <a:pt x="81" y="0"/>
                  </a:moveTo>
                  <a:lnTo>
                    <a:pt x="0" y="18"/>
                  </a:lnTo>
                  <a:cubicBezTo>
                    <a:pt x="109" y="534"/>
                    <a:pt x="286" y="1032"/>
                    <a:pt x="527" y="1498"/>
                  </a:cubicBezTo>
                  <a:lnTo>
                    <a:pt x="600" y="1460"/>
                  </a:lnTo>
                  <a:cubicBezTo>
                    <a:pt x="362" y="1000"/>
                    <a:pt x="188" y="509"/>
                    <a:pt x="81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409028" y="4810007"/>
              <a:ext cx="93052" cy="133182"/>
            </a:xfrm>
            <a:custGeom>
              <a:avLst/>
              <a:gdLst/>
              <a:ahLst/>
              <a:cxnLst/>
              <a:rect l="l" t="t" r="r" b="b"/>
              <a:pathLst>
                <a:path w="1062" h="1520" extrusionOk="0">
                  <a:moveTo>
                    <a:pt x="990" y="0"/>
                  </a:moveTo>
                  <a:cubicBezTo>
                    <a:pt x="714" y="521"/>
                    <a:pt x="381" y="1016"/>
                    <a:pt x="0" y="1466"/>
                  </a:cubicBezTo>
                  <a:lnTo>
                    <a:pt x="63" y="1519"/>
                  </a:lnTo>
                  <a:cubicBezTo>
                    <a:pt x="447" y="1065"/>
                    <a:pt x="783" y="565"/>
                    <a:pt x="1061" y="37"/>
                  </a:cubicBezTo>
                  <a:lnTo>
                    <a:pt x="990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248504" y="4994363"/>
              <a:ext cx="57303" cy="117674"/>
            </a:xfrm>
            <a:custGeom>
              <a:avLst/>
              <a:gdLst/>
              <a:ahLst/>
              <a:cxnLst/>
              <a:rect l="l" t="t" r="r" b="b"/>
              <a:pathLst>
                <a:path w="654" h="1343" extrusionOk="0">
                  <a:moveTo>
                    <a:pt x="78" y="1"/>
                  </a:moveTo>
                  <a:lnTo>
                    <a:pt x="1" y="27"/>
                  </a:lnTo>
                  <a:cubicBezTo>
                    <a:pt x="153" y="482"/>
                    <a:pt x="348" y="924"/>
                    <a:pt x="583" y="1343"/>
                  </a:cubicBezTo>
                  <a:lnTo>
                    <a:pt x="653" y="1303"/>
                  </a:lnTo>
                  <a:cubicBezTo>
                    <a:pt x="424" y="889"/>
                    <a:pt x="229" y="450"/>
                    <a:pt x="78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391942" y="4981045"/>
              <a:ext cx="93491" cy="129327"/>
            </a:xfrm>
            <a:custGeom>
              <a:avLst/>
              <a:gdLst/>
              <a:ahLst/>
              <a:cxnLst/>
              <a:rect l="l" t="t" r="r" b="b"/>
              <a:pathLst>
                <a:path w="1067" h="1476" extrusionOk="0">
                  <a:moveTo>
                    <a:pt x="995" y="0"/>
                  </a:moveTo>
                  <a:cubicBezTo>
                    <a:pt x="711" y="506"/>
                    <a:pt x="376" y="984"/>
                    <a:pt x="0" y="1423"/>
                  </a:cubicBezTo>
                  <a:lnTo>
                    <a:pt x="62" y="1476"/>
                  </a:lnTo>
                  <a:cubicBezTo>
                    <a:pt x="443" y="1034"/>
                    <a:pt x="779" y="551"/>
                    <a:pt x="1067" y="41"/>
                  </a:cubicBezTo>
                  <a:lnTo>
                    <a:pt x="995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226599" y="5192564"/>
              <a:ext cx="41970" cy="87795"/>
            </a:xfrm>
            <a:custGeom>
              <a:avLst/>
              <a:gdLst/>
              <a:ahLst/>
              <a:cxnLst/>
              <a:rect l="l" t="t" r="r" b="b"/>
              <a:pathLst>
                <a:path w="479" h="1002" extrusionOk="0">
                  <a:moveTo>
                    <a:pt x="75" y="0"/>
                  </a:moveTo>
                  <a:lnTo>
                    <a:pt x="0" y="32"/>
                  </a:lnTo>
                  <a:lnTo>
                    <a:pt x="403" y="1002"/>
                  </a:lnTo>
                  <a:lnTo>
                    <a:pt x="479" y="97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2"/>
            <p:cNvSpPr/>
            <p:nvPr/>
          </p:nvSpPr>
          <p:spPr>
            <a:xfrm>
              <a:off x="357068" y="5195017"/>
              <a:ext cx="81048" cy="111628"/>
            </a:xfrm>
            <a:custGeom>
              <a:avLst/>
              <a:gdLst/>
              <a:ahLst/>
              <a:cxnLst/>
              <a:rect l="l" t="t" r="r" b="b"/>
              <a:pathLst>
                <a:path w="925" h="1274" extrusionOk="0">
                  <a:moveTo>
                    <a:pt x="853" y="0"/>
                  </a:moveTo>
                  <a:cubicBezTo>
                    <a:pt x="628" y="444"/>
                    <a:pt x="342" y="854"/>
                    <a:pt x="0" y="1216"/>
                  </a:cubicBezTo>
                  <a:lnTo>
                    <a:pt x="60" y="1274"/>
                  </a:lnTo>
                  <a:cubicBezTo>
                    <a:pt x="407" y="905"/>
                    <a:pt x="698" y="488"/>
                    <a:pt x="925" y="37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348131" y="4617414"/>
              <a:ext cx="21467" cy="110839"/>
            </a:xfrm>
            <a:custGeom>
              <a:avLst/>
              <a:gdLst/>
              <a:ahLst/>
              <a:cxnLst/>
              <a:rect l="l" t="t" r="r" b="b"/>
              <a:pathLst>
                <a:path w="245" h="1265" extrusionOk="0">
                  <a:moveTo>
                    <a:pt x="169" y="0"/>
                  </a:moveTo>
                  <a:cubicBezTo>
                    <a:pt x="13" y="397"/>
                    <a:pt x="1" y="858"/>
                    <a:pt x="134" y="1265"/>
                  </a:cubicBezTo>
                  <a:lnTo>
                    <a:pt x="213" y="1239"/>
                  </a:lnTo>
                  <a:cubicBezTo>
                    <a:pt x="83" y="849"/>
                    <a:pt x="95" y="409"/>
                    <a:pt x="244" y="30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479739" y="4635990"/>
              <a:ext cx="46789" cy="96732"/>
            </a:xfrm>
            <a:custGeom>
              <a:avLst/>
              <a:gdLst/>
              <a:ahLst/>
              <a:cxnLst/>
              <a:rect l="l" t="t" r="r" b="b"/>
              <a:pathLst>
                <a:path w="534" h="1104" extrusionOk="0">
                  <a:moveTo>
                    <a:pt x="454" y="0"/>
                  </a:moveTo>
                  <a:cubicBezTo>
                    <a:pt x="346" y="370"/>
                    <a:pt x="193" y="728"/>
                    <a:pt x="0" y="1062"/>
                  </a:cubicBezTo>
                  <a:lnTo>
                    <a:pt x="70" y="1102"/>
                  </a:lnTo>
                  <a:lnTo>
                    <a:pt x="70" y="1104"/>
                  </a:lnTo>
                  <a:cubicBezTo>
                    <a:pt x="267" y="763"/>
                    <a:pt x="423" y="400"/>
                    <a:pt x="533" y="23"/>
                  </a:cubicBezTo>
                  <a:lnTo>
                    <a:pt x="454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1439903" y="4089581"/>
              <a:ext cx="677741" cy="1425490"/>
            </a:xfrm>
            <a:custGeom>
              <a:avLst/>
              <a:gdLst/>
              <a:ahLst/>
              <a:cxnLst/>
              <a:rect l="l" t="t" r="r" b="b"/>
              <a:pathLst>
                <a:path w="7735" h="16269" extrusionOk="0">
                  <a:moveTo>
                    <a:pt x="2540" y="0"/>
                  </a:moveTo>
                  <a:lnTo>
                    <a:pt x="2540" y="0"/>
                  </a:lnTo>
                  <a:cubicBezTo>
                    <a:pt x="2358" y="190"/>
                    <a:pt x="1667" y="1342"/>
                    <a:pt x="1053" y="3049"/>
                  </a:cubicBezTo>
                  <a:cubicBezTo>
                    <a:pt x="1167" y="3089"/>
                    <a:pt x="1275" y="3139"/>
                    <a:pt x="1353" y="3177"/>
                  </a:cubicBezTo>
                  <a:cubicBezTo>
                    <a:pt x="1553" y="3275"/>
                    <a:pt x="1728" y="3475"/>
                    <a:pt x="1702" y="3696"/>
                  </a:cubicBezTo>
                  <a:cubicBezTo>
                    <a:pt x="1698" y="3714"/>
                    <a:pt x="1696" y="3731"/>
                    <a:pt x="1686" y="3745"/>
                  </a:cubicBezTo>
                  <a:cubicBezTo>
                    <a:pt x="1621" y="3836"/>
                    <a:pt x="1513" y="3868"/>
                    <a:pt x="1393" y="3868"/>
                  </a:cubicBezTo>
                  <a:cubicBezTo>
                    <a:pt x="1186" y="3868"/>
                    <a:pt x="944" y="3775"/>
                    <a:pt x="823" y="3728"/>
                  </a:cubicBezTo>
                  <a:cubicBezTo>
                    <a:pt x="660" y="4242"/>
                    <a:pt x="509" y="4793"/>
                    <a:pt x="383" y="5375"/>
                  </a:cubicBezTo>
                  <a:cubicBezTo>
                    <a:pt x="466" y="5361"/>
                    <a:pt x="554" y="5356"/>
                    <a:pt x="634" y="5356"/>
                  </a:cubicBezTo>
                  <a:cubicBezTo>
                    <a:pt x="686" y="5356"/>
                    <a:pt x="734" y="5358"/>
                    <a:pt x="777" y="5361"/>
                  </a:cubicBezTo>
                  <a:cubicBezTo>
                    <a:pt x="981" y="5373"/>
                    <a:pt x="1179" y="5452"/>
                    <a:pt x="1335" y="5582"/>
                  </a:cubicBezTo>
                  <a:cubicBezTo>
                    <a:pt x="1402" y="5638"/>
                    <a:pt x="1463" y="5707"/>
                    <a:pt x="1491" y="5789"/>
                  </a:cubicBezTo>
                  <a:cubicBezTo>
                    <a:pt x="1519" y="5872"/>
                    <a:pt x="1509" y="5971"/>
                    <a:pt x="1447" y="6035"/>
                  </a:cubicBezTo>
                  <a:cubicBezTo>
                    <a:pt x="1402" y="6081"/>
                    <a:pt x="1337" y="6100"/>
                    <a:pt x="1271" y="6100"/>
                  </a:cubicBezTo>
                  <a:cubicBezTo>
                    <a:pt x="1236" y="6100"/>
                    <a:pt x="1200" y="6095"/>
                    <a:pt x="1167" y="6086"/>
                  </a:cubicBezTo>
                  <a:cubicBezTo>
                    <a:pt x="1070" y="6059"/>
                    <a:pt x="981" y="6008"/>
                    <a:pt x="884" y="5980"/>
                  </a:cubicBezTo>
                  <a:cubicBezTo>
                    <a:pt x="818" y="5961"/>
                    <a:pt x="751" y="5953"/>
                    <a:pt x="682" y="5953"/>
                  </a:cubicBezTo>
                  <a:cubicBezTo>
                    <a:pt x="559" y="5953"/>
                    <a:pt x="434" y="5978"/>
                    <a:pt x="312" y="6001"/>
                  </a:cubicBezTo>
                  <a:cubicBezTo>
                    <a:pt x="295" y="6005"/>
                    <a:pt x="276" y="6008"/>
                    <a:pt x="256" y="6010"/>
                  </a:cubicBezTo>
                  <a:cubicBezTo>
                    <a:pt x="195" y="6357"/>
                    <a:pt x="142" y="6713"/>
                    <a:pt x="102" y="7077"/>
                  </a:cubicBezTo>
                  <a:cubicBezTo>
                    <a:pt x="130" y="7080"/>
                    <a:pt x="158" y="7082"/>
                    <a:pt x="186" y="7084"/>
                  </a:cubicBezTo>
                  <a:cubicBezTo>
                    <a:pt x="425" y="7096"/>
                    <a:pt x="661" y="7138"/>
                    <a:pt x="890" y="7210"/>
                  </a:cubicBezTo>
                  <a:cubicBezTo>
                    <a:pt x="1077" y="7270"/>
                    <a:pt x="1267" y="7354"/>
                    <a:pt x="1395" y="7506"/>
                  </a:cubicBezTo>
                  <a:cubicBezTo>
                    <a:pt x="1493" y="7622"/>
                    <a:pt x="1547" y="7773"/>
                    <a:pt x="1547" y="7924"/>
                  </a:cubicBezTo>
                  <a:cubicBezTo>
                    <a:pt x="1547" y="7945"/>
                    <a:pt x="1546" y="7968"/>
                    <a:pt x="1532" y="7982"/>
                  </a:cubicBezTo>
                  <a:cubicBezTo>
                    <a:pt x="1521" y="7992"/>
                    <a:pt x="1505" y="7994"/>
                    <a:pt x="1489" y="7999"/>
                  </a:cubicBezTo>
                  <a:cubicBezTo>
                    <a:pt x="1378" y="8041"/>
                    <a:pt x="1258" y="8058"/>
                    <a:pt x="1137" y="8058"/>
                  </a:cubicBezTo>
                  <a:cubicBezTo>
                    <a:pt x="669" y="8058"/>
                    <a:pt x="174" y="7809"/>
                    <a:pt x="42" y="7768"/>
                  </a:cubicBezTo>
                  <a:lnTo>
                    <a:pt x="42" y="7768"/>
                  </a:lnTo>
                  <a:cubicBezTo>
                    <a:pt x="2" y="8406"/>
                    <a:pt x="0" y="9062"/>
                    <a:pt x="53" y="9727"/>
                  </a:cubicBezTo>
                  <a:cubicBezTo>
                    <a:pt x="351" y="9596"/>
                    <a:pt x="651" y="9469"/>
                    <a:pt x="956" y="9350"/>
                  </a:cubicBezTo>
                  <a:cubicBezTo>
                    <a:pt x="1112" y="9289"/>
                    <a:pt x="1272" y="9229"/>
                    <a:pt x="1439" y="9217"/>
                  </a:cubicBezTo>
                  <a:cubicBezTo>
                    <a:pt x="1460" y="9215"/>
                    <a:pt x="1481" y="9214"/>
                    <a:pt x="1502" y="9214"/>
                  </a:cubicBezTo>
                  <a:cubicBezTo>
                    <a:pt x="1651" y="9214"/>
                    <a:pt x="1801" y="9258"/>
                    <a:pt x="1905" y="9360"/>
                  </a:cubicBezTo>
                  <a:cubicBezTo>
                    <a:pt x="2014" y="9464"/>
                    <a:pt x="2063" y="9624"/>
                    <a:pt x="2035" y="9769"/>
                  </a:cubicBezTo>
                  <a:cubicBezTo>
                    <a:pt x="2007" y="9917"/>
                    <a:pt x="1900" y="10045"/>
                    <a:pt x="1761" y="10101"/>
                  </a:cubicBezTo>
                  <a:cubicBezTo>
                    <a:pt x="1694" y="10128"/>
                    <a:pt x="1623" y="10138"/>
                    <a:pt x="1552" y="10138"/>
                  </a:cubicBezTo>
                  <a:cubicBezTo>
                    <a:pt x="1391" y="10138"/>
                    <a:pt x="1224" y="10088"/>
                    <a:pt x="1061" y="10073"/>
                  </a:cubicBezTo>
                  <a:cubicBezTo>
                    <a:pt x="1022" y="10069"/>
                    <a:pt x="983" y="10067"/>
                    <a:pt x="944" y="10067"/>
                  </a:cubicBezTo>
                  <a:cubicBezTo>
                    <a:pt x="659" y="10067"/>
                    <a:pt x="381" y="10161"/>
                    <a:pt x="104" y="10246"/>
                  </a:cubicBezTo>
                  <a:cubicBezTo>
                    <a:pt x="137" y="10534"/>
                    <a:pt x="183" y="10823"/>
                    <a:pt x="237" y="11113"/>
                  </a:cubicBezTo>
                  <a:cubicBezTo>
                    <a:pt x="312" y="11497"/>
                    <a:pt x="533" y="11867"/>
                    <a:pt x="791" y="12204"/>
                  </a:cubicBezTo>
                  <a:cubicBezTo>
                    <a:pt x="967" y="11972"/>
                    <a:pt x="1100" y="11702"/>
                    <a:pt x="1339" y="11529"/>
                  </a:cubicBezTo>
                  <a:cubicBezTo>
                    <a:pt x="1496" y="11412"/>
                    <a:pt x="1691" y="11353"/>
                    <a:pt x="1885" y="11353"/>
                  </a:cubicBezTo>
                  <a:cubicBezTo>
                    <a:pt x="2026" y="11353"/>
                    <a:pt x="2166" y="11384"/>
                    <a:pt x="2291" y="11446"/>
                  </a:cubicBezTo>
                  <a:cubicBezTo>
                    <a:pt x="2337" y="11469"/>
                    <a:pt x="2382" y="11497"/>
                    <a:pt x="2412" y="11539"/>
                  </a:cubicBezTo>
                  <a:cubicBezTo>
                    <a:pt x="2438" y="11572"/>
                    <a:pt x="2452" y="11615"/>
                    <a:pt x="2466" y="11655"/>
                  </a:cubicBezTo>
                  <a:cubicBezTo>
                    <a:pt x="2502" y="11771"/>
                    <a:pt x="2530" y="11895"/>
                    <a:pt x="2493" y="12011"/>
                  </a:cubicBezTo>
                  <a:cubicBezTo>
                    <a:pt x="2428" y="12209"/>
                    <a:pt x="2202" y="12295"/>
                    <a:pt x="2009" y="12372"/>
                  </a:cubicBezTo>
                  <a:cubicBezTo>
                    <a:pt x="1786" y="12464"/>
                    <a:pt x="1568" y="12576"/>
                    <a:pt x="1379" y="12723"/>
                  </a:cubicBezTo>
                  <a:cubicBezTo>
                    <a:pt x="1351" y="12746"/>
                    <a:pt x="1323" y="12769"/>
                    <a:pt x="1295" y="12792"/>
                  </a:cubicBezTo>
                  <a:cubicBezTo>
                    <a:pt x="1719" y="13237"/>
                    <a:pt x="2324" y="13579"/>
                    <a:pt x="2937" y="13593"/>
                  </a:cubicBezTo>
                  <a:cubicBezTo>
                    <a:pt x="2953" y="13594"/>
                    <a:pt x="2970" y="13594"/>
                    <a:pt x="2987" y="13594"/>
                  </a:cubicBezTo>
                  <a:cubicBezTo>
                    <a:pt x="3501" y="13594"/>
                    <a:pt x="3976" y="13387"/>
                    <a:pt x="4452" y="13202"/>
                  </a:cubicBezTo>
                  <a:cubicBezTo>
                    <a:pt x="5473" y="14590"/>
                    <a:pt x="6833" y="16040"/>
                    <a:pt x="7697" y="16268"/>
                  </a:cubicBezTo>
                  <a:cubicBezTo>
                    <a:pt x="7734" y="15924"/>
                    <a:pt x="7717" y="15342"/>
                    <a:pt x="7659" y="15332"/>
                  </a:cubicBezTo>
                  <a:cubicBezTo>
                    <a:pt x="6780" y="15184"/>
                    <a:pt x="5843" y="14458"/>
                    <a:pt x="4763" y="13088"/>
                  </a:cubicBezTo>
                  <a:cubicBezTo>
                    <a:pt x="4935" y="13028"/>
                    <a:pt x="5108" y="12977"/>
                    <a:pt x="5284" y="12946"/>
                  </a:cubicBezTo>
                  <a:cubicBezTo>
                    <a:pt x="6003" y="12820"/>
                    <a:pt x="6650" y="12485"/>
                    <a:pt x="7048" y="11851"/>
                  </a:cubicBezTo>
                  <a:cubicBezTo>
                    <a:pt x="7483" y="11160"/>
                    <a:pt x="7518" y="10313"/>
                    <a:pt x="7318" y="9508"/>
                  </a:cubicBezTo>
                  <a:lnTo>
                    <a:pt x="7318" y="9508"/>
                  </a:lnTo>
                  <a:cubicBezTo>
                    <a:pt x="7045" y="9683"/>
                    <a:pt x="6734" y="9811"/>
                    <a:pt x="6459" y="9988"/>
                  </a:cubicBezTo>
                  <a:cubicBezTo>
                    <a:pt x="6075" y="10234"/>
                    <a:pt x="5699" y="10501"/>
                    <a:pt x="5277" y="10678"/>
                  </a:cubicBezTo>
                  <a:cubicBezTo>
                    <a:pt x="5178" y="10720"/>
                    <a:pt x="5067" y="10756"/>
                    <a:pt x="4962" y="10756"/>
                  </a:cubicBezTo>
                  <a:cubicBezTo>
                    <a:pt x="4893" y="10756"/>
                    <a:pt x="4828" y="10741"/>
                    <a:pt x="4770" y="10702"/>
                  </a:cubicBezTo>
                  <a:cubicBezTo>
                    <a:pt x="4628" y="10609"/>
                    <a:pt x="4594" y="10422"/>
                    <a:pt x="4573" y="10253"/>
                  </a:cubicBezTo>
                  <a:cubicBezTo>
                    <a:pt x="4559" y="10145"/>
                    <a:pt x="4549" y="10024"/>
                    <a:pt x="4615" y="9938"/>
                  </a:cubicBezTo>
                  <a:cubicBezTo>
                    <a:pt x="4657" y="9885"/>
                    <a:pt x="4722" y="9857"/>
                    <a:pt x="4785" y="9829"/>
                  </a:cubicBezTo>
                  <a:cubicBezTo>
                    <a:pt x="5554" y="9506"/>
                    <a:pt x="6382" y="9260"/>
                    <a:pt x="7211" y="9166"/>
                  </a:cubicBezTo>
                  <a:cubicBezTo>
                    <a:pt x="7215" y="9166"/>
                    <a:pt x="7217" y="9166"/>
                    <a:pt x="7218" y="9164"/>
                  </a:cubicBezTo>
                  <a:cubicBezTo>
                    <a:pt x="7120" y="8871"/>
                    <a:pt x="6994" y="8589"/>
                    <a:pt x="6845" y="8324"/>
                  </a:cubicBezTo>
                  <a:cubicBezTo>
                    <a:pt x="6626" y="7931"/>
                    <a:pt x="6368" y="7564"/>
                    <a:pt x="6094" y="7208"/>
                  </a:cubicBezTo>
                  <a:cubicBezTo>
                    <a:pt x="5869" y="7320"/>
                    <a:pt x="5677" y="7487"/>
                    <a:pt x="5501" y="7664"/>
                  </a:cubicBezTo>
                  <a:cubicBezTo>
                    <a:pt x="5242" y="7931"/>
                    <a:pt x="5015" y="8229"/>
                    <a:pt x="4731" y="8471"/>
                  </a:cubicBezTo>
                  <a:cubicBezTo>
                    <a:pt x="4619" y="8566"/>
                    <a:pt x="4494" y="8655"/>
                    <a:pt x="4350" y="8689"/>
                  </a:cubicBezTo>
                  <a:cubicBezTo>
                    <a:pt x="4315" y="8697"/>
                    <a:pt x="4277" y="8701"/>
                    <a:pt x="4240" y="8701"/>
                  </a:cubicBezTo>
                  <a:cubicBezTo>
                    <a:pt x="4127" y="8701"/>
                    <a:pt x="4015" y="8662"/>
                    <a:pt x="3943" y="8578"/>
                  </a:cubicBezTo>
                  <a:cubicBezTo>
                    <a:pt x="3829" y="8447"/>
                    <a:pt x="3845" y="8241"/>
                    <a:pt x="3933" y="8092"/>
                  </a:cubicBezTo>
                  <a:cubicBezTo>
                    <a:pt x="4021" y="7943"/>
                    <a:pt x="4166" y="7840"/>
                    <a:pt x="4312" y="7745"/>
                  </a:cubicBezTo>
                  <a:cubicBezTo>
                    <a:pt x="4773" y="7443"/>
                    <a:pt x="5264" y="7191"/>
                    <a:pt x="5771" y="6973"/>
                  </a:cubicBezTo>
                  <a:cubicBezTo>
                    <a:pt x="5806" y="6959"/>
                    <a:pt x="5841" y="6945"/>
                    <a:pt x="5877" y="6931"/>
                  </a:cubicBezTo>
                  <a:cubicBezTo>
                    <a:pt x="5459" y="6407"/>
                    <a:pt x="5022" y="5893"/>
                    <a:pt x="4643" y="5338"/>
                  </a:cubicBezTo>
                  <a:cubicBezTo>
                    <a:pt x="4638" y="5329"/>
                    <a:pt x="4631" y="5321"/>
                    <a:pt x="4626" y="5312"/>
                  </a:cubicBezTo>
                  <a:cubicBezTo>
                    <a:pt x="4610" y="5331"/>
                    <a:pt x="4596" y="5347"/>
                    <a:pt x="4587" y="5361"/>
                  </a:cubicBezTo>
                  <a:cubicBezTo>
                    <a:pt x="4443" y="5575"/>
                    <a:pt x="4322" y="5805"/>
                    <a:pt x="4226" y="6043"/>
                  </a:cubicBezTo>
                  <a:cubicBezTo>
                    <a:pt x="4136" y="6270"/>
                    <a:pt x="4063" y="6514"/>
                    <a:pt x="3893" y="6687"/>
                  </a:cubicBezTo>
                  <a:cubicBezTo>
                    <a:pt x="3791" y="6793"/>
                    <a:pt x="3639" y="6860"/>
                    <a:pt x="3496" y="6860"/>
                  </a:cubicBezTo>
                  <a:cubicBezTo>
                    <a:pt x="3401" y="6860"/>
                    <a:pt x="3310" y="6830"/>
                    <a:pt x="3240" y="6763"/>
                  </a:cubicBezTo>
                  <a:cubicBezTo>
                    <a:pt x="3089" y="6615"/>
                    <a:pt x="3112" y="6357"/>
                    <a:pt x="3222" y="6177"/>
                  </a:cubicBezTo>
                  <a:cubicBezTo>
                    <a:pt x="3333" y="5996"/>
                    <a:pt x="3510" y="5868"/>
                    <a:pt x="3666" y="5726"/>
                  </a:cubicBezTo>
                  <a:cubicBezTo>
                    <a:pt x="3784" y="5617"/>
                    <a:pt x="4119" y="5203"/>
                    <a:pt x="4414" y="5003"/>
                  </a:cubicBezTo>
                  <a:cubicBezTo>
                    <a:pt x="4122" y="4579"/>
                    <a:pt x="3843" y="4166"/>
                    <a:pt x="3591" y="3756"/>
                  </a:cubicBezTo>
                  <a:cubicBezTo>
                    <a:pt x="3552" y="3786"/>
                    <a:pt x="3517" y="3816"/>
                    <a:pt x="3491" y="3844"/>
                  </a:cubicBezTo>
                  <a:cubicBezTo>
                    <a:pt x="3370" y="3970"/>
                    <a:pt x="3263" y="4109"/>
                    <a:pt x="3172" y="4258"/>
                  </a:cubicBezTo>
                  <a:cubicBezTo>
                    <a:pt x="3131" y="4326"/>
                    <a:pt x="3093" y="4396"/>
                    <a:pt x="3037" y="4452"/>
                  </a:cubicBezTo>
                  <a:cubicBezTo>
                    <a:pt x="2984" y="4505"/>
                    <a:pt x="2914" y="4544"/>
                    <a:pt x="2840" y="4544"/>
                  </a:cubicBezTo>
                  <a:cubicBezTo>
                    <a:pt x="2835" y="4544"/>
                    <a:pt x="2831" y="4544"/>
                    <a:pt x="2826" y="4544"/>
                  </a:cubicBezTo>
                  <a:cubicBezTo>
                    <a:pt x="2744" y="4537"/>
                    <a:pt x="2673" y="4477"/>
                    <a:pt x="2630" y="4405"/>
                  </a:cubicBezTo>
                  <a:cubicBezTo>
                    <a:pt x="2556" y="4288"/>
                    <a:pt x="2547" y="4137"/>
                    <a:pt x="2577" y="4000"/>
                  </a:cubicBezTo>
                  <a:cubicBezTo>
                    <a:pt x="2605" y="3863"/>
                    <a:pt x="2666" y="3735"/>
                    <a:pt x="2730" y="3610"/>
                  </a:cubicBezTo>
                  <a:cubicBezTo>
                    <a:pt x="2761" y="3544"/>
                    <a:pt x="2796" y="3474"/>
                    <a:pt x="2852" y="3426"/>
                  </a:cubicBezTo>
                  <a:cubicBezTo>
                    <a:pt x="2896" y="3388"/>
                    <a:pt x="2951" y="3365"/>
                    <a:pt x="3003" y="3342"/>
                  </a:cubicBezTo>
                  <a:cubicBezTo>
                    <a:pt x="3061" y="3317"/>
                    <a:pt x="3177" y="3281"/>
                    <a:pt x="3301" y="3258"/>
                  </a:cubicBezTo>
                  <a:cubicBezTo>
                    <a:pt x="2761" y="2269"/>
                    <a:pt x="2423" y="1246"/>
                    <a:pt x="2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42"/>
          <p:cNvGrpSpPr/>
          <p:nvPr/>
        </p:nvGrpSpPr>
        <p:grpSpPr>
          <a:xfrm>
            <a:off x="6921176" y="3911781"/>
            <a:ext cx="2618907" cy="1867127"/>
            <a:chOff x="5621606" y="-2238538"/>
            <a:chExt cx="2174089" cy="1549997"/>
          </a:xfrm>
        </p:grpSpPr>
        <p:sp>
          <p:nvSpPr>
            <p:cNvPr id="1992" name="Google Shape;1992;p42"/>
            <p:cNvSpPr/>
            <p:nvPr/>
          </p:nvSpPr>
          <p:spPr>
            <a:xfrm>
              <a:off x="6737699" y="-1655184"/>
              <a:ext cx="98516" cy="87899"/>
            </a:xfrm>
            <a:custGeom>
              <a:avLst/>
              <a:gdLst/>
              <a:ahLst/>
              <a:cxnLst/>
              <a:rect l="l" t="t" r="r" b="b"/>
              <a:pathLst>
                <a:path w="1197" h="1068" extrusionOk="0">
                  <a:moveTo>
                    <a:pt x="865" y="1"/>
                  </a:moveTo>
                  <a:cubicBezTo>
                    <a:pt x="557" y="71"/>
                    <a:pt x="325" y="303"/>
                    <a:pt x="169" y="543"/>
                  </a:cubicBezTo>
                  <a:cubicBezTo>
                    <a:pt x="76" y="689"/>
                    <a:pt x="0" y="866"/>
                    <a:pt x="86" y="1013"/>
                  </a:cubicBezTo>
                  <a:cubicBezTo>
                    <a:pt x="95" y="1031"/>
                    <a:pt x="106" y="1045"/>
                    <a:pt x="123" y="1055"/>
                  </a:cubicBezTo>
                  <a:cubicBezTo>
                    <a:pt x="138" y="1064"/>
                    <a:pt x="153" y="1068"/>
                    <a:pt x="169" y="1068"/>
                  </a:cubicBezTo>
                  <a:cubicBezTo>
                    <a:pt x="223" y="1068"/>
                    <a:pt x="282" y="1022"/>
                    <a:pt x="336" y="994"/>
                  </a:cubicBezTo>
                  <a:cubicBezTo>
                    <a:pt x="453" y="932"/>
                    <a:pt x="606" y="957"/>
                    <a:pt x="737" y="925"/>
                  </a:cubicBezTo>
                  <a:cubicBezTo>
                    <a:pt x="955" y="874"/>
                    <a:pt x="1088" y="683"/>
                    <a:pt x="1155" y="497"/>
                  </a:cubicBezTo>
                  <a:cubicBezTo>
                    <a:pt x="1178" y="429"/>
                    <a:pt x="1197" y="357"/>
                    <a:pt x="1179" y="287"/>
                  </a:cubicBezTo>
                  <a:cubicBezTo>
                    <a:pt x="1148" y="153"/>
                    <a:pt x="1000" y="71"/>
                    <a:pt x="865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2"/>
            <p:cNvSpPr/>
            <p:nvPr/>
          </p:nvSpPr>
          <p:spPr>
            <a:xfrm>
              <a:off x="6641818" y="-1525312"/>
              <a:ext cx="109709" cy="67982"/>
            </a:xfrm>
            <a:custGeom>
              <a:avLst/>
              <a:gdLst/>
              <a:ahLst/>
              <a:cxnLst/>
              <a:rect l="l" t="t" r="r" b="b"/>
              <a:pathLst>
                <a:path w="1333" h="826" extrusionOk="0">
                  <a:moveTo>
                    <a:pt x="801" y="0"/>
                  </a:moveTo>
                  <a:cubicBezTo>
                    <a:pt x="607" y="0"/>
                    <a:pt x="412" y="49"/>
                    <a:pt x="262" y="156"/>
                  </a:cubicBezTo>
                  <a:cubicBezTo>
                    <a:pt x="99" y="272"/>
                    <a:pt x="1" y="463"/>
                    <a:pt x="38" y="644"/>
                  </a:cubicBezTo>
                  <a:cubicBezTo>
                    <a:pt x="50" y="705"/>
                    <a:pt x="81" y="766"/>
                    <a:pt x="143" y="794"/>
                  </a:cubicBezTo>
                  <a:cubicBezTo>
                    <a:pt x="168" y="806"/>
                    <a:pt x="194" y="810"/>
                    <a:pt x="221" y="810"/>
                  </a:cubicBezTo>
                  <a:cubicBezTo>
                    <a:pt x="323" y="810"/>
                    <a:pt x="434" y="745"/>
                    <a:pt x="539" y="745"/>
                  </a:cubicBezTo>
                  <a:cubicBezTo>
                    <a:pt x="556" y="745"/>
                    <a:pt x="573" y="747"/>
                    <a:pt x="590" y="751"/>
                  </a:cubicBezTo>
                  <a:cubicBezTo>
                    <a:pt x="648" y="765"/>
                    <a:pt x="695" y="801"/>
                    <a:pt x="752" y="817"/>
                  </a:cubicBezTo>
                  <a:cubicBezTo>
                    <a:pt x="772" y="823"/>
                    <a:pt x="792" y="826"/>
                    <a:pt x="812" y="826"/>
                  </a:cubicBezTo>
                  <a:cubicBezTo>
                    <a:pt x="938" y="826"/>
                    <a:pt x="1053" y="721"/>
                    <a:pt x="1125" y="623"/>
                  </a:cubicBezTo>
                  <a:cubicBezTo>
                    <a:pt x="1202" y="521"/>
                    <a:pt x="1271" y="416"/>
                    <a:pt x="1332" y="305"/>
                  </a:cubicBezTo>
                  <a:cubicBezTo>
                    <a:pt x="1234" y="212"/>
                    <a:pt x="1120" y="130"/>
                    <a:pt x="995" y="67"/>
                  </a:cubicBezTo>
                  <a:cubicBezTo>
                    <a:pt x="1008" y="33"/>
                    <a:pt x="923" y="3"/>
                    <a:pt x="859" y="2"/>
                  </a:cubicBezTo>
                  <a:cubicBezTo>
                    <a:pt x="839" y="1"/>
                    <a:pt x="820" y="0"/>
                    <a:pt x="80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6359276" y="-1713782"/>
              <a:ext cx="101890" cy="132425"/>
            </a:xfrm>
            <a:custGeom>
              <a:avLst/>
              <a:gdLst/>
              <a:ahLst/>
              <a:cxnLst/>
              <a:rect l="l" t="t" r="r" b="b"/>
              <a:pathLst>
                <a:path w="1238" h="1609" extrusionOk="0">
                  <a:moveTo>
                    <a:pt x="783" y="1"/>
                  </a:moveTo>
                  <a:cubicBezTo>
                    <a:pt x="759" y="1"/>
                    <a:pt x="730" y="6"/>
                    <a:pt x="704" y="16"/>
                  </a:cubicBezTo>
                  <a:cubicBezTo>
                    <a:pt x="641" y="43"/>
                    <a:pt x="596" y="94"/>
                    <a:pt x="552" y="143"/>
                  </a:cubicBezTo>
                  <a:cubicBezTo>
                    <a:pt x="278" y="453"/>
                    <a:pt x="1" y="808"/>
                    <a:pt x="38" y="1199"/>
                  </a:cubicBezTo>
                  <a:cubicBezTo>
                    <a:pt x="55" y="1386"/>
                    <a:pt x="187" y="1592"/>
                    <a:pt x="403" y="1607"/>
                  </a:cubicBezTo>
                  <a:cubicBezTo>
                    <a:pt x="413" y="1608"/>
                    <a:pt x="424" y="1609"/>
                    <a:pt x="434" y="1609"/>
                  </a:cubicBezTo>
                  <a:cubicBezTo>
                    <a:pt x="504" y="1609"/>
                    <a:pt x="571" y="1589"/>
                    <a:pt x="632" y="1562"/>
                  </a:cubicBezTo>
                  <a:cubicBezTo>
                    <a:pt x="836" y="1474"/>
                    <a:pt x="983" y="1309"/>
                    <a:pt x="1071" y="1130"/>
                  </a:cubicBezTo>
                  <a:cubicBezTo>
                    <a:pt x="1160" y="950"/>
                    <a:pt x="1195" y="753"/>
                    <a:pt x="1220" y="559"/>
                  </a:cubicBezTo>
                  <a:cubicBezTo>
                    <a:pt x="1229" y="488"/>
                    <a:pt x="1238" y="415"/>
                    <a:pt x="1215" y="346"/>
                  </a:cubicBezTo>
                  <a:cubicBezTo>
                    <a:pt x="1164" y="194"/>
                    <a:pt x="985" y="106"/>
                    <a:pt x="820" y="34"/>
                  </a:cubicBezTo>
                  <a:cubicBezTo>
                    <a:pt x="841" y="12"/>
                    <a:pt x="818" y="1"/>
                    <a:pt x="783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2"/>
            <p:cNvSpPr/>
            <p:nvPr/>
          </p:nvSpPr>
          <p:spPr>
            <a:xfrm>
              <a:off x="6563713" y="-1421611"/>
              <a:ext cx="93331" cy="78105"/>
            </a:xfrm>
            <a:custGeom>
              <a:avLst/>
              <a:gdLst/>
              <a:ahLst/>
              <a:cxnLst/>
              <a:rect l="l" t="t" r="r" b="b"/>
              <a:pathLst>
                <a:path w="1134" h="949" extrusionOk="0">
                  <a:moveTo>
                    <a:pt x="580" y="0"/>
                  </a:moveTo>
                  <a:cubicBezTo>
                    <a:pt x="485" y="0"/>
                    <a:pt x="374" y="31"/>
                    <a:pt x="283" y="87"/>
                  </a:cubicBezTo>
                  <a:cubicBezTo>
                    <a:pt x="117" y="187"/>
                    <a:pt x="18" y="361"/>
                    <a:pt x="6" y="536"/>
                  </a:cubicBezTo>
                  <a:cubicBezTo>
                    <a:pt x="1" y="622"/>
                    <a:pt x="20" y="719"/>
                    <a:pt x="95" y="771"/>
                  </a:cubicBezTo>
                  <a:cubicBezTo>
                    <a:pt x="201" y="845"/>
                    <a:pt x="357" y="811"/>
                    <a:pt x="485" y="845"/>
                  </a:cubicBezTo>
                  <a:cubicBezTo>
                    <a:pt x="591" y="872"/>
                    <a:pt x="681" y="948"/>
                    <a:pt x="792" y="948"/>
                  </a:cubicBezTo>
                  <a:cubicBezTo>
                    <a:pt x="794" y="948"/>
                    <a:pt x="796" y="948"/>
                    <a:pt x="799" y="948"/>
                  </a:cubicBezTo>
                  <a:cubicBezTo>
                    <a:pt x="934" y="945"/>
                    <a:pt x="1027" y="827"/>
                    <a:pt x="1074" y="719"/>
                  </a:cubicBezTo>
                  <a:cubicBezTo>
                    <a:pt x="1109" y="641"/>
                    <a:pt x="1134" y="559"/>
                    <a:pt x="1132" y="476"/>
                  </a:cubicBezTo>
                  <a:cubicBezTo>
                    <a:pt x="1127" y="290"/>
                    <a:pt x="967" y="115"/>
                    <a:pt x="759" y="68"/>
                  </a:cubicBezTo>
                  <a:cubicBezTo>
                    <a:pt x="724" y="22"/>
                    <a:pt x="658" y="0"/>
                    <a:pt x="580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2"/>
            <p:cNvSpPr/>
            <p:nvPr/>
          </p:nvSpPr>
          <p:spPr>
            <a:xfrm>
              <a:off x="6673586" y="-1434615"/>
              <a:ext cx="23785" cy="22139"/>
            </a:xfrm>
            <a:custGeom>
              <a:avLst/>
              <a:gdLst/>
              <a:ahLst/>
              <a:cxnLst/>
              <a:rect l="l" t="t" r="r" b="b"/>
              <a:pathLst>
                <a:path w="289" h="269" extrusionOk="0">
                  <a:moveTo>
                    <a:pt x="142" y="1"/>
                  </a:moveTo>
                  <a:cubicBezTo>
                    <a:pt x="127" y="1"/>
                    <a:pt x="113" y="3"/>
                    <a:pt x="99" y="8"/>
                  </a:cubicBezTo>
                  <a:cubicBezTo>
                    <a:pt x="23" y="36"/>
                    <a:pt x="1" y="127"/>
                    <a:pt x="43" y="189"/>
                  </a:cubicBezTo>
                  <a:cubicBezTo>
                    <a:pt x="79" y="240"/>
                    <a:pt x="151" y="268"/>
                    <a:pt x="221" y="268"/>
                  </a:cubicBezTo>
                  <a:cubicBezTo>
                    <a:pt x="233" y="268"/>
                    <a:pt x="244" y="268"/>
                    <a:pt x="255" y="266"/>
                  </a:cubicBezTo>
                  <a:cubicBezTo>
                    <a:pt x="280" y="199"/>
                    <a:pt x="288" y="129"/>
                    <a:pt x="281" y="59"/>
                  </a:cubicBezTo>
                  <a:cubicBezTo>
                    <a:pt x="280" y="43"/>
                    <a:pt x="209" y="1"/>
                    <a:pt x="142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2"/>
            <p:cNvSpPr/>
            <p:nvPr/>
          </p:nvSpPr>
          <p:spPr>
            <a:xfrm>
              <a:off x="6461412" y="-1359556"/>
              <a:ext cx="99257" cy="84936"/>
            </a:xfrm>
            <a:custGeom>
              <a:avLst/>
              <a:gdLst/>
              <a:ahLst/>
              <a:cxnLst/>
              <a:rect l="l" t="t" r="r" b="b"/>
              <a:pathLst>
                <a:path w="1206" h="1032" extrusionOk="0">
                  <a:moveTo>
                    <a:pt x="571" y="0"/>
                  </a:moveTo>
                  <a:cubicBezTo>
                    <a:pt x="434" y="0"/>
                    <a:pt x="255" y="114"/>
                    <a:pt x="149" y="243"/>
                  </a:cubicBezTo>
                  <a:cubicBezTo>
                    <a:pt x="25" y="398"/>
                    <a:pt x="0" y="612"/>
                    <a:pt x="102" y="778"/>
                  </a:cubicBezTo>
                  <a:cubicBezTo>
                    <a:pt x="197" y="935"/>
                    <a:pt x="402" y="1031"/>
                    <a:pt x="605" y="1031"/>
                  </a:cubicBezTo>
                  <a:cubicBezTo>
                    <a:pt x="677" y="1031"/>
                    <a:pt x="748" y="1019"/>
                    <a:pt x="814" y="994"/>
                  </a:cubicBezTo>
                  <a:cubicBezTo>
                    <a:pt x="1067" y="898"/>
                    <a:pt x="1205" y="621"/>
                    <a:pt x="1114" y="394"/>
                  </a:cubicBezTo>
                  <a:cubicBezTo>
                    <a:pt x="1039" y="214"/>
                    <a:pt x="844" y="87"/>
                    <a:pt x="640" y="10"/>
                  </a:cubicBezTo>
                  <a:lnTo>
                    <a:pt x="640" y="12"/>
                  </a:lnTo>
                  <a:cubicBezTo>
                    <a:pt x="619" y="4"/>
                    <a:pt x="596" y="0"/>
                    <a:pt x="57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6377053" y="-1540290"/>
              <a:ext cx="38353" cy="29711"/>
            </a:xfrm>
            <a:custGeom>
              <a:avLst/>
              <a:gdLst/>
              <a:ahLst/>
              <a:cxnLst/>
              <a:rect l="l" t="t" r="r" b="b"/>
              <a:pathLst>
                <a:path w="466" h="361" extrusionOk="0">
                  <a:moveTo>
                    <a:pt x="255" y="1"/>
                  </a:moveTo>
                  <a:cubicBezTo>
                    <a:pt x="219" y="1"/>
                    <a:pt x="174" y="4"/>
                    <a:pt x="137" y="20"/>
                  </a:cubicBezTo>
                  <a:cubicBezTo>
                    <a:pt x="13" y="77"/>
                    <a:pt x="1" y="252"/>
                    <a:pt x="113" y="326"/>
                  </a:cubicBezTo>
                  <a:cubicBezTo>
                    <a:pt x="150" y="350"/>
                    <a:pt x="194" y="361"/>
                    <a:pt x="239" y="361"/>
                  </a:cubicBezTo>
                  <a:cubicBezTo>
                    <a:pt x="332" y="361"/>
                    <a:pt x="428" y="314"/>
                    <a:pt x="466" y="240"/>
                  </a:cubicBezTo>
                  <a:cubicBezTo>
                    <a:pt x="418" y="161"/>
                    <a:pt x="371" y="82"/>
                    <a:pt x="322" y="3"/>
                  </a:cubicBezTo>
                  <a:cubicBezTo>
                    <a:pt x="321" y="3"/>
                    <a:pt x="320" y="3"/>
                    <a:pt x="319" y="3"/>
                  </a:cubicBezTo>
                  <a:cubicBezTo>
                    <a:pt x="310" y="3"/>
                    <a:pt x="286" y="1"/>
                    <a:pt x="255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6458203" y="-1738884"/>
              <a:ext cx="19012" cy="24938"/>
            </a:xfrm>
            <a:custGeom>
              <a:avLst/>
              <a:gdLst/>
              <a:ahLst/>
              <a:cxnLst/>
              <a:rect l="l" t="t" r="r" b="b"/>
              <a:pathLst>
                <a:path w="231" h="303" extrusionOk="0">
                  <a:moveTo>
                    <a:pt x="129" y="0"/>
                  </a:moveTo>
                  <a:cubicBezTo>
                    <a:pt x="127" y="0"/>
                    <a:pt x="125" y="0"/>
                    <a:pt x="123" y="0"/>
                  </a:cubicBezTo>
                  <a:cubicBezTo>
                    <a:pt x="64" y="4"/>
                    <a:pt x="22" y="58"/>
                    <a:pt x="11" y="111"/>
                  </a:cubicBezTo>
                  <a:cubicBezTo>
                    <a:pt x="0" y="165"/>
                    <a:pt x="15" y="225"/>
                    <a:pt x="58" y="264"/>
                  </a:cubicBezTo>
                  <a:cubicBezTo>
                    <a:pt x="85" y="288"/>
                    <a:pt x="124" y="303"/>
                    <a:pt x="162" y="303"/>
                  </a:cubicBezTo>
                  <a:cubicBezTo>
                    <a:pt x="186" y="303"/>
                    <a:pt x="210" y="297"/>
                    <a:pt x="230" y="285"/>
                  </a:cubicBezTo>
                  <a:cubicBezTo>
                    <a:pt x="222" y="204"/>
                    <a:pt x="199" y="123"/>
                    <a:pt x="162" y="48"/>
                  </a:cubicBezTo>
                  <a:lnTo>
                    <a:pt x="162" y="48"/>
                  </a:lnTo>
                  <a:cubicBezTo>
                    <a:pt x="172" y="51"/>
                    <a:pt x="180" y="52"/>
                    <a:pt x="185" y="52"/>
                  </a:cubicBezTo>
                  <a:cubicBezTo>
                    <a:pt x="222" y="52"/>
                    <a:pt x="180" y="0"/>
                    <a:pt x="129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2"/>
            <p:cNvSpPr/>
            <p:nvPr/>
          </p:nvSpPr>
          <p:spPr>
            <a:xfrm>
              <a:off x="6157308" y="-1335771"/>
              <a:ext cx="166004" cy="90944"/>
            </a:xfrm>
            <a:custGeom>
              <a:avLst/>
              <a:gdLst/>
              <a:ahLst/>
              <a:cxnLst/>
              <a:rect l="l" t="t" r="r" b="b"/>
              <a:pathLst>
                <a:path w="2017" h="1105" extrusionOk="0">
                  <a:moveTo>
                    <a:pt x="1024" y="1"/>
                  </a:moveTo>
                  <a:cubicBezTo>
                    <a:pt x="964" y="1"/>
                    <a:pt x="900" y="8"/>
                    <a:pt x="841" y="19"/>
                  </a:cubicBezTo>
                  <a:cubicBezTo>
                    <a:pt x="592" y="67"/>
                    <a:pt x="339" y="149"/>
                    <a:pt x="182" y="321"/>
                  </a:cubicBezTo>
                  <a:cubicBezTo>
                    <a:pt x="24" y="493"/>
                    <a:pt x="1" y="774"/>
                    <a:pt x="190" y="919"/>
                  </a:cubicBezTo>
                  <a:cubicBezTo>
                    <a:pt x="278" y="989"/>
                    <a:pt x="399" y="1019"/>
                    <a:pt x="515" y="1042"/>
                  </a:cubicBezTo>
                  <a:cubicBezTo>
                    <a:pt x="732" y="1084"/>
                    <a:pt x="954" y="1105"/>
                    <a:pt x="1175" y="1105"/>
                  </a:cubicBezTo>
                  <a:cubicBezTo>
                    <a:pt x="1290" y="1105"/>
                    <a:pt x="1404" y="1099"/>
                    <a:pt x="1518" y="1088"/>
                  </a:cubicBezTo>
                  <a:cubicBezTo>
                    <a:pt x="1611" y="1079"/>
                    <a:pt x="1706" y="1065"/>
                    <a:pt x="1785" y="1021"/>
                  </a:cubicBezTo>
                  <a:cubicBezTo>
                    <a:pt x="1881" y="967"/>
                    <a:pt x="1939" y="874"/>
                    <a:pt x="1966" y="777"/>
                  </a:cubicBezTo>
                  <a:cubicBezTo>
                    <a:pt x="2016" y="593"/>
                    <a:pt x="1958" y="389"/>
                    <a:pt x="1815" y="249"/>
                  </a:cubicBezTo>
                  <a:cubicBezTo>
                    <a:pt x="1685" y="123"/>
                    <a:pt x="1494" y="51"/>
                    <a:pt x="1301" y="51"/>
                  </a:cubicBezTo>
                  <a:cubicBezTo>
                    <a:pt x="1276" y="51"/>
                    <a:pt x="1252" y="52"/>
                    <a:pt x="1227" y="54"/>
                  </a:cubicBezTo>
                  <a:cubicBezTo>
                    <a:pt x="1182" y="15"/>
                    <a:pt x="1107" y="1"/>
                    <a:pt x="1024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2"/>
            <p:cNvSpPr/>
            <p:nvPr/>
          </p:nvSpPr>
          <p:spPr>
            <a:xfrm>
              <a:off x="6007601" y="-1499633"/>
              <a:ext cx="105923" cy="159749"/>
            </a:xfrm>
            <a:custGeom>
              <a:avLst/>
              <a:gdLst/>
              <a:ahLst/>
              <a:cxnLst/>
              <a:rect l="l" t="t" r="r" b="b"/>
              <a:pathLst>
                <a:path w="1287" h="1941" extrusionOk="0">
                  <a:moveTo>
                    <a:pt x="904" y="2"/>
                  </a:moveTo>
                  <a:cubicBezTo>
                    <a:pt x="760" y="26"/>
                    <a:pt x="557" y="0"/>
                    <a:pt x="390" y="61"/>
                  </a:cubicBezTo>
                  <a:cubicBezTo>
                    <a:pt x="294" y="98"/>
                    <a:pt x="211" y="160"/>
                    <a:pt x="152" y="235"/>
                  </a:cubicBezTo>
                  <a:cubicBezTo>
                    <a:pt x="3" y="419"/>
                    <a:pt x="1" y="682"/>
                    <a:pt x="146" y="868"/>
                  </a:cubicBezTo>
                  <a:cubicBezTo>
                    <a:pt x="225" y="970"/>
                    <a:pt x="341" y="1049"/>
                    <a:pt x="394" y="1163"/>
                  </a:cubicBezTo>
                  <a:cubicBezTo>
                    <a:pt x="439" y="1260"/>
                    <a:pt x="431" y="1368"/>
                    <a:pt x="422" y="1474"/>
                  </a:cubicBezTo>
                  <a:cubicBezTo>
                    <a:pt x="413" y="1579"/>
                    <a:pt x="404" y="1688"/>
                    <a:pt x="452" y="1784"/>
                  </a:cubicBezTo>
                  <a:cubicBezTo>
                    <a:pt x="493" y="1869"/>
                    <a:pt x="591" y="1941"/>
                    <a:pt x="694" y="1941"/>
                  </a:cubicBezTo>
                  <a:cubicBezTo>
                    <a:pt x="708" y="1941"/>
                    <a:pt x="722" y="1939"/>
                    <a:pt x="736" y="1937"/>
                  </a:cubicBezTo>
                  <a:cubicBezTo>
                    <a:pt x="834" y="1917"/>
                    <a:pt x="901" y="1835"/>
                    <a:pt x="946" y="1758"/>
                  </a:cubicBezTo>
                  <a:cubicBezTo>
                    <a:pt x="1123" y="1467"/>
                    <a:pt x="1192" y="1137"/>
                    <a:pt x="1248" y="812"/>
                  </a:cubicBezTo>
                  <a:cubicBezTo>
                    <a:pt x="1269" y="691"/>
                    <a:pt x="1287" y="565"/>
                    <a:pt x="1255" y="446"/>
                  </a:cubicBezTo>
                  <a:cubicBezTo>
                    <a:pt x="1206" y="268"/>
                    <a:pt x="1052" y="132"/>
                    <a:pt x="904" y="2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2"/>
            <p:cNvSpPr/>
            <p:nvPr/>
          </p:nvSpPr>
          <p:spPr>
            <a:xfrm>
              <a:off x="5880033" y="-1606543"/>
              <a:ext cx="78599" cy="141478"/>
            </a:xfrm>
            <a:custGeom>
              <a:avLst/>
              <a:gdLst/>
              <a:ahLst/>
              <a:cxnLst/>
              <a:rect l="l" t="t" r="r" b="b"/>
              <a:pathLst>
                <a:path w="955" h="1719" extrusionOk="0">
                  <a:moveTo>
                    <a:pt x="248" y="5"/>
                  </a:moveTo>
                  <a:cubicBezTo>
                    <a:pt x="250" y="6"/>
                    <a:pt x="252" y="8"/>
                    <a:pt x="255" y="9"/>
                  </a:cubicBezTo>
                  <a:lnTo>
                    <a:pt x="255" y="9"/>
                  </a:lnTo>
                  <a:cubicBezTo>
                    <a:pt x="253" y="8"/>
                    <a:pt x="251" y="6"/>
                    <a:pt x="249" y="5"/>
                  </a:cubicBezTo>
                  <a:close/>
                  <a:moveTo>
                    <a:pt x="192" y="1"/>
                  </a:moveTo>
                  <a:cubicBezTo>
                    <a:pt x="184" y="1"/>
                    <a:pt x="176" y="2"/>
                    <a:pt x="169" y="5"/>
                  </a:cubicBezTo>
                  <a:cubicBezTo>
                    <a:pt x="111" y="24"/>
                    <a:pt x="86" y="82"/>
                    <a:pt x="72" y="134"/>
                  </a:cubicBezTo>
                  <a:cubicBezTo>
                    <a:pt x="0" y="410"/>
                    <a:pt x="39" y="699"/>
                    <a:pt x="77" y="980"/>
                  </a:cubicBezTo>
                  <a:cubicBezTo>
                    <a:pt x="105" y="1176"/>
                    <a:pt x="134" y="1375"/>
                    <a:pt x="218" y="1557"/>
                  </a:cubicBezTo>
                  <a:cubicBezTo>
                    <a:pt x="249" y="1622"/>
                    <a:pt x="293" y="1690"/>
                    <a:pt x="370" y="1711"/>
                  </a:cubicBezTo>
                  <a:cubicBezTo>
                    <a:pt x="387" y="1716"/>
                    <a:pt x="404" y="1718"/>
                    <a:pt x="421" y="1718"/>
                  </a:cubicBezTo>
                  <a:cubicBezTo>
                    <a:pt x="530" y="1718"/>
                    <a:pt x="625" y="1620"/>
                    <a:pt x="677" y="1529"/>
                  </a:cubicBezTo>
                  <a:cubicBezTo>
                    <a:pt x="955" y="1021"/>
                    <a:pt x="770" y="353"/>
                    <a:pt x="255" y="9"/>
                  </a:cubicBezTo>
                  <a:lnTo>
                    <a:pt x="255" y="9"/>
                  </a:lnTo>
                  <a:cubicBezTo>
                    <a:pt x="265" y="19"/>
                    <a:pt x="269" y="22"/>
                    <a:pt x="267" y="22"/>
                  </a:cubicBezTo>
                  <a:cubicBezTo>
                    <a:pt x="264" y="22"/>
                    <a:pt x="228" y="1"/>
                    <a:pt x="192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2"/>
            <p:cNvSpPr/>
            <p:nvPr/>
          </p:nvSpPr>
          <p:spPr>
            <a:xfrm>
              <a:off x="7084766" y="-2238538"/>
              <a:ext cx="710929" cy="1480622"/>
            </a:xfrm>
            <a:custGeom>
              <a:avLst/>
              <a:gdLst/>
              <a:ahLst/>
              <a:cxnLst/>
              <a:rect l="l" t="t" r="r" b="b"/>
              <a:pathLst>
                <a:path w="8638" h="17990" extrusionOk="0">
                  <a:moveTo>
                    <a:pt x="2058" y="0"/>
                  </a:moveTo>
                  <a:cubicBezTo>
                    <a:pt x="1619" y="0"/>
                    <a:pt x="1193" y="130"/>
                    <a:pt x="863" y="423"/>
                  </a:cubicBezTo>
                  <a:cubicBezTo>
                    <a:pt x="0" y="1192"/>
                    <a:pt x="200" y="2574"/>
                    <a:pt x="506" y="3689"/>
                  </a:cubicBezTo>
                  <a:cubicBezTo>
                    <a:pt x="1874" y="8697"/>
                    <a:pt x="3917" y="13521"/>
                    <a:pt x="6559" y="17989"/>
                  </a:cubicBezTo>
                  <a:cubicBezTo>
                    <a:pt x="7205" y="17493"/>
                    <a:pt x="7910" y="17079"/>
                    <a:pt x="8613" y="16858"/>
                  </a:cubicBezTo>
                  <a:cubicBezTo>
                    <a:pt x="8638" y="11907"/>
                    <a:pt x="7429" y="6957"/>
                    <a:pt x="5126" y="2577"/>
                  </a:cubicBezTo>
                  <a:cubicBezTo>
                    <a:pt x="4698" y="1762"/>
                    <a:pt x="4205" y="935"/>
                    <a:pt x="3437" y="423"/>
                  </a:cubicBezTo>
                  <a:cubicBezTo>
                    <a:pt x="3035" y="156"/>
                    <a:pt x="2539" y="0"/>
                    <a:pt x="2058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2"/>
            <p:cNvSpPr/>
            <p:nvPr/>
          </p:nvSpPr>
          <p:spPr>
            <a:xfrm>
              <a:off x="7290355" y="-2057804"/>
              <a:ext cx="399661" cy="1202851"/>
            </a:xfrm>
            <a:custGeom>
              <a:avLst/>
              <a:gdLst/>
              <a:ahLst/>
              <a:cxnLst/>
              <a:rect l="l" t="t" r="r" b="b"/>
              <a:pathLst>
                <a:path w="4856" h="14615" extrusionOk="0">
                  <a:moveTo>
                    <a:pt x="77" y="1"/>
                  </a:moveTo>
                  <a:lnTo>
                    <a:pt x="0" y="29"/>
                  </a:lnTo>
                  <a:cubicBezTo>
                    <a:pt x="1702" y="4831"/>
                    <a:pt x="3310" y="9740"/>
                    <a:pt x="4777" y="14614"/>
                  </a:cubicBezTo>
                  <a:lnTo>
                    <a:pt x="4856" y="14590"/>
                  </a:lnTo>
                  <a:cubicBezTo>
                    <a:pt x="3388" y="9715"/>
                    <a:pt x="1781" y="4807"/>
                    <a:pt x="77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2"/>
            <p:cNvSpPr/>
            <p:nvPr/>
          </p:nvSpPr>
          <p:spPr>
            <a:xfrm>
              <a:off x="7484093" y="-1857234"/>
              <a:ext cx="47406" cy="196127"/>
            </a:xfrm>
            <a:custGeom>
              <a:avLst/>
              <a:gdLst/>
              <a:ahLst/>
              <a:cxnLst/>
              <a:rect l="l" t="t" r="r" b="b"/>
              <a:pathLst>
                <a:path w="576" h="2383" extrusionOk="0">
                  <a:moveTo>
                    <a:pt x="493" y="0"/>
                  </a:moveTo>
                  <a:cubicBezTo>
                    <a:pt x="435" y="802"/>
                    <a:pt x="270" y="1595"/>
                    <a:pt x="0" y="2356"/>
                  </a:cubicBezTo>
                  <a:lnTo>
                    <a:pt x="79" y="2382"/>
                  </a:lnTo>
                  <a:cubicBezTo>
                    <a:pt x="349" y="1616"/>
                    <a:pt x="518" y="816"/>
                    <a:pt x="576" y="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2"/>
            <p:cNvSpPr/>
            <p:nvPr/>
          </p:nvSpPr>
          <p:spPr>
            <a:xfrm>
              <a:off x="7241715" y="-1808759"/>
              <a:ext cx="156128" cy="173741"/>
            </a:xfrm>
            <a:custGeom>
              <a:avLst/>
              <a:gdLst/>
              <a:ahLst/>
              <a:cxnLst/>
              <a:rect l="l" t="t" r="r" b="b"/>
              <a:pathLst>
                <a:path w="1897" h="2111" extrusionOk="0">
                  <a:moveTo>
                    <a:pt x="67" y="0"/>
                  </a:moveTo>
                  <a:lnTo>
                    <a:pt x="0" y="48"/>
                  </a:lnTo>
                  <a:cubicBezTo>
                    <a:pt x="537" y="799"/>
                    <a:pt x="1156" y="1491"/>
                    <a:pt x="1840" y="2111"/>
                  </a:cubicBezTo>
                  <a:lnTo>
                    <a:pt x="1896" y="2049"/>
                  </a:lnTo>
                  <a:cubicBezTo>
                    <a:pt x="1216" y="1435"/>
                    <a:pt x="600" y="746"/>
                    <a:pt x="67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2"/>
            <p:cNvSpPr/>
            <p:nvPr/>
          </p:nvSpPr>
          <p:spPr>
            <a:xfrm>
              <a:off x="7582938" y="-1590741"/>
              <a:ext cx="57283" cy="177526"/>
            </a:xfrm>
            <a:custGeom>
              <a:avLst/>
              <a:gdLst/>
              <a:ahLst/>
              <a:cxnLst/>
              <a:rect l="l" t="t" r="r" b="b"/>
              <a:pathLst>
                <a:path w="696" h="2157" extrusionOk="0">
                  <a:moveTo>
                    <a:pt x="615" y="0"/>
                  </a:moveTo>
                  <a:cubicBezTo>
                    <a:pt x="476" y="726"/>
                    <a:pt x="269" y="1440"/>
                    <a:pt x="1" y="2124"/>
                  </a:cubicBezTo>
                  <a:lnTo>
                    <a:pt x="78" y="2156"/>
                  </a:lnTo>
                  <a:lnTo>
                    <a:pt x="78" y="2154"/>
                  </a:lnTo>
                  <a:cubicBezTo>
                    <a:pt x="348" y="1465"/>
                    <a:pt x="555" y="746"/>
                    <a:pt x="696" y="16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2"/>
            <p:cNvSpPr/>
            <p:nvPr/>
          </p:nvSpPr>
          <p:spPr>
            <a:xfrm>
              <a:off x="7299408" y="-1565063"/>
              <a:ext cx="156046" cy="167815"/>
            </a:xfrm>
            <a:custGeom>
              <a:avLst/>
              <a:gdLst/>
              <a:ahLst/>
              <a:cxnLst/>
              <a:rect l="l" t="t" r="r" b="b"/>
              <a:pathLst>
                <a:path w="1896" h="2039" extrusionOk="0">
                  <a:moveTo>
                    <a:pt x="66" y="0"/>
                  </a:moveTo>
                  <a:lnTo>
                    <a:pt x="1" y="50"/>
                  </a:lnTo>
                  <a:cubicBezTo>
                    <a:pt x="546" y="769"/>
                    <a:pt x="1164" y="1439"/>
                    <a:pt x="1841" y="2039"/>
                  </a:cubicBezTo>
                  <a:lnTo>
                    <a:pt x="1895" y="1977"/>
                  </a:lnTo>
                  <a:cubicBezTo>
                    <a:pt x="1223" y="1381"/>
                    <a:pt x="608" y="716"/>
                    <a:pt x="66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2"/>
            <p:cNvSpPr/>
            <p:nvPr/>
          </p:nvSpPr>
          <p:spPr>
            <a:xfrm>
              <a:off x="7669272" y="-1308117"/>
              <a:ext cx="40987" cy="131190"/>
            </a:xfrm>
            <a:custGeom>
              <a:avLst/>
              <a:gdLst/>
              <a:ahLst/>
              <a:cxnLst/>
              <a:rect l="l" t="t" r="r" b="b"/>
              <a:pathLst>
                <a:path w="498" h="1594" extrusionOk="0">
                  <a:moveTo>
                    <a:pt x="417" y="1"/>
                  </a:moveTo>
                  <a:lnTo>
                    <a:pt x="1" y="1573"/>
                  </a:lnTo>
                  <a:lnTo>
                    <a:pt x="80" y="1594"/>
                  </a:lnTo>
                  <a:lnTo>
                    <a:pt x="497" y="22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2"/>
            <p:cNvSpPr/>
            <p:nvPr/>
          </p:nvSpPr>
          <p:spPr>
            <a:xfrm>
              <a:off x="7409610" y="-1266061"/>
              <a:ext cx="134729" cy="144688"/>
            </a:xfrm>
            <a:custGeom>
              <a:avLst/>
              <a:gdLst/>
              <a:ahLst/>
              <a:cxnLst/>
              <a:rect l="l" t="t" r="r" b="b"/>
              <a:pathLst>
                <a:path w="1637" h="1758" extrusionOk="0">
                  <a:moveTo>
                    <a:pt x="69" y="0"/>
                  </a:moveTo>
                  <a:lnTo>
                    <a:pt x="0" y="48"/>
                  </a:lnTo>
                  <a:cubicBezTo>
                    <a:pt x="444" y="693"/>
                    <a:pt x="976" y="1268"/>
                    <a:pt x="1584" y="1758"/>
                  </a:cubicBezTo>
                  <a:lnTo>
                    <a:pt x="1586" y="1758"/>
                  </a:lnTo>
                  <a:lnTo>
                    <a:pt x="1637" y="1693"/>
                  </a:lnTo>
                  <a:cubicBezTo>
                    <a:pt x="1033" y="1209"/>
                    <a:pt x="507" y="639"/>
                    <a:pt x="69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2"/>
            <p:cNvSpPr/>
            <p:nvPr/>
          </p:nvSpPr>
          <p:spPr>
            <a:xfrm>
              <a:off x="7697996" y="-1076685"/>
              <a:ext cx="33333" cy="88146"/>
            </a:xfrm>
            <a:custGeom>
              <a:avLst/>
              <a:gdLst/>
              <a:ahLst/>
              <a:cxnLst/>
              <a:rect l="l" t="t" r="r" b="b"/>
              <a:pathLst>
                <a:path w="405" h="1071" extrusionOk="0">
                  <a:moveTo>
                    <a:pt x="324" y="1"/>
                  </a:moveTo>
                  <a:cubicBezTo>
                    <a:pt x="264" y="359"/>
                    <a:pt x="157" y="708"/>
                    <a:pt x="1" y="1036"/>
                  </a:cubicBezTo>
                  <a:lnTo>
                    <a:pt x="76" y="1071"/>
                  </a:lnTo>
                  <a:cubicBezTo>
                    <a:pt x="234" y="736"/>
                    <a:pt x="345" y="380"/>
                    <a:pt x="404" y="13"/>
                  </a:cubicBezTo>
                  <a:lnTo>
                    <a:pt x="324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2"/>
            <p:cNvSpPr/>
            <p:nvPr/>
          </p:nvSpPr>
          <p:spPr>
            <a:xfrm>
              <a:off x="7535038" y="-1021954"/>
              <a:ext cx="74895" cy="76130"/>
            </a:xfrm>
            <a:custGeom>
              <a:avLst/>
              <a:gdLst/>
              <a:ahLst/>
              <a:cxnLst/>
              <a:rect l="l" t="t" r="r" b="b"/>
              <a:pathLst>
                <a:path w="910" h="925" extrusionOk="0">
                  <a:moveTo>
                    <a:pt x="53" y="0"/>
                  </a:moveTo>
                  <a:lnTo>
                    <a:pt x="1" y="64"/>
                  </a:lnTo>
                  <a:cubicBezTo>
                    <a:pt x="311" y="320"/>
                    <a:pt x="595" y="609"/>
                    <a:pt x="844" y="925"/>
                  </a:cubicBezTo>
                  <a:lnTo>
                    <a:pt x="909" y="874"/>
                  </a:lnTo>
                  <a:cubicBezTo>
                    <a:pt x="655" y="555"/>
                    <a:pt x="367" y="260"/>
                    <a:pt x="53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2"/>
            <p:cNvSpPr/>
            <p:nvPr/>
          </p:nvSpPr>
          <p:spPr>
            <a:xfrm>
              <a:off x="7394714" y="-2112781"/>
              <a:ext cx="41974" cy="158185"/>
            </a:xfrm>
            <a:custGeom>
              <a:avLst/>
              <a:gdLst/>
              <a:ahLst/>
              <a:cxnLst/>
              <a:rect l="l" t="t" r="r" b="b"/>
              <a:pathLst>
                <a:path w="510" h="1922" extrusionOk="0">
                  <a:moveTo>
                    <a:pt x="72" y="0"/>
                  </a:moveTo>
                  <a:lnTo>
                    <a:pt x="1" y="41"/>
                  </a:lnTo>
                  <a:cubicBezTo>
                    <a:pt x="313" y="598"/>
                    <a:pt x="425" y="1277"/>
                    <a:pt x="308" y="1905"/>
                  </a:cubicBezTo>
                  <a:lnTo>
                    <a:pt x="388" y="1921"/>
                  </a:lnTo>
                  <a:cubicBezTo>
                    <a:pt x="509" y="1274"/>
                    <a:pt x="393" y="576"/>
                    <a:pt x="72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2"/>
            <p:cNvSpPr/>
            <p:nvPr/>
          </p:nvSpPr>
          <p:spPr>
            <a:xfrm>
              <a:off x="7172088" y="-2055170"/>
              <a:ext cx="82385" cy="130861"/>
            </a:xfrm>
            <a:custGeom>
              <a:avLst/>
              <a:gdLst/>
              <a:ahLst/>
              <a:cxnLst/>
              <a:rect l="l" t="t" r="r" b="b"/>
              <a:pathLst>
                <a:path w="1001" h="1590" extrusionOk="0">
                  <a:moveTo>
                    <a:pt x="76" y="0"/>
                  </a:moveTo>
                  <a:lnTo>
                    <a:pt x="1" y="34"/>
                  </a:lnTo>
                  <a:cubicBezTo>
                    <a:pt x="250" y="586"/>
                    <a:pt x="564" y="1109"/>
                    <a:pt x="936" y="1589"/>
                  </a:cubicBezTo>
                  <a:lnTo>
                    <a:pt x="1001" y="1539"/>
                  </a:lnTo>
                  <a:cubicBezTo>
                    <a:pt x="632" y="1065"/>
                    <a:pt x="322" y="546"/>
                    <a:pt x="76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6836297" y="-1663496"/>
              <a:ext cx="779405" cy="974955"/>
            </a:xfrm>
            <a:custGeom>
              <a:avLst/>
              <a:gdLst/>
              <a:ahLst/>
              <a:cxnLst/>
              <a:rect l="l" t="t" r="r" b="b"/>
              <a:pathLst>
                <a:path w="9470" h="11846" extrusionOk="0">
                  <a:moveTo>
                    <a:pt x="1726" y="0"/>
                  </a:moveTo>
                  <a:cubicBezTo>
                    <a:pt x="1215" y="0"/>
                    <a:pt x="708" y="204"/>
                    <a:pt x="446" y="632"/>
                  </a:cubicBezTo>
                  <a:cubicBezTo>
                    <a:pt x="1" y="1363"/>
                    <a:pt x="439" y="2298"/>
                    <a:pt x="895" y="3024"/>
                  </a:cubicBezTo>
                  <a:cubicBezTo>
                    <a:pt x="2942" y="6275"/>
                    <a:pt x="5426" y="9251"/>
                    <a:pt x="8259" y="11846"/>
                  </a:cubicBezTo>
                  <a:cubicBezTo>
                    <a:pt x="8610" y="11356"/>
                    <a:pt x="9019" y="10911"/>
                    <a:pt x="9469" y="10604"/>
                  </a:cubicBezTo>
                  <a:lnTo>
                    <a:pt x="9469" y="10602"/>
                  </a:lnTo>
                  <a:cubicBezTo>
                    <a:pt x="8422" y="7094"/>
                    <a:pt x="6501" y="3847"/>
                    <a:pt x="3928" y="1242"/>
                  </a:cubicBezTo>
                  <a:cubicBezTo>
                    <a:pt x="3449" y="756"/>
                    <a:pt x="2923" y="276"/>
                    <a:pt x="2269" y="79"/>
                  </a:cubicBezTo>
                  <a:cubicBezTo>
                    <a:pt x="2095" y="27"/>
                    <a:pt x="1910" y="0"/>
                    <a:pt x="1726" y="0"/>
                  </a:cubicBezTo>
                  <a:close/>
                </a:path>
              </a:pathLst>
            </a:custGeom>
            <a:solidFill>
              <a:srgbClr val="1C5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6999419" y="-1538974"/>
              <a:ext cx="542373" cy="769611"/>
            </a:xfrm>
            <a:custGeom>
              <a:avLst/>
              <a:gdLst/>
              <a:ahLst/>
              <a:cxnLst/>
              <a:rect l="l" t="t" r="r" b="b"/>
              <a:pathLst>
                <a:path w="6590" h="9351" extrusionOk="0">
                  <a:moveTo>
                    <a:pt x="67" y="1"/>
                  </a:moveTo>
                  <a:lnTo>
                    <a:pt x="1" y="50"/>
                  </a:lnTo>
                  <a:cubicBezTo>
                    <a:pt x="2241" y="3086"/>
                    <a:pt x="4435" y="6216"/>
                    <a:pt x="6523" y="9350"/>
                  </a:cubicBezTo>
                  <a:lnTo>
                    <a:pt x="6589" y="9305"/>
                  </a:lnTo>
                  <a:cubicBezTo>
                    <a:pt x="4502" y="6168"/>
                    <a:pt x="2307" y="3039"/>
                    <a:pt x="67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7207889" y="-1446796"/>
              <a:ext cx="22057" cy="147568"/>
            </a:xfrm>
            <a:custGeom>
              <a:avLst/>
              <a:gdLst/>
              <a:ahLst/>
              <a:cxnLst/>
              <a:rect l="l" t="t" r="r" b="b"/>
              <a:pathLst>
                <a:path w="268" h="1793" extrusionOk="0">
                  <a:moveTo>
                    <a:pt x="80" y="0"/>
                  </a:moveTo>
                  <a:lnTo>
                    <a:pt x="1" y="19"/>
                  </a:lnTo>
                  <a:cubicBezTo>
                    <a:pt x="132" y="600"/>
                    <a:pt x="185" y="1196"/>
                    <a:pt x="159" y="1789"/>
                  </a:cubicBezTo>
                  <a:lnTo>
                    <a:pt x="241" y="1793"/>
                  </a:lnTo>
                  <a:cubicBezTo>
                    <a:pt x="267" y="1193"/>
                    <a:pt x="213" y="589"/>
                    <a:pt x="80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7019089" y="-1352149"/>
              <a:ext cx="146992" cy="93249"/>
            </a:xfrm>
            <a:custGeom>
              <a:avLst/>
              <a:gdLst/>
              <a:ahLst/>
              <a:cxnLst/>
              <a:rect l="l" t="t" r="r" b="b"/>
              <a:pathLst>
                <a:path w="1786" h="1133" extrusionOk="0">
                  <a:moveTo>
                    <a:pt x="51" y="1"/>
                  </a:moveTo>
                  <a:lnTo>
                    <a:pt x="0" y="66"/>
                  </a:lnTo>
                  <a:cubicBezTo>
                    <a:pt x="544" y="483"/>
                    <a:pt x="1132" y="841"/>
                    <a:pt x="1751" y="1132"/>
                  </a:cubicBezTo>
                  <a:lnTo>
                    <a:pt x="1786" y="1057"/>
                  </a:lnTo>
                  <a:cubicBezTo>
                    <a:pt x="1172" y="769"/>
                    <a:pt x="590" y="413"/>
                    <a:pt x="51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7342288" y="-1280629"/>
              <a:ext cx="12263" cy="135717"/>
            </a:xfrm>
            <a:custGeom>
              <a:avLst/>
              <a:gdLst/>
              <a:ahLst/>
              <a:cxnLst/>
              <a:rect l="l" t="t" r="r" b="b"/>
              <a:pathLst>
                <a:path w="149" h="1649" extrusionOk="0">
                  <a:moveTo>
                    <a:pt x="81" y="0"/>
                  </a:moveTo>
                  <a:lnTo>
                    <a:pt x="1" y="9"/>
                  </a:lnTo>
                  <a:cubicBezTo>
                    <a:pt x="59" y="549"/>
                    <a:pt x="66" y="1098"/>
                    <a:pt x="24" y="1642"/>
                  </a:cubicBezTo>
                  <a:lnTo>
                    <a:pt x="106" y="1649"/>
                  </a:lnTo>
                  <a:cubicBezTo>
                    <a:pt x="148" y="1100"/>
                    <a:pt x="141" y="546"/>
                    <a:pt x="81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7112501" y="-1191990"/>
              <a:ext cx="145429" cy="88969"/>
            </a:xfrm>
            <a:custGeom>
              <a:avLst/>
              <a:gdLst/>
              <a:ahLst/>
              <a:cxnLst/>
              <a:rect l="l" t="t" r="r" b="b"/>
              <a:pathLst>
                <a:path w="1767" h="1081" extrusionOk="0">
                  <a:moveTo>
                    <a:pt x="49" y="0"/>
                  </a:moveTo>
                  <a:lnTo>
                    <a:pt x="0" y="67"/>
                  </a:lnTo>
                  <a:cubicBezTo>
                    <a:pt x="542" y="461"/>
                    <a:pt x="1126" y="802"/>
                    <a:pt x="1733" y="1081"/>
                  </a:cubicBezTo>
                  <a:lnTo>
                    <a:pt x="1767" y="1005"/>
                  </a:lnTo>
                  <a:cubicBezTo>
                    <a:pt x="1165" y="730"/>
                    <a:pt x="586" y="391"/>
                    <a:pt x="49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7453642" y="-1096026"/>
              <a:ext cx="10452" cy="99257"/>
            </a:xfrm>
            <a:custGeom>
              <a:avLst/>
              <a:gdLst/>
              <a:ahLst/>
              <a:cxnLst/>
              <a:rect l="l" t="t" r="r" b="b"/>
              <a:pathLst>
                <a:path w="127" h="1206" extrusionOk="0">
                  <a:moveTo>
                    <a:pt x="83" y="1"/>
                  </a:moveTo>
                  <a:lnTo>
                    <a:pt x="0" y="2"/>
                  </a:lnTo>
                  <a:lnTo>
                    <a:pt x="44" y="1206"/>
                  </a:lnTo>
                  <a:lnTo>
                    <a:pt x="127" y="120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2"/>
            <p:cNvSpPr/>
            <p:nvPr/>
          </p:nvSpPr>
          <p:spPr>
            <a:xfrm>
              <a:off x="7254801" y="-1003930"/>
              <a:ext cx="125429" cy="77200"/>
            </a:xfrm>
            <a:custGeom>
              <a:avLst/>
              <a:gdLst/>
              <a:ahLst/>
              <a:cxnLst/>
              <a:rect l="l" t="t" r="r" b="b"/>
              <a:pathLst>
                <a:path w="1524" h="938" extrusionOk="0">
                  <a:moveTo>
                    <a:pt x="52" y="1"/>
                  </a:moveTo>
                  <a:lnTo>
                    <a:pt x="1" y="64"/>
                  </a:lnTo>
                  <a:cubicBezTo>
                    <a:pt x="453" y="427"/>
                    <a:pt x="955" y="720"/>
                    <a:pt x="1494" y="937"/>
                  </a:cubicBezTo>
                  <a:lnTo>
                    <a:pt x="1494" y="936"/>
                  </a:lnTo>
                  <a:lnTo>
                    <a:pt x="1523" y="860"/>
                  </a:lnTo>
                  <a:cubicBezTo>
                    <a:pt x="994" y="646"/>
                    <a:pt x="497" y="357"/>
                    <a:pt x="52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2"/>
            <p:cNvSpPr/>
            <p:nvPr/>
          </p:nvSpPr>
          <p:spPr>
            <a:xfrm>
              <a:off x="7517014" y="-936525"/>
              <a:ext cx="10206" cy="67653"/>
            </a:xfrm>
            <a:custGeom>
              <a:avLst/>
              <a:gdLst/>
              <a:ahLst/>
              <a:cxnLst/>
              <a:rect l="l" t="t" r="r" b="b"/>
              <a:pathLst>
                <a:path w="124" h="822" extrusionOk="0">
                  <a:moveTo>
                    <a:pt x="86" y="1"/>
                  </a:moveTo>
                  <a:lnTo>
                    <a:pt x="6" y="11"/>
                  </a:lnTo>
                  <a:cubicBezTo>
                    <a:pt x="41" y="276"/>
                    <a:pt x="39" y="545"/>
                    <a:pt x="0" y="811"/>
                  </a:cubicBezTo>
                  <a:lnTo>
                    <a:pt x="81" y="822"/>
                  </a:lnTo>
                  <a:cubicBezTo>
                    <a:pt x="121" y="550"/>
                    <a:pt x="123" y="273"/>
                    <a:pt x="8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7396607" y="-857927"/>
              <a:ext cx="68229" cy="41480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32" y="0"/>
                  </a:moveTo>
                  <a:lnTo>
                    <a:pt x="0" y="76"/>
                  </a:lnTo>
                  <a:cubicBezTo>
                    <a:pt x="274" y="190"/>
                    <a:pt x="537" y="333"/>
                    <a:pt x="781" y="504"/>
                  </a:cubicBezTo>
                  <a:lnTo>
                    <a:pt x="828" y="435"/>
                  </a:lnTo>
                  <a:cubicBezTo>
                    <a:pt x="579" y="263"/>
                    <a:pt x="311" y="118"/>
                    <a:pt x="32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2"/>
            <p:cNvSpPr/>
            <p:nvPr/>
          </p:nvSpPr>
          <p:spPr>
            <a:xfrm>
              <a:off x="7061803" y="-1600288"/>
              <a:ext cx="57365" cy="107652"/>
            </a:xfrm>
            <a:custGeom>
              <a:avLst/>
              <a:gdLst/>
              <a:ahLst/>
              <a:cxnLst/>
              <a:rect l="l" t="t" r="r" b="b"/>
              <a:pathLst>
                <a:path w="697" h="1308" extrusionOk="0">
                  <a:moveTo>
                    <a:pt x="58" y="0"/>
                  </a:moveTo>
                  <a:lnTo>
                    <a:pt x="1" y="60"/>
                  </a:lnTo>
                  <a:cubicBezTo>
                    <a:pt x="341" y="385"/>
                    <a:pt x="564" y="839"/>
                    <a:pt x="616" y="1307"/>
                  </a:cubicBezTo>
                  <a:lnTo>
                    <a:pt x="697" y="1299"/>
                  </a:lnTo>
                  <a:cubicBezTo>
                    <a:pt x="644" y="811"/>
                    <a:pt x="411" y="339"/>
                    <a:pt x="58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2"/>
            <p:cNvSpPr/>
            <p:nvPr/>
          </p:nvSpPr>
          <p:spPr>
            <a:xfrm>
              <a:off x="6916459" y="-1511814"/>
              <a:ext cx="86088" cy="78928"/>
            </a:xfrm>
            <a:custGeom>
              <a:avLst/>
              <a:gdLst/>
              <a:ahLst/>
              <a:cxnLst/>
              <a:rect l="l" t="t" r="r" b="b"/>
              <a:pathLst>
                <a:path w="1046" h="959" extrusionOk="0">
                  <a:moveTo>
                    <a:pt x="62" y="1"/>
                  </a:moveTo>
                  <a:lnTo>
                    <a:pt x="0" y="55"/>
                  </a:lnTo>
                  <a:cubicBezTo>
                    <a:pt x="297" y="395"/>
                    <a:pt x="632" y="699"/>
                    <a:pt x="998" y="958"/>
                  </a:cubicBezTo>
                  <a:lnTo>
                    <a:pt x="1046" y="892"/>
                  </a:lnTo>
                  <a:cubicBezTo>
                    <a:pt x="684" y="636"/>
                    <a:pt x="354" y="336"/>
                    <a:pt x="62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5628354" y="-1696746"/>
              <a:ext cx="965820" cy="750681"/>
            </a:xfrm>
            <a:custGeom>
              <a:avLst/>
              <a:gdLst/>
              <a:ahLst/>
              <a:cxnLst/>
              <a:rect l="l" t="t" r="r" b="b"/>
              <a:pathLst>
                <a:path w="11735" h="9121" extrusionOk="0">
                  <a:moveTo>
                    <a:pt x="11734" y="8136"/>
                  </a:moveTo>
                  <a:cubicBezTo>
                    <a:pt x="11734" y="8137"/>
                    <a:pt x="11734" y="8137"/>
                    <a:pt x="11733" y="8137"/>
                  </a:cubicBezTo>
                  <a:lnTo>
                    <a:pt x="11733" y="8137"/>
                  </a:lnTo>
                  <a:cubicBezTo>
                    <a:pt x="11734" y="8137"/>
                    <a:pt x="11734" y="8138"/>
                    <a:pt x="11734" y="8138"/>
                  </a:cubicBezTo>
                  <a:lnTo>
                    <a:pt x="11734" y="8136"/>
                  </a:ln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542" y="2528"/>
                    <a:pt x="6486" y="5931"/>
                    <a:pt x="9722" y="8920"/>
                  </a:cubicBezTo>
                  <a:cubicBezTo>
                    <a:pt x="9824" y="9015"/>
                    <a:pt x="9940" y="9115"/>
                    <a:pt x="10066" y="9120"/>
                  </a:cubicBezTo>
                  <a:cubicBezTo>
                    <a:pt x="10068" y="9120"/>
                    <a:pt x="10070" y="9120"/>
                    <a:pt x="10072" y="9120"/>
                  </a:cubicBezTo>
                  <a:cubicBezTo>
                    <a:pt x="10148" y="9120"/>
                    <a:pt x="10217" y="9086"/>
                    <a:pt x="10280" y="9050"/>
                  </a:cubicBezTo>
                  <a:cubicBezTo>
                    <a:pt x="10773" y="8785"/>
                    <a:pt x="11239" y="8473"/>
                    <a:pt x="11733" y="8137"/>
                  </a:cubicBezTo>
                  <a:lnTo>
                    <a:pt x="11733" y="8137"/>
                  </a:lnTo>
                  <a:cubicBezTo>
                    <a:pt x="9290" y="3656"/>
                    <a:pt x="4610" y="409"/>
                    <a:pt x="1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5621606" y="-1699215"/>
              <a:ext cx="995202" cy="681382"/>
            </a:xfrm>
            <a:custGeom>
              <a:avLst/>
              <a:gdLst/>
              <a:ahLst/>
              <a:cxnLst/>
              <a:rect l="l" t="t" r="r" b="b"/>
              <a:pathLst>
                <a:path w="12092" h="8279" extrusionOk="0">
                  <a:moveTo>
                    <a:pt x="0" y="1"/>
                  </a:moveTo>
                  <a:lnTo>
                    <a:pt x="0" y="1"/>
                  </a:lnTo>
                  <a:cubicBezTo>
                    <a:pt x="814" y="303"/>
                    <a:pt x="1640" y="552"/>
                    <a:pt x="2470" y="748"/>
                  </a:cubicBezTo>
                  <a:cubicBezTo>
                    <a:pt x="2312" y="776"/>
                    <a:pt x="2167" y="843"/>
                    <a:pt x="2047" y="943"/>
                  </a:cubicBezTo>
                  <a:cubicBezTo>
                    <a:pt x="2760" y="1155"/>
                    <a:pt x="3477" y="1327"/>
                    <a:pt x="4196" y="1455"/>
                  </a:cubicBezTo>
                  <a:cubicBezTo>
                    <a:pt x="3951" y="1578"/>
                    <a:pt x="3738" y="1757"/>
                    <a:pt x="3573" y="1980"/>
                  </a:cubicBezTo>
                  <a:cubicBezTo>
                    <a:pt x="4522" y="2167"/>
                    <a:pt x="5470" y="2395"/>
                    <a:pt x="6413" y="2664"/>
                  </a:cubicBezTo>
                  <a:cubicBezTo>
                    <a:pt x="6127" y="2853"/>
                    <a:pt x="5864" y="3076"/>
                    <a:pt x="5628" y="3328"/>
                  </a:cubicBezTo>
                  <a:cubicBezTo>
                    <a:pt x="6445" y="3583"/>
                    <a:pt x="7262" y="3839"/>
                    <a:pt x="8080" y="4095"/>
                  </a:cubicBezTo>
                  <a:cubicBezTo>
                    <a:pt x="7757" y="4267"/>
                    <a:pt x="7434" y="4441"/>
                    <a:pt x="7112" y="4614"/>
                  </a:cubicBezTo>
                  <a:cubicBezTo>
                    <a:pt x="8024" y="4944"/>
                    <a:pt x="8927" y="5319"/>
                    <a:pt x="9816" y="5735"/>
                  </a:cubicBezTo>
                  <a:cubicBezTo>
                    <a:pt x="9395" y="5861"/>
                    <a:pt x="8976" y="5986"/>
                    <a:pt x="8555" y="6112"/>
                  </a:cubicBezTo>
                  <a:cubicBezTo>
                    <a:pt x="9299" y="6424"/>
                    <a:pt x="10043" y="6735"/>
                    <a:pt x="10788" y="7047"/>
                  </a:cubicBezTo>
                  <a:cubicBezTo>
                    <a:pt x="10594" y="7082"/>
                    <a:pt x="10425" y="7203"/>
                    <a:pt x="10327" y="7375"/>
                  </a:cubicBezTo>
                  <a:cubicBezTo>
                    <a:pt x="10837" y="7545"/>
                    <a:pt x="11323" y="7861"/>
                    <a:pt x="11714" y="8279"/>
                  </a:cubicBezTo>
                  <a:cubicBezTo>
                    <a:pt x="11818" y="8135"/>
                    <a:pt x="11969" y="8019"/>
                    <a:pt x="12092" y="7877"/>
                  </a:cubicBezTo>
                  <a:cubicBezTo>
                    <a:pt x="10827" y="5605"/>
                    <a:pt x="8994" y="3630"/>
                    <a:pt x="6869" y="2246"/>
                  </a:cubicBezTo>
                  <a:cubicBezTo>
                    <a:pt x="4745" y="862"/>
                    <a:pt x="2335" y="75"/>
                    <a:pt x="0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6014596" y="-2135496"/>
              <a:ext cx="746731" cy="1123347"/>
            </a:xfrm>
            <a:custGeom>
              <a:avLst/>
              <a:gdLst/>
              <a:ahLst/>
              <a:cxnLst/>
              <a:rect l="l" t="t" r="r" b="b"/>
              <a:pathLst>
                <a:path w="9073" h="13649" extrusionOk="0">
                  <a:moveTo>
                    <a:pt x="0" y="1"/>
                  </a:moveTo>
                  <a:lnTo>
                    <a:pt x="0" y="1"/>
                  </a:lnTo>
                  <a:cubicBezTo>
                    <a:pt x="2705" y="4085"/>
                    <a:pt x="4331" y="8835"/>
                    <a:pt x="6476" y="13274"/>
                  </a:cubicBezTo>
                  <a:cubicBezTo>
                    <a:pt x="6545" y="13415"/>
                    <a:pt x="6624" y="13567"/>
                    <a:pt x="6762" y="13623"/>
                  </a:cubicBezTo>
                  <a:cubicBezTo>
                    <a:pt x="6810" y="13643"/>
                    <a:pt x="6859" y="13649"/>
                    <a:pt x="6909" y="13649"/>
                  </a:cubicBezTo>
                  <a:cubicBezTo>
                    <a:pt x="6950" y="13649"/>
                    <a:pt x="6991" y="13645"/>
                    <a:pt x="7031" y="13641"/>
                  </a:cubicBezTo>
                  <a:cubicBezTo>
                    <a:pt x="7702" y="13566"/>
                    <a:pt x="8366" y="13434"/>
                    <a:pt x="9072" y="13288"/>
                  </a:cubicBezTo>
                  <a:cubicBezTo>
                    <a:pt x="8513" y="7621"/>
                    <a:pt x="4896" y="2322"/>
                    <a:pt x="0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6008341" y="-2140846"/>
              <a:ext cx="789528" cy="1104993"/>
            </a:xfrm>
            <a:custGeom>
              <a:avLst/>
              <a:gdLst/>
              <a:ahLst/>
              <a:cxnLst/>
              <a:rect l="l" t="t" r="r" b="b"/>
              <a:pathLst>
                <a:path w="9593" h="13426" extrusionOk="0">
                  <a:moveTo>
                    <a:pt x="1" y="1"/>
                  </a:moveTo>
                  <a:lnTo>
                    <a:pt x="1" y="1"/>
                  </a:lnTo>
                  <a:cubicBezTo>
                    <a:pt x="755" y="650"/>
                    <a:pt x="1548" y="1250"/>
                    <a:pt x="2370" y="1794"/>
                  </a:cubicBezTo>
                  <a:cubicBezTo>
                    <a:pt x="2298" y="1780"/>
                    <a:pt x="2224" y="1773"/>
                    <a:pt x="2151" y="1773"/>
                  </a:cubicBezTo>
                  <a:cubicBezTo>
                    <a:pt x="2036" y="1773"/>
                    <a:pt x="1922" y="1790"/>
                    <a:pt x="1811" y="1824"/>
                  </a:cubicBezTo>
                  <a:cubicBezTo>
                    <a:pt x="2497" y="2337"/>
                    <a:pt x="3207" y="2809"/>
                    <a:pt x="3939" y="3239"/>
                  </a:cubicBezTo>
                  <a:cubicBezTo>
                    <a:pt x="3611" y="3267"/>
                    <a:pt x="3290" y="3365"/>
                    <a:pt x="3000" y="3529"/>
                  </a:cubicBezTo>
                  <a:cubicBezTo>
                    <a:pt x="3960" y="4114"/>
                    <a:pt x="4898" y="4741"/>
                    <a:pt x="5810" y="5407"/>
                  </a:cubicBezTo>
                  <a:cubicBezTo>
                    <a:pt x="5405" y="5486"/>
                    <a:pt x="5007" y="5611"/>
                    <a:pt x="4626" y="5776"/>
                  </a:cubicBezTo>
                  <a:cubicBezTo>
                    <a:pt x="5407" y="6377"/>
                    <a:pt x="6187" y="6979"/>
                    <a:pt x="6968" y="7581"/>
                  </a:cubicBezTo>
                  <a:cubicBezTo>
                    <a:pt x="6529" y="7628"/>
                    <a:pt x="6089" y="7677"/>
                    <a:pt x="5651" y="7724"/>
                  </a:cubicBezTo>
                  <a:cubicBezTo>
                    <a:pt x="6500" y="8442"/>
                    <a:pt x="7319" y="9201"/>
                    <a:pt x="8103" y="10001"/>
                  </a:cubicBezTo>
                  <a:cubicBezTo>
                    <a:pt x="7578" y="9959"/>
                    <a:pt x="7054" y="9917"/>
                    <a:pt x="6528" y="9875"/>
                  </a:cubicBezTo>
                  <a:lnTo>
                    <a:pt x="6528" y="9875"/>
                  </a:lnTo>
                  <a:cubicBezTo>
                    <a:pt x="7201" y="10505"/>
                    <a:pt x="7875" y="11134"/>
                    <a:pt x="8549" y="11766"/>
                  </a:cubicBezTo>
                  <a:cubicBezTo>
                    <a:pt x="8497" y="11756"/>
                    <a:pt x="8444" y="11751"/>
                    <a:pt x="8392" y="11751"/>
                  </a:cubicBezTo>
                  <a:cubicBezTo>
                    <a:pt x="8211" y="11751"/>
                    <a:pt x="8030" y="11809"/>
                    <a:pt x="7882" y="11917"/>
                  </a:cubicBezTo>
                  <a:cubicBezTo>
                    <a:pt x="8366" y="12303"/>
                    <a:pt x="8752" y="12832"/>
                    <a:pt x="8984" y="13425"/>
                  </a:cubicBezTo>
                  <a:cubicBezTo>
                    <a:pt x="9168" y="13320"/>
                    <a:pt x="9389" y="13260"/>
                    <a:pt x="9592" y="13164"/>
                  </a:cubicBezTo>
                  <a:cubicBezTo>
                    <a:pt x="9280" y="10282"/>
                    <a:pt x="8199" y="7474"/>
                    <a:pt x="6514" y="5162"/>
                  </a:cubicBezTo>
                  <a:cubicBezTo>
                    <a:pt x="4830" y="2848"/>
                    <a:pt x="2544" y="1039"/>
                    <a:pt x="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2"/>
            <p:cNvSpPr/>
            <p:nvPr/>
          </p:nvSpPr>
          <p:spPr>
            <a:xfrm>
              <a:off x="6530134" y="-2170557"/>
              <a:ext cx="421060" cy="1091496"/>
            </a:xfrm>
            <a:custGeom>
              <a:avLst/>
              <a:gdLst/>
              <a:ahLst/>
              <a:cxnLst/>
              <a:rect l="l" t="t" r="r" b="b"/>
              <a:pathLst>
                <a:path w="5116" h="13262" extrusionOk="0">
                  <a:moveTo>
                    <a:pt x="0" y="1"/>
                  </a:moveTo>
                  <a:lnTo>
                    <a:pt x="0" y="1"/>
                  </a:lnTo>
                  <a:cubicBezTo>
                    <a:pt x="1293" y="4058"/>
                    <a:pt x="1610" y="8457"/>
                    <a:pt x="2396" y="12701"/>
                  </a:cubicBezTo>
                  <a:cubicBezTo>
                    <a:pt x="2421" y="12834"/>
                    <a:pt x="2452" y="12981"/>
                    <a:pt x="2549" y="13058"/>
                  </a:cubicBezTo>
                  <a:cubicBezTo>
                    <a:pt x="2608" y="13107"/>
                    <a:pt x="2684" y="13120"/>
                    <a:pt x="2756" y="13130"/>
                  </a:cubicBezTo>
                  <a:cubicBezTo>
                    <a:pt x="3294" y="13209"/>
                    <a:pt x="3838" y="13237"/>
                    <a:pt x="4419" y="13262"/>
                  </a:cubicBezTo>
                  <a:cubicBezTo>
                    <a:pt x="5115" y="8308"/>
                    <a:pt x="3354" y="3018"/>
                    <a:pt x="0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2"/>
            <p:cNvSpPr/>
            <p:nvPr/>
          </p:nvSpPr>
          <p:spPr>
            <a:xfrm>
              <a:off x="6526184" y="-2176483"/>
              <a:ext cx="426574" cy="1099726"/>
            </a:xfrm>
            <a:custGeom>
              <a:avLst/>
              <a:gdLst/>
              <a:ahLst/>
              <a:cxnLst/>
              <a:rect l="l" t="t" r="r" b="b"/>
              <a:pathLst>
                <a:path w="5183" h="13362" extrusionOk="0">
                  <a:moveTo>
                    <a:pt x="1" y="1"/>
                  </a:moveTo>
                  <a:cubicBezTo>
                    <a:pt x="460" y="715"/>
                    <a:pt x="958" y="1394"/>
                    <a:pt x="1492" y="2034"/>
                  </a:cubicBezTo>
                  <a:cubicBezTo>
                    <a:pt x="1368" y="1971"/>
                    <a:pt x="1232" y="1938"/>
                    <a:pt x="1097" y="1938"/>
                  </a:cubicBezTo>
                  <a:cubicBezTo>
                    <a:pt x="1081" y="1938"/>
                    <a:pt x="1065" y="1938"/>
                    <a:pt x="1050" y="1939"/>
                  </a:cubicBezTo>
                  <a:cubicBezTo>
                    <a:pt x="1481" y="2523"/>
                    <a:pt x="1941" y="3077"/>
                    <a:pt x="2425" y="3598"/>
                  </a:cubicBezTo>
                  <a:cubicBezTo>
                    <a:pt x="2328" y="3582"/>
                    <a:pt x="2230" y="3573"/>
                    <a:pt x="2131" y="3573"/>
                  </a:cubicBezTo>
                  <a:cubicBezTo>
                    <a:pt x="1965" y="3573"/>
                    <a:pt x="1798" y="3597"/>
                    <a:pt x="1636" y="3646"/>
                  </a:cubicBezTo>
                  <a:cubicBezTo>
                    <a:pt x="2267" y="4349"/>
                    <a:pt x="2872" y="5084"/>
                    <a:pt x="3451" y="5845"/>
                  </a:cubicBezTo>
                  <a:cubicBezTo>
                    <a:pt x="3376" y="5841"/>
                    <a:pt x="3300" y="5840"/>
                    <a:pt x="3225" y="5840"/>
                  </a:cubicBezTo>
                  <a:cubicBezTo>
                    <a:pt x="2968" y="5840"/>
                    <a:pt x="2710" y="5863"/>
                    <a:pt x="2455" y="5909"/>
                  </a:cubicBezTo>
                  <a:cubicBezTo>
                    <a:pt x="2942" y="6587"/>
                    <a:pt x="3432" y="7266"/>
                    <a:pt x="3919" y="7945"/>
                  </a:cubicBezTo>
                  <a:cubicBezTo>
                    <a:pt x="3567" y="7893"/>
                    <a:pt x="3216" y="7842"/>
                    <a:pt x="2863" y="7789"/>
                  </a:cubicBezTo>
                  <a:lnTo>
                    <a:pt x="2863" y="7789"/>
                  </a:lnTo>
                  <a:cubicBezTo>
                    <a:pt x="3383" y="8582"/>
                    <a:pt x="3869" y="9405"/>
                    <a:pt x="4319" y="10252"/>
                  </a:cubicBezTo>
                  <a:cubicBezTo>
                    <a:pt x="3919" y="10105"/>
                    <a:pt x="3519" y="9957"/>
                    <a:pt x="3118" y="9810"/>
                  </a:cubicBezTo>
                  <a:lnTo>
                    <a:pt x="3118" y="9810"/>
                  </a:lnTo>
                  <a:cubicBezTo>
                    <a:pt x="3518" y="10490"/>
                    <a:pt x="3916" y="11171"/>
                    <a:pt x="4314" y="11852"/>
                  </a:cubicBezTo>
                  <a:cubicBezTo>
                    <a:pt x="4224" y="11807"/>
                    <a:pt x="4127" y="11784"/>
                    <a:pt x="4029" y="11784"/>
                  </a:cubicBezTo>
                  <a:cubicBezTo>
                    <a:pt x="3939" y="11784"/>
                    <a:pt x="3849" y="11803"/>
                    <a:pt x="3765" y="11841"/>
                  </a:cubicBezTo>
                  <a:cubicBezTo>
                    <a:pt x="4065" y="12273"/>
                    <a:pt x="4260" y="12806"/>
                    <a:pt x="4323" y="13362"/>
                  </a:cubicBezTo>
                  <a:cubicBezTo>
                    <a:pt x="4488" y="13309"/>
                    <a:pt x="4670" y="13308"/>
                    <a:pt x="4849" y="13267"/>
                  </a:cubicBezTo>
                  <a:cubicBezTo>
                    <a:pt x="5182" y="10741"/>
                    <a:pt x="4902" y="8115"/>
                    <a:pt x="4049" y="5786"/>
                  </a:cubicBezTo>
                  <a:cubicBezTo>
                    <a:pt x="3198" y="3455"/>
                    <a:pt x="1778" y="1425"/>
                    <a:pt x="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6866337" y="-2063729"/>
              <a:ext cx="284355" cy="933310"/>
            </a:xfrm>
            <a:custGeom>
              <a:avLst/>
              <a:gdLst/>
              <a:ahLst/>
              <a:cxnLst/>
              <a:rect l="l" t="t" r="r" b="b"/>
              <a:pathLst>
                <a:path w="3455" h="11340" extrusionOk="0">
                  <a:moveTo>
                    <a:pt x="2119" y="1"/>
                  </a:moveTo>
                  <a:lnTo>
                    <a:pt x="2119" y="1"/>
                  </a:lnTo>
                  <a:cubicBezTo>
                    <a:pt x="1802" y="3456"/>
                    <a:pt x="748" y="6952"/>
                    <a:pt x="44" y="10433"/>
                  </a:cubicBezTo>
                  <a:cubicBezTo>
                    <a:pt x="21" y="10543"/>
                    <a:pt x="0" y="10666"/>
                    <a:pt x="43" y="10748"/>
                  </a:cubicBezTo>
                  <a:cubicBezTo>
                    <a:pt x="67" y="10799"/>
                    <a:pt x="113" y="10825"/>
                    <a:pt x="157" y="10850"/>
                  </a:cubicBezTo>
                  <a:cubicBezTo>
                    <a:pt x="488" y="11036"/>
                    <a:pt x="837" y="11185"/>
                    <a:pt x="1211" y="11338"/>
                  </a:cubicBezTo>
                  <a:lnTo>
                    <a:pt x="1211" y="11339"/>
                  </a:lnTo>
                  <a:cubicBezTo>
                    <a:pt x="3091" y="7647"/>
                    <a:pt x="3454" y="3125"/>
                    <a:pt x="2119" y="1"/>
                  </a:cubicBezTo>
                  <a:close/>
                </a:path>
              </a:pathLst>
            </a:custGeom>
            <a:solidFill>
              <a:srgbClr val="99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2"/>
            <p:cNvSpPr/>
            <p:nvPr/>
          </p:nvSpPr>
          <p:spPr>
            <a:xfrm>
              <a:off x="6957609" y="-2069079"/>
              <a:ext cx="173411" cy="941705"/>
            </a:xfrm>
            <a:custGeom>
              <a:avLst/>
              <a:gdLst/>
              <a:ahLst/>
              <a:cxnLst/>
              <a:rect l="l" t="t" r="r" b="b"/>
              <a:pathLst>
                <a:path w="2107" h="11442" extrusionOk="0">
                  <a:moveTo>
                    <a:pt x="1000" y="1"/>
                  </a:moveTo>
                  <a:cubicBezTo>
                    <a:pt x="1096" y="662"/>
                    <a:pt x="1228" y="1306"/>
                    <a:pt x="1395" y="1925"/>
                  </a:cubicBezTo>
                  <a:cubicBezTo>
                    <a:pt x="1323" y="1839"/>
                    <a:pt x="1233" y="1779"/>
                    <a:pt x="1131" y="1750"/>
                  </a:cubicBezTo>
                  <a:lnTo>
                    <a:pt x="1131" y="1750"/>
                  </a:lnTo>
                  <a:cubicBezTo>
                    <a:pt x="1247" y="2304"/>
                    <a:pt x="1389" y="2842"/>
                    <a:pt x="1558" y="3360"/>
                  </a:cubicBezTo>
                  <a:cubicBezTo>
                    <a:pt x="1400" y="3263"/>
                    <a:pt x="1217" y="3214"/>
                    <a:pt x="1026" y="3214"/>
                  </a:cubicBezTo>
                  <a:cubicBezTo>
                    <a:pt x="1238" y="3907"/>
                    <a:pt x="1424" y="4618"/>
                    <a:pt x="1588" y="5346"/>
                  </a:cubicBezTo>
                  <a:cubicBezTo>
                    <a:pt x="1374" y="5254"/>
                    <a:pt x="1147" y="5193"/>
                    <a:pt x="914" y="5163"/>
                  </a:cubicBezTo>
                  <a:lnTo>
                    <a:pt x="914" y="5163"/>
                  </a:lnTo>
                  <a:cubicBezTo>
                    <a:pt x="1040" y="5803"/>
                    <a:pt x="1165" y="6445"/>
                    <a:pt x="1291" y="7087"/>
                  </a:cubicBezTo>
                  <a:cubicBezTo>
                    <a:pt x="1075" y="6965"/>
                    <a:pt x="858" y="6842"/>
                    <a:pt x="642" y="6721"/>
                  </a:cubicBezTo>
                  <a:lnTo>
                    <a:pt x="642" y="6721"/>
                  </a:lnTo>
                  <a:cubicBezTo>
                    <a:pt x="756" y="7458"/>
                    <a:pt x="839" y="8208"/>
                    <a:pt x="891" y="8973"/>
                  </a:cubicBezTo>
                  <a:cubicBezTo>
                    <a:pt x="670" y="8766"/>
                    <a:pt x="449" y="8559"/>
                    <a:pt x="230" y="8350"/>
                  </a:cubicBezTo>
                  <a:lnTo>
                    <a:pt x="230" y="8350"/>
                  </a:lnTo>
                  <a:cubicBezTo>
                    <a:pt x="296" y="8973"/>
                    <a:pt x="361" y="9594"/>
                    <a:pt x="428" y="10217"/>
                  </a:cubicBezTo>
                  <a:cubicBezTo>
                    <a:pt x="353" y="10126"/>
                    <a:pt x="247" y="10075"/>
                    <a:pt x="131" y="10075"/>
                  </a:cubicBezTo>
                  <a:cubicBezTo>
                    <a:pt x="111" y="10075"/>
                    <a:pt x="91" y="10077"/>
                    <a:pt x="70" y="10080"/>
                  </a:cubicBezTo>
                  <a:cubicBezTo>
                    <a:pt x="144" y="10485"/>
                    <a:pt x="118" y="10945"/>
                    <a:pt x="0" y="11392"/>
                  </a:cubicBezTo>
                  <a:cubicBezTo>
                    <a:pt x="3" y="11392"/>
                    <a:pt x="5" y="11392"/>
                    <a:pt x="8" y="11392"/>
                  </a:cubicBezTo>
                  <a:cubicBezTo>
                    <a:pt x="128" y="11392"/>
                    <a:pt x="247" y="11431"/>
                    <a:pt x="372" y="11441"/>
                  </a:cubicBezTo>
                  <a:cubicBezTo>
                    <a:pt x="1317" y="9554"/>
                    <a:pt x="1886" y="7447"/>
                    <a:pt x="1996" y="5437"/>
                  </a:cubicBezTo>
                  <a:cubicBezTo>
                    <a:pt x="2107" y="3427"/>
                    <a:pt x="1758" y="1520"/>
                    <a:pt x="1000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2"/>
            <p:cNvSpPr/>
            <p:nvPr/>
          </p:nvSpPr>
          <p:spPr>
            <a:xfrm>
              <a:off x="6255247" y="-1786949"/>
              <a:ext cx="119174" cy="58682"/>
            </a:xfrm>
            <a:custGeom>
              <a:avLst/>
              <a:gdLst/>
              <a:ahLst/>
              <a:cxnLst/>
              <a:rect l="l" t="t" r="r" b="b"/>
              <a:pathLst>
                <a:path w="1448" h="713" extrusionOk="0">
                  <a:moveTo>
                    <a:pt x="34" y="0"/>
                  </a:moveTo>
                  <a:lnTo>
                    <a:pt x="0" y="76"/>
                  </a:lnTo>
                  <a:cubicBezTo>
                    <a:pt x="470" y="288"/>
                    <a:pt x="942" y="500"/>
                    <a:pt x="1414" y="713"/>
                  </a:cubicBezTo>
                  <a:lnTo>
                    <a:pt x="1447" y="639"/>
                  </a:lnTo>
                  <a:cubicBezTo>
                    <a:pt x="975" y="425"/>
                    <a:pt x="505" y="213"/>
                    <a:pt x="34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6327425" y="-1617901"/>
              <a:ext cx="133742" cy="67323"/>
            </a:xfrm>
            <a:custGeom>
              <a:avLst/>
              <a:gdLst/>
              <a:ahLst/>
              <a:cxnLst/>
              <a:rect l="l" t="t" r="r" b="b"/>
              <a:pathLst>
                <a:path w="1625" h="818" extrusionOk="0">
                  <a:moveTo>
                    <a:pt x="42" y="0"/>
                  </a:moveTo>
                  <a:lnTo>
                    <a:pt x="0" y="72"/>
                  </a:lnTo>
                  <a:cubicBezTo>
                    <a:pt x="505" y="371"/>
                    <a:pt x="1042" y="621"/>
                    <a:pt x="1597" y="818"/>
                  </a:cubicBezTo>
                  <a:lnTo>
                    <a:pt x="1625" y="741"/>
                  </a:lnTo>
                  <a:cubicBezTo>
                    <a:pt x="1076" y="546"/>
                    <a:pt x="542" y="297"/>
                    <a:pt x="42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2"/>
            <p:cNvSpPr/>
            <p:nvPr/>
          </p:nvSpPr>
          <p:spPr>
            <a:xfrm>
              <a:off x="6401579" y="-1470663"/>
              <a:ext cx="126252" cy="83126"/>
            </a:xfrm>
            <a:custGeom>
              <a:avLst/>
              <a:gdLst/>
              <a:ahLst/>
              <a:cxnLst/>
              <a:rect l="l" t="t" r="r" b="b"/>
              <a:pathLst>
                <a:path w="1534" h="1010" extrusionOk="0">
                  <a:moveTo>
                    <a:pt x="46" y="1"/>
                  </a:moveTo>
                  <a:lnTo>
                    <a:pt x="1" y="69"/>
                  </a:lnTo>
                  <a:cubicBezTo>
                    <a:pt x="482" y="399"/>
                    <a:pt x="983" y="715"/>
                    <a:pt x="1492" y="1009"/>
                  </a:cubicBezTo>
                  <a:lnTo>
                    <a:pt x="1534" y="939"/>
                  </a:lnTo>
                  <a:lnTo>
                    <a:pt x="1478" y="902"/>
                  </a:lnTo>
                  <a:lnTo>
                    <a:pt x="1478" y="906"/>
                  </a:lnTo>
                  <a:cubicBezTo>
                    <a:pt x="990" y="622"/>
                    <a:pt x="510" y="318"/>
                    <a:pt x="4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2"/>
            <p:cNvSpPr/>
            <p:nvPr/>
          </p:nvSpPr>
          <p:spPr>
            <a:xfrm>
              <a:off x="6513674" y="-1267131"/>
              <a:ext cx="88804" cy="54567"/>
            </a:xfrm>
            <a:custGeom>
              <a:avLst/>
              <a:gdLst/>
              <a:ahLst/>
              <a:cxnLst/>
              <a:rect l="l" t="t" r="r" b="b"/>
              <a:pathLst>
                <a:path w="1079" h="663" extrusionOk="0">
                  <a:moveTo>
                    <a:pt x="46" y="1"/>
                  </a:moveTo>
                  <a:lnTo>
                    <a:pt x="0" y="69"/>
                  </a:lnTo>
                  <a:cubicBezTo>
                    <a:pt x="333" y="290"/>
                    <a:pt x="684" y="489"/>
                    <a:pt x="1042" y="662"/>
                  </a:cubicBezTo>
                  <a:lnTo>
                    <a:pt x="1044" y="662"/>
                  </a:lnTo>
                  <a:lnTo>
                    <a:pt x="1079" y="589"/>
                  </a:lnTo>
                  <a:cubicBezTo>
                    <a:pt x="723" y="417"/>
                    <a:pt x="375" y="218"/>
                    <a:pt x="4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2"/>
            <p:cNvSpPr/>
            <p:nvPr/>
          </p:nvSpPr>
          <p:spPr>
            <a:xfrm>
              <a:off x="6615975" y="-1960934"/>
              <a:ext cx="50369" cy="44526"/>
            </a:xfrm>
            <a:custGeom>
              <a:avLst/>
              <a:gdLst/>
              <a:ahLst/>
              <a:cxnLst/>
              <a:rect l="l" t="t" r="r" b="b"/>
              <a:pathLst>
                <a:path w="612" h="541" extrusionOk="0">
                  <a:moveTo>
                    <a:pt x="53" y="1"/>
                  </a:moveTo>
                  <a:lnTo>
                    <a:pt x="1" y="64"/>
                  </a:lnTo>
                  <a:lnTo>
                    <a:pt x="557" y="541"/>
                  </a:lnTo>
                  <a:lnTo>
                    <a:pt x="611" y="47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2"/>
            <p:cNvSpPr/>
            <p:nvPr/>
          </p:nvSpPr>
          <p:spPr>
            <a:xfrm>
              <a:off x="6657126" y="-1795179"/>
              <a:ext cx="65924" cy="60575"/>
            </a:xfrm>
            <a:custGeom>
              <a:avLst/>
              <a:gdLst/>
              <a:ahLst/>
              <a:cxnLst/>
              <a:rect l="l" t="t" r="r" b="b"/>
              <a:pathLst>
                <a:path w="801" h="736" extrusionOk="0">
                  <a:moveTo>
                    <a:pt x="64" y="0"/>
                  </a:moveTo>
                  <a:lnTo>
                    <a:pt x="1" y="55"/>
                  </a:lnTo>
                  <a:cubicBezTo>
                    <a:pt x="222" y="311"/>
                    <a:pt x="474" y="541"/>
                    <a:pt x="753" y="734"/>
                  </a:cubicBezTo>
                  <a:lnTo>
                    <a:pt x="753" y="735"/>
                  </a:lnTo>
                  <a:lnTo>
                    <a:pt x="801" y="667"/>
                  </a:lnTo>
                  <a:cubicBezTo>
                    <a:pt x="527" y="478"/>
                    <a:pt x="280" y="253"/>
                    <a:pt x="64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2"/>
            <p:cNvSpPr/>
            <p:nvPr/>
          </p:nvSpPr>
          <p:spPr>
            <a:xfrm>
              <a:off x="6682146" y="-1650492"/>
              <a:ext cx="79587" cy="72838"/>
            </a:xfrm>
            <a:custGeom>
              <a:avLst/>
              <a:gdLst/>
              <a:ahLst/>
              <a:cxnLst/>
              <a:rect l="l" t="t" r="r" b="b"/>
              <a:pathLst>
                <a:path w="967" h="885" extrusionOk="0">
                  <a:moveTo>
                    <a:pt x="58" y="0"/>
                  </a:moveTo>
                  <a:lnTo>
                    <a:pt x="0" y="56"/>
                  </a:lnTo>
                  <a:cubicBezTo>
                    <a:pt x="286" y="351"/>
                    <a:pt x="595" y="628"/>
                    <a:pt x="916" y="882"/>
                  </a:cubicBezTo>
                  <a:lnTo>
                    <a:pt x="916" y="884"/>
                  </a:lnTo>
                  <a:lnTo>
                    <a:pt x="967" y="819"/>
                  </a:lnTo>
                  <a:cubicBezTo>
                    <a:pt x="647" y="567"/>
                    <a:pt x="342" y="291"/>
                    <a:pt x="58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2"/>
            <p:cNvSpPr/>
            <p:nvPr/>
          </p:nvSpPr>
          <p:spPr>
            <a:xfrm>
              <a:off x="6703050" y="-1502267"/>
              <a:ext cx="76871" cy="82385"/>
            </a:xfrm>
            <a:custGeom>
              <a:avLst/>
              <a:gdLst/>
              <a:ahLst/>
              <a:cxnLst/>
              <a:rect l="l" t="t" r="r" b="b"/>
              <a:pathLst>
                <a:path w="934" h="1001" extrusionOk="0">
                  <a:moveTo>
                    <a:pt x="65" y="1"/>
                  </a:moveTo>
                  <a:lnTo>
                    <a:pt x="1" y="51"/>
                  </a:lnTo>
                  <a:cubicBezTo>
                    <a:pt x="260" y="395"/>
                    <a:pt x="557" y="714"/>
                    <a:pt x="881" y="1000"/>
                  </a:cubicBezTo>
                  <a:lnTo>
                    <a:pt x="934" y="939"/>
                  </a:lnTo>
                  <a:cubicBezTo>
                    <a:pt x="614" y="657"/>
                    <a:pt x="322" y="341"/>
                    <a:pt x="65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2"/>
            <p:cNvSpPr/>
            <p:nvPr/>
          </p:nvSpPr>
          <p:spPr>
            <a:xfrm>
              <a:off x="6736218" y="-1330174"/>
              <a:ext cx="61727" cy="63867"/>
            </a:xfrm>
            <a:custGeom>
              <a:avLst/>
              <a:gdLst/>
              <a:ahLst/>
              <a:cxnLst/>
              <a:rect l="l" t="t" r="r" b="b"/>
              <a:pathLst>
                <a:path w="750" h="776" extrusionOk="0">
                  <a:moveTo>
                    <a:pt x="66" y="0"/>
                  </a:moveTo>
                  <a:lnTo>
                    <a:pt x="1" y="50"/>
                  </a:lnTo>
                  <a:cubicBezTo>
                    <a:pt x="204" y="320"/>
                    <a:pt x="438" y="564"/>
                    <a:pt x="697" y="776"/>
                  </a:cubicBezTo>
                  <a:lnTo>
                    <a:pt x="750" y="713"/>
                  </a:lnTo>
                  <a:cubicBezTo>
                    <a:pt x="496" y="504"/>
                    <a:pt x="266" y="264"/>
                    <a:pt x="66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2"/>
            <p:cNvSpPr/>
            <p:nvPr/>
          </p:nvSpPr>
          <p:spPr>
            <a:xfrm>
              <a:off x="5956409" y="-1478564"/>
              <a:ext cx="94730" cy="18353"/>
            </a:xfrm>
            <a:custGeom>
              <a:avLst/>
              <a:gdLst/>
              <a:ahLst/>
              <a:cxnLst/>
              <a:rect l="l" t="t" r="r" b="b"/>
              <a:pathLst>
                <a:path w="1151" h="223" extrusionOk="0">
                  <a:moveTo>
                    <a:pt x="23" y="0"/>
                  </a:moveTo>
                  <a:lnTo>
                    <a:pt x="0" y="79"/>
                  </a:lnTo>
                  <a:cubicBezTo>
                    <a:pt x="335" y="176"/>
                    <a:pt x="681" y="223"/>
                    <a:pt x="1026" y="223"/>
                  </a:cubicBezTo>
                  <a:cubicBezTo>
                    <a:pt x="1068" y="223"/>
                    <a:pt x="1110" y="223"/>
                    <a:pt x="1151" y="221"/>
                  </a:cubicBezTo>
                  <a:lnTo>
                    <a:pt x="1149" y="139"/>
                  </a:lnTo>
                  <a:cubicBezTo>
                    <a:pt x="1109" y="140"/>
                    <a:pt x="1068" y="141"/>
                    <a:pt x="1028" y="141"/>
                  </a:cubicBezTo>
                  <a:cubicBezTo>
                    <a:pt x="688" y="141"/>
                    <a:pt x="351" y="94"/>
                    <a:pt x="23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2"/>
            <p:cNvSpPr/>
            <p:nvPr/>
          </p:nvSpPr>
          <p:spPr>
            <a:xfrm>
              <a:off x="6068998" y="-1370749"/>
              <a:ext cx="102714" cy="20164"/>
            </a:xfrm>
            <a:custGeom>
              <a:avLst/>
              <a:gdLst/>
              <a:ahLst/>
              <a:cxnLst/>
              <a:rect l="l" t="t" r="r" b="b"/>
              <a:pathLst>
                <a:path w="1248" h="245" extrusionOk="0">
                  <a:moveTo>
                    <a:pt x="11" y="1"/>
                  </a:moveTo>
                  <a:lnTo>
                    <a:pt x="0" y="81"/>
                  </a:lnTo>
                  <a:lnTo>
                    <a:pt x="1237" y="244"/>
                  </a:lnTo>
                  <a:lnTo>
                    <a:pt x="1248" y="16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2"/>
            <p:cNvSpPr/>
            <p:nvPr/>
          </p:nvSpPr>
          <p:spPr>
            <a:xfrm>
              <a:off x="6193438" y="-1255526"/>
              <a:ext cx="111849" cy="27242"/>
            </a:xfrm>
            <a:custGeom>
              <a:avLst/>
              <a:gdLst/>
              <a:ahLst/>
              <a:cxnLst/>
              <a:rect l="l" t="t" r="r" b="b"/>
              <a:pathLst>
                <a:path w="1359" h="331" extrusionOk="0">
                  <a:moveTo>
                    <a:pt x="14" y="0"/>
                  </a:moveTo>
                  <a:lnTo>
                    <a:pt x="0" y="81"/>
                  </a:lnTo>
                  <a:lnTo>
                    <a:pt x="1342" y="330"/>
                  </a:lnTo>
                  <a:lnTo>
                    <a:pt x="1358" y="2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2"/>
            <p:cNvSpPr/>
            <p:nvPr/>
          </p:nvSpPr>
          <p:spPr>
            <a:xfrm>
              <a:off x="6317467" y="-1137424"/>
              <a:ext cx="85348" cy="17201"/>
            </a:xfrm>
            <a:custGeom>
              <a:avLst/>
              <a:gdLst/>
              <a:ahLst/>
              <a:cxnLst/>
              <a:rect l="l" t="t" r="r" b="b"/>
              <a:pathLst>
                <a:path w="1037" h="209" extrusionOk="0">
                  <a:moveTo>
                    <a:pt x="11" y="0"/>
                  </a:moveTo>
                  <a:lnTo>
                    <a:pt x="0" y="81"/>
                  </a:lnTo>
                  <a:lnTo>
                    <a:pt x="1026" y="209"/>
                  </a:lnTo>
                  <a:lnTo>
                    <a:pt x="1037" y="12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7034973" y="-1870567"/>
              <a:ext cx="23621" cy="32427"/>
            </a:xfrm>
            <a:custGeom>
              <a:avLst/>
              <a:gdLst/>
              <a:ahLst/>
              <a:cxnLst/>
              <a:rect l="l" t="t" r="r" b="b"/>
              <a:pathLst>
                <a:path w="287" h="394" extrusionOk="0">
                  <a:moveTo>
                    <a:pt x="69" y="1"/>
                  </a:moveTo>
                  <a:lnTo>
                    <a:pt x="0" y="45"/>
                  </a:lnTo>
                  <a:lnTo>
                    <a:pt x="216" y="394"/>
                  </a:lnTo>
                  <a:lnTo>
                    <a:pt x="286" y="35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7015303" y="-1746703"/>
              <a:ext cx="33168" cy="65348"/>
            </a:xfrm>
            <a:custGeom>
              <a:avLst/>
              <a:gdLst/>
              <a:ahLst/>
              <a:cxnLst/>
              <a:rect l="l" t="t" r="r" b="b"/>
              <a:pathLst>
                <a:path w="403" h="794" extrusionOk="0">
                  <a:moveTo>
                    <a:pt x="76" y="1"/>
                  </a:moveTo>
                  <a:lnTo>
                    <a:pt x="1" y="34"/>
                  </a:lnTo>
                  <a:lnTo>
                    <a:pt x="327" y="794"/>
                  </a:lnTo>
                  <a:lnTo>
                    <a:pt x="402" y="760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2"/>
            <p:cNvSpPr/>
            <p:nvPr/>
          </p:nvSpPr>
          <p:spPr>
            <a:xfrm>
              <a:off x="6984028" y="-1617160"/>
              <a:ext cx="33250" cy="61233"/>
            </a:xfrm>
            <a:custGeom>
              <a:avLst/>
              <a:gdLst/>
              <a:ahLst/>
              <a:cxnLst/>
              <a:rect l="l" t="t" r="r" b="b"/>
              <a:pathLst>
                <a:path w="404" h="744" extrusionOk="0">
                  <a:moveTo>
                    <a:pt x="70" y="0"/>
                  </a:moveTo>
                  <a:lnTo>
                    <a:pt x="0" y="41"/>
                  </a:lnTo>
                  <a:cubicBezTo>
                    <a:pt x="126" y="265"/>
                    <a:pt x="237" y="502"/>
                    <a:pt x="326" y="744"/>
                  </a:cubicBezTo>
                  <a:lnTo>
                    <a:pt x="403" y="716"/>
                  </a:lnTo>
                  <a:cubicBezTo>
                    <a:pt x="312" y="469"/>
                    <a:pt x="200" y="228"/>
                    <a:pt x="70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2"/>
            <p:cNvSpPr/>
            <p:nvPr/>
          </p:nvSpPr>
          <p:spPr>
            <a:xfrm>
              <a:off x="6963371" y="-1493132"/>
              <a:ext cx="32263" cy="79010"/>
            </a:xfrm>
            <a:custGeom>
              <a:avLst/>
              <a:gdLst/>
              <a:ahLst/>
              <a:cxnLst/>
              <a:rect l="l" t="t" r="r" b="b"/>
              <a:pathLst>
                <a:path w="392" h="960" extrusionOk="0">
                  <a:moveTo>
                    <a:pt x="77" y="0"/>
                  </a:moveTo>
                  <a:lnTo>
                    <a:pt x="0" y="26"/>
                  </a:lnTo>
                  <a:lnTo>
                    <a:pt x="312" y="960"/>
                  </a:lnTo>
                  <a:lnTo>
                    <a:pt x="391" y="93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2"/>
            <p:cNvSpPr/>
            <p:nvPr/>
          </p:nvSpPr>
          <p:spPr>
            <a:xfrm>
              <a:off x="6918269" y="-1350256"/>
              <a:ext cx="39094" cy="74895"/>
            </a:xfrm>
            <a:custGeom>
              <a:avLst/>
              <a:gdLst/>
              <a:ahLst/>
              <a:cxnLst/>
              <a:rect l="l" t="t" r="r" b="b"/>
              <a:pathLst>
                <a:path w="475" h="910" extrusionOk="0">
                  <a:moveTo>
                    <a:pt x="75" y="1"/>
                  </a:moveTo>
                  <a:lnTo>
                    <a:pt x="1" y="34"/>
                  </a:lnTo>
                  <a:lnTo>
                    <a:pt x="399" y="909"/>
                  </a:lnTo>
                  <a:lnTo>
                    <a:pt x="475" y="87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2"/>
            <p:cNvSpPr/>
            <p:nvPr/>
          </p:nvSpPr>
          <p:spPr>
            <a:xfrm>
              <a:off x="6905924" y="-1254950"/>
              <a:ext cx="29464" cy="65430"/>
            </a:xfrm>
            <a:custGeom>
              <a:avLst/>
              <a:gdLst/>
              <a:ahLst/>
              <a:cxnLst/>
              <a:rect l="l" t="t" r="r" b="b"/>
              <a:pathLst>
                <a:path w="358" h="795" extrusionOk="0">
                  <a:moveTo>
                    <a:pt x="79" y="0"/>
                  </a:moveTo>
                  <a:lnTo>
                    <a:pt x="0" y="23"/>
                  </a:lnTo>
                  <a:cubicBezTo>
                    <a:pt x="75" y="286"/>
                    <a:pt x="170" y="546"/>
                    <a:pt x="282" y="795"/>
                  </a:cubicBezTo>
                  <a:lnTo>
                    <a:pt x="358" y="762"/>
                  </a:lnTo>
                  <a:cubicBezTo>
                    <a:pt x="246" y="516"/>
                    <a:pt x="153" y="260"/>
                    <a:pt x="79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42"/>
          <p:cNvGrpSpPr/>
          <p:nvPr/>
        </p:nvGrpSpPr>
        <p:grpSpPr>
          <a:xfrm>
            <a:off x="-739313" y="418506"/>
            <a:ext cx="2810804" cy="2223571"/>
            <a:chOff x="-739313" y="418506"/>
            <a:chExt cx="2810804" cy="2223571"/>
          </a:xfrm>
        </p:grpSpPr>
        <p:sp>
          <p:nvSpPr>
            <p:cNvPr id="2056" name="Google Shape;2056;p42"/>
            <p:cNvSpPr/>
            <p:nvPr/>
          </p:nvSpPr>
          <p:spPr>
            <a:xfrm rot="-2700000">
              <a:off x="-739313" y="418506"/>
              <a:ext cx="2810804" cy="892993"/>
            </a:xfrm>
            <a:custGeom>
              <a:avLst/>
              <a:gdLst/>
              <a:ahLst/>
              <a:cxnLst/>
              <a:rect l="l" t="t" r="r" b="b"/>
              <a:pathLst>
                <a:path w="62164" h="22344" extrusionOk="0">
                  <a:moveTo>
                    <a:pt x="244" y="1"/>
                  </a:moveTo>
                  <a:cubicBezTo>
                    <a:pt x="157" y="639"/>
                    <a:pt x="202" y="930"/>
                    <a:pt x="1" y="1541"/>
                  </a:cubicBezTo>
                  <a:lnTo>
                    <a:pt x="1" y="1543"/>
                  </a:lnTo>
                  <a:cubicBezTo>
                    <a:pt x="1176" y="5075"/>
                    <a:pt x="2363" y="8635"/>
                    <a:pt x="4191" y="11880"/>
                  </a:cubicBezTo>
                  <a:cubicBezTo>
                    <a:pt x="6019" y="15125"/>
                    <a:pt x="8552" y="18073"/>
                    <a:pt x="11851" y="19800"/>
                  </a:cubicBezTo>
                  <a:cubicBezTo>
                    <a:pt x="15504" y="21710"/>
                    <a:pt x="19764" y="21983"/>
                    <a:pt x="23881" y="22183"/>
                  </a:cubicBezTo>
                  <a:cubicBezTo>
                    <a:pt x="25585" y="22266"/>
                    <a:pt x="27292" y="22344"/>
                    <a:pt x="28998" y="22344"/>
                  </a:cubicBezTo>
                  <a:cubicBezTo>
                    <a:pt x="29458" y="22344"/>
                    <a:pt x="29917" y="22338"/>
                    <a:pt x="30377" y="22326"/>
                  </a:cubicBezTo>
                  <a:cubicBezTo>
                    <a:pt x="42272" y="22003"/>
                    <a:pt x="53961" y="16800"/>
                    <a:pt x="62164" y="8180"/>
                  </a:cubicBezTo>
                  <a:cubicBezTo>
                    <a:pt x="61723" y="7817"/>
                    <a:pt x="61458" y="7293"/>
                    <a:pt x="61274" y="6752"/>
                  </a:cubicBezTo>
                  <a:cubicBezTo>
                    <a:pt x="56736" y="11531"/>
                    <a:pt x="51248" y="15679"/>
                    <a:pt x="45327" y="18572"/>
                  </a:cubicBezTo>
                  <a:cubicBezTo>
                    <a:pt x="44133" y="19156"/>
                    <a:pt x="42917" y="19708"/>
                    <a:pt x="41638" y="20073"/>
                  </a:cubicBezTo>
                  <a:cubicBezTo>
                    <a:pt x="37672" y="21205"/>
                    <a:pt x="33461" y="21134"/>
                    <a:pt x="29340" y="21252"/>
                  </a:cubicBezTo>
                  <a:cubicBezTo>
                    <a:pt x="27405" y="21307"/>
                    <a:pt x="25464" y="21386"/>
                    <a:pt x="23528" y="21386"/>
                  </a:cubicBezTo>
                  <a:cubicBezTo>
                    <a:pt x="21576" y="21386"/>
                    <a:pt x="19628" y="21306"/>
                    <a:pt x="17695" y="21038"/>
                  </a:cubicBezTo>
                  <a:cubicBezTo>
                    <a:pt x="16082" y="20813"/>
                    <a:pt x="14513" y="20345"/>
                    <a:pt x="12971" y="19822"/>
                  </a:cubicBezTo>
                  <a:cubicBezTo>
                    <a:pt x="12516" y="19668"/>
                    <a:pt x="12048" y="19501"/>
                    <a:pt x="11702" y="19170"/>
                  </a:cubicBezTo>
                  <a:cubicBezTo>
                    <a:pt x="11388" y="18870"/>
                    <a:pt x="11199" y="18461"/>
                    <a:pt x="10901" y="18147"/>
                  </a:cubicBezTo>
                  <a:cubicBezTo>
                    <a:pt x="10452" y="17672"/>
                    <a:pt x="9803" y="17458"/>
                    <a:pt x="9219" y="17165"/>
                  </a:cubicBezTo>
                  <a:cubicBezTo>
                    <a:pt x="7170" y="16137"/>
                    <a:pt x="5859" y="14081"/>
                    <a:pt x="4788" y="12053"/>
                  </a:cubicBezTo>
                  <a:cubicBezTo>
                    <a:pt x="2779" y="8247"/>
                    <a:pt x="1248" y="4188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7" name="Google Shape;2057;p42"/>
            <p:cNvGrpSpPr/>
            <p:nvPr/>
          </p:nvGrpSpPr>
          <p:grpSpPr>
            <a:xfrm>
              <a:off x="317485" y="994965"/>
              <a:ext cx="1145105" cy="1647112"/>
              <a:chOff x="401304" y="942150"/>
              <a:chExt cx="1024703" cy="1473925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430966" y="2256876"/>
                <a:ext cx="61619" cy="10203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78" extrusionOk="0">
                    <a:moveTo>
                      <a:pt x="233" y="1"/>
                    </a:moveTo>
                    <a:cubicBezTo>
                      <a:pt x="184" y="1"/>
                      <a:pt x="136" y="27"/>
                      <a:pt x="111" y="72"/>
                    </a:cubicBezTo>
                    <a:cubicBezTo>
                      <a:pt x="18" y="241"/>
                      <a:pt x="0" y="437"/>
                      <a:pt x="62" y="625"/>
                    </a:cubicBezTo>
                    <a:cubicBezTo>
                      <a:pt x="121" y="809"/>
                      <a:pt x="249" y="964"/>
                      <a:pt x="425" y="1060"/>
                    </a:cubicBezTo>
                    <a:cubicBezTo>
                      <a:pt x="446" y="1072"/>
                      <a:pt x="469" y="1078"/>
                      <a:pt x="491" y="1078"/>
                    </a:cubicBezTo>
                    <a:cubicBezTo>
                      <a:pt x="540" y="1078"/>
                      <a:pt x="588" y="1051"/>
                      <a:pt x="614" y="1006"/>
                    </a:cubicBezTo>
                    <a:cubicBezTo>
                      <a:pt x="651" y="939"/>
                      <a:pt x="626" y="853"/>
                      <a:pt x="560" y="816"/>
                    </a:cubicBezTo>
                    <a:cubicBezTo>
                      <a:pt x="448" y="755"/>
                      <a:pt x="363" y="655"/>
                      <a:pt x="326" y="539"/>
                    </a:cubicBezTo>
                    <a:cubicBezTo>
                      <a:pt x="290" y="425"/>
                      <a:pt x="300" y="308"/>
                      <a:pt x="355" y="208"/>
                    </a:cubicBezTo>
                    <a:cubicBezTo>
                      <a:pt x="391" y="141"/>
                      <a:pt x="367" y="57"/>
                      <a:pt x="300" y="18"/>
                    </a:cubicBezTo>
                    <a:cubicBezTo>
                      <a:pt x="279" y="6"/>
                      <a:pt x="256" y="1"/>
                      <a:pt x="2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59" name="Google Shape;2059;p42"/>
              <p:cNvGrpSpPr/>
              <p:nvPr/>
            </p:nvGrpSpPr>
            <p:grpSpPr>
              <a:xfrm>
                <a:off x="401304" y="942150"/>
                <a:ext cx="1024703" cy="1473925"/>
                <a:chOff x="384154" y="1140425"/>
                <a:chExt cx="1024703" cy="1473925"/>
              </a:xfrm>
            </p:grpSpPr>
            <p:sp>
              <p:nvSpPr>
                <p:cNvPr id="2060" name="Google Shape;2060;p42"/>
                <p:cNvSpPr/>
                <p:nvPr/>
              </p:nvSpPr>
              <p:spPr>
                <a:xfrm>
                  <a:off x="1005827" y="1590780"/>
                  <a:ext cx="314720" cy="24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5" h="2567" extrusionOk="0">
                      <a:moveTo>
                        <a:pt x="927" y="1"/>
                      </a:moveTo>
                      <a:cubicBezTo>
                        <a:pt x="668" y="1"/>
                        <a:pt x="426" y="65"/>
                        <a:pt x="225" y="214"/>
                      </a:cubicBezTo>
                      <a:cubicBezTo>
                        <a:pt x="100" y="305"/>
                        <a:pt x="74" y="479"/>
                        <a:pt x="165" y="603"/>
                      </a:cubicBezTo>
                      <a:cubicBezTo>
                        <a:pt x="219" y="677"/>
                        <a:pt x="304" y="715"/>
                        <a:pt x="389" y="715"/>
                      </a:cubicBezTo>
                      <a:cubicBezTo>
                        <a:pt x="447" y="715"/>
                        <a:pt x="505" y="698"/>
                        <a:pt x="554" y="661"/>
                      </a:cubicBezTo>
                      <a:cubicBezTo>
                        <a:pt x="655" y="587"/>
                        <a:pt x="785" y="554"/>
                        <a:pt x="931" y="554"/>
                      </a:cubicBezTo>
                      <a:cubicBezTo>
                        <a:pt x="1289" y="554"/>
                        <a:pt x="1743" y="750"/>
                        <a:pt x="2103" y="1010"/>
                      </a:cubicBezTo>
                      <a:cubicBezTo>
                        <a:pt x="2559" y="1340"/>
                        <a:pt x="2691" y="1638"/>
                        <a:pt x="2668" y="1707"/>
                      </a:cubicBezTo>
                      <a:cubicBezTo>
                        <a:pt x="2614" y="1871"/>
                        <a:pt x="2524" y="1929"/>
                        <a:pt x="2461" y="1957"/>
                      </a:cubicBezTo>
                      <a:cubicBezTo>
                        <a:pt x="2380" y="1994"/>
                        <a:pt x="2281" y="2010"/>
                        <a:pt x="2169" y="2010"/>
                      </a:cubicBezTo>
                      <a:cubicBezTo>
                        <a:pt x="1686" y="2010"/>
                        <a:pt x="966" y="1712"/>
                        <a:pt x="460" y="1500"/>
                      </a:cubicBezTo>
                      <a:lnTo>
                        <a:pt x="423" y="1484"/>
                      </a:lnTo>
                      <a:cubicBezTo>
                        <a:pt x="388" y="1470"/>
                        <a:pt x="352" y="1463"/>
                        <a:pt x="317" y="1463"/>
                      </a:cubicBezTo>
                      <a:cubicBezTo>
                        <a:pt x="207" y="1463"/>
                        <a:pt x="103" y="1527"/>
                        <a:pt x="58" y="1635"/>
                      </a:cubicBezTo>
                      <a:cubicBezTo>
                        <a:pt x="0" y="1777"/>
                        <a:pt x="67" y="1940"/>
                        <a:pt x="209" y="1998"/>
                      </a:cubicBezTo>
                      <a:lnTo>
                        <a:pt x="246" y="2014"/>
                      </a:lnTo>
                      <a:cubicBezTo>
                        <a:pt x="853" y="2266"/>
                        <a:pt x="1572" y="2566"/>
                        <a:pt x="2168" y="2566"/>
                      </a:cubicBezTo>
                      <a:cubicBezTo>
                        <a:pt x="2358" y="2566"/>
                        <a:pt x="2535" y="2536"/>
                        <a:pt x="2693" y="2464"/>
                      </a:cubicBezTo>
                      <a:cubicBezTo>
                        <a:pt x="2936" y="2352"/>
                        <a:pt x="3107" y="2156"/>
                        <a:pt x="3196" y="1882"/>
                      </a:cubicBezTo>
                      <a:cubicBezTo>
                        <a:pt x="3324" y="1493"/>
                        <a:pt x="3038" y="998"/>
                        <a:pt x="2430" y="559"/>
                      </a:cubicBezTo>
                      <a:cubicBezTo>
                        <a:pt x="1987" y="238"/>
                        <a:pt x="1427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42"/>
                <p:cNvSpPr/>
                <p:nvPr/>
              </p:nvSpPr>
              <p:spPr>
                <a:xfrm>
                  <a:off x="567778" y="1576393"/>
                  <a:ext cx="323238" cy="241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" h="2550" extrusionOk="0">
                      <a:moveTo>
                        <a:pt x="2393" y="1"/>
                      </a:moveTo>
                      <a:cubicBezTo>
                        <a:pt x="1904" y="1"/>
                        <a:pt x="1356" y="221"/>
                        <a:pt x="918" y="522"/>
                      </a:cubicBezTo>
                      <a:cubicBezTo>
                        <a:pt x="299" y="946"/>
                        <a:pt x="1" y="1434"/>
                        <a:pt x="118" y="1825"/>
                      </a:cubicBezTo>
                      <a:cubicBezTo>
                        <a:pt x="201" y="2097"/>
                        <a:pt x="373" y="2304"/>
                        <a:pt x="616" y="2423"/>
                      </a:cubicBezTo>
                      <a:cubicBezTo>
                        <a:pt x="799" y="2511"/>
                        <a:pt x="1009" y="2550"/>
                        <a:pt x="1240" y="2550"/>
                      </a:cubicBezTo>
                      <a:lnTo>
                        <a:pt x="1240" y="2550"/>
                      </a:lnTo>
                      <a:cubicBezTo>
                        <a:pt x="1813" y="2549"/>
                        <a:pt x="2509" y="2318"/>
                        <a:pt x="3200" y="2050"/>
                      </a:cubicBezTo>
                      <a:cubicBezTo>
                        <a:pt x="3344" y="1995"/>
                        <a:pt x="3414" y="1834"/>
                        <a:pt x="3360" y="1690"/>
                      </a:cubicBezTo>
                      <a:cubicBezTo>
                        <a:pt x="3317" y="1579"/>
                        <a:pt x="3211" y="1512"/>
                        <a:pt x="3099" y="1512"/>
                      </a:cubicBezTo>
                      <a:cubicBezTo>
                        <a:pt x="3065" y="1512"/>
                        <a:pt x="3031" y="1518"/>
                        <a:pt x="2998" y="1531"/>
                      </a:cubicBezTo>
                      <a:cubicBezTo>
                        <a:pt x="2610" y="1682"/>
                        <a:pt x="1806" y="1993"/>
                        <a:pt x="1241" y="1993"/>
                      </a:cubicBezTo>
                      <a:cubicBezTo>
                        <a:pt x="1094" y="1993"/>
                        <a:pt x="963" y="1972"/>
                        <a:pt x="860" y="1922"/>
                      </a:cubicBezTo>
                      <a:cubicBezTo>
                        <a:pt x="755" y="1871"/>
                        <a:pt x="688" y="1788"/>
                        <a:pt x="651" y="1664"/>
                      </a:cubicBezTo>
                      <a:cubicBezTo>
                        <a:pt x="630" y="1594"/>
                        <a:pt x="767" y="1299"/>
                        <a:pt x="1232" y="981"/>
                      </a:cubicBezTo>
                      <a:cubicBezTo>
                        <a:pt x="1591" y="736"/>
                        <a:pt x="2037" y="554"/>
                        <a:pt x="2391" y="554"/>
                      </a:cubicBezTo>
                      <a:cubicBezTo>
                        <a:pt x="2547" y="554"/>
                        <a:pt x="2685" y="590"/>
                        <a:pt x="2790" y="671"/>
                      </a:cubicBezTo>
                      <a:cubicBezTo>
                        <a:pt x="2841" y="711"/>
                        <a:pt x="2901" y="730"/>
                        <a:pt x="2961" y="730"/>
                      </a:cubicBezTo>
                      <a:cubicBezTo>
                        <a:pt x="3044" y="730"/>
                        <a:pt x="3125" y="693"/>
                        <a:pt x="3179" y="622"/>
                      </a:cubicBezTo>
                      <a:cubicBezTo>
                        <a:pt x="3274" y="501"/>
                        <a:pt x="3253" y="327"/>
                        <a:pt x="3132" y="232"/>
                      </a:cubicBezTo>
                      <a:cubicBezTo>
                        <a:pt x="2923" y="70"/>
                        <a:pt x="2667" y="1"/>
                        <a:pt x="2393" y="1"/>
                      </a:cubicBezTo>
                      <a:close/>
                      <a:moveTo>
                        <a:pt x="1240" y="2550"/>
                      </a:moveTo>
                      <a:cubicBezTo>
                        <a:pt x="1240" y="2550"/>
                        <a:pt x="1239" y="2550"/>
                        <a:pt x="1239" y="2550"/>
                      </a:cubicBezTo>
                      <a:lnTo>
                        <a:pt x="1241" y="2550"/>
                      </a:lnTo>
                      <a:cubicBezTo>
                        <a:pt x="1241" y="2550"/>
                        <a:pt x="1240" y="2550"/>
                        <a:pt x="1240" y="255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42"/>
                <p:cNvSpPr/>
                <p:nvPr/>
              </p:nvSpPr>
              <p:spPr>
                <a:xfrm>
                  <a:off x="1130294" y="1610468"/>
                  <a:ext cx="77142" cy="37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395" extrusionOk="0">
                      <a:moveTo>
                        <a:pt x="646" y="0"/>
                      </a:moveTo>
                      <a:cubicBezTo>
                        <a:pt x="637" y="0"/>
                        <a:pt x="629" y="1"/>
                        <a:pt x="620" y="2"/>
                      </a:cubicBezTo>
                      <a:lnTo>
                        <a:pt x="141" y="88"/>
                      </a:lnTo>
                      <a:cubicBezTo>
                        <a:pt x="57" y="102"/>
                        <a:pt x="1" y="183"/>
                        <a:pt x="16" y="267"/>
                      </a:cubicBezTo>
                      <a:cubicBezTo>
                        <a:pt x="25" y="323"/>
                        <a:pt x="66" y="367"/>
                        <a:pt x="118" y="386"/>
                      </a:cubicBezTo>
                      <a:cubicBezTo>
                        <a:pt x="133" y="391"/>
                        <a:pt x="150" y="394"/>
                        <a:pt x="168" y="394"/>
                      </a:cubicBezTo>
                      <a:cubicBezTo>
                        <a:pt x="177" y="394"/>
                        <a:pt x="186" y="393"/>
                        <a:pt x="195" y="392"/>
                      </a:cubicBezTo>
                      <a:lnTo>
                        <a:pt x="674" y="307"/>
                      </a:lnTo>
                      <a:cubicBezTo>
                        <a:pt x="758" y="292"/>
                        <a:pt x="815" y="213"/>
                        <a:pt x="799" y="129"/>
                      </a:cubicBezTo>
                      <a:cubicBezTo>
                        <a:pt x="786" y="53"/>
                        <a:pt x="720" y="0"/>
                        <a:pt x="6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42"/>
                <p:cNvSpPr/>
                <p:nvPr/>
              </p:nvSpPr>
              <p:spPr>
                <a:xfrm>
                  <a:off x="1117516" y="1578475"/>
                  <a:ext cx="85755" cy="71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54" extrusionOk="0">
                      <a:moveTo>
                        <a:pt x="740" y="1"/>
                      </a:moveTo>
                      <a:cubicBezTo>
                        <a:pt x="730" y="1"/>
                        <a:pt x="721" y="2"/>
                        <a:pt x="711" y="3"/>
                      </a:cubicBezTo>
                      <a:cubicBezTo>
                        <a:pt x="522" y="37"/>
                        <a:pt x="348" y="110"/>
                        <a:pt x="222" y="210"/>
                      </a:cubicBezTo>
                      <a:cubicBezTo>
                        <a:pt x="73" y="328"/>
                        <a:pt x="1" y="481"/>
                        <a:pt x="27" y="626"/>
                      </a:cubicBezTo>
                      <a:cubicBezTo>
                        <a:pt x="36" y="684"/>
                        <a:pt x="76" y="728"/>
                        <a:pt x="127" y="745"/>
                      </a:cubicBezTo>
                      <a:lnTo>
                        <a:pt x="129" y="745"/>
                      </a:lnTo>
                      <a:cubicBezTo>
                        <a:pt x="143" y="751"/>
                        <a:pt x="159" y="754"/>
                        <a:pt x="175" y="754"/>
                      </a:cubicBezTo>
                      <a:cubicBezTo>
                        <a:pt x="185" y="754"/>
                        <a:pt x="195" y="753"/>
                        <a:pt x="206" y="751"/>
                      </a:cubicBezTo>
                      <a:cubicBezTo>
                        <a:pt x="290" y="737"/>
                        <a:pt x="346" y="656"/>
                        <a:pt x="330" y="572"/>
                      </a:cubicBezTo>
                      <a:cubicBezTo>
                        <a:pt x="327" y="549"/>
                        <a:pt x="350" y="502"/>
                        <a:pt x="415" y="451"/>
                      </a:cubicBezTo>
                      <a:cubicBezTo>
                        <a:pt x="499" y="384"/>
                        <a:pt x="627" y="332"/>
                        <a:pt x="765" y="307"/>
                      </a:cubicBezTo>
                      <a:cubicBezTo>
                        <a:pt x="850" y="293"/>
                        <a:pt x="906" y="212"/>
                        <a:pt x="890" y="128"/>
                      </a:cubicBezTo>
                      <a:cubicBezTo>
                        <a:pt x="878" y="53"/>
                        <a:pt x="813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42"/>
                <p:cNvSpPr/>
                <p:nvPr/>
              </p:nvSpPr>
              <p:spPr>
                <a:xfrm>
                  <a:off x="1116191" y="1548471"/>
                  <a:ext cx="69854" cy="68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" h="724" extrusionOk="0">
                      <a:moveTo>
                        <a:pt x="568" y="1"/>
                      </a:moveTo>
                      <a:cubicBezTo>
                        <a:pt x="560" y="1"/>
                        <a:pt x="551" y="2"/>
                        <a:pt x="543" y="3"/>
                      </a:cubicBezTo>
                      <a:cubicBezTo>
                        <a:pt x="223" y="61"/>
                        <a:pt x="1" y="326"/>
                        <a:pt x="50" y="596"/>
                      </a:cubicBezTo>
                      <a:cubicBezTo>
                        <a:pt x="58" y="654"/>
                        <a:pt x="99" y="698"/>
                        <a:pt x="150" y="715"/>
                      </a:cubicBezTo>
                      <a:lnTo>
                        <a:pt x="151" y="715"/>
                      </a:lnTo>
                      <a:cubicBezTo>
                        <a:pt x="167" y="721"/>
                        <a:pt x="184" y="724"/>
                        <a:pt x="203" y="724"/>
                      </a:cubicBezTo>
                      <a:cubicBezTo>
                        <a:pt x="211" y="724"/>
                        <a:pt x="220" y="723"/>
                        <a:pt x="229" y="722"/>
                      </a:cubicBezTo>
                      <a:cubicBezTo>
                        <a:pt x="313" y="706"/>
                        <a:pt x="369" y="627"/>
                        <a:pt x="353" y="543"/>
                      </a:cubicBezTo>
                      <a:cubicBezTo>
                        <a:pt x="336" y="442"/>
                        <a:pt x="446" y="335"/>
                        <a:pt x="597" y="308"/>
                      </a:cubicBezTo>
                      <a:cubicBezTo>
                        <a:pt x="681" y="294"/>
                        <a:pt x="737" y="213"/>
                        <a:pt x="722" y="129"/>
                      </a:cubicBezTo>
                      <a:cubicBezTo>
                        <a:pt x="709" y="54"/>
                        <a:pt x="643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42"/>
                <p:cNvSpPr/>
                <p:nvPr/>
              </p:nvSpPr>
              <p:spPr>
                <a:xfrm>
                  <a:off x="1080697" y="1528404"/>
                  <a:ext cx="75817" cy="10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103" extrusionOk="0">
                      <a:moveTo>
                        <a:pt x="636" y="0"/>
                      </a:moveTo>
                      <a:cubicBezTo>
                        <a:pt x="626" y="0"/>
                        <a:pt x="617" y="1"/>
                        <a:pt x="607" y="3"/>
                      </a:cubicBezTo>
                      <a:cubicBezTo>
                        <a:pt x="235" y="68"/>
                        <a:pt x="0" y="504"/>
                        <a:pt x="83" y="975"/>
                      </a:cubicBezTo>
                      <a:cubicBezTo>
                        <a:pt x="93" y="1032"/>
                        <a:pt x="133" y="1076"/>
                        <a:pt x="184" y="1094"/>
                      </a:cubicBezTo>
                      <a:cubicBezTo>
                        <a:pt x="201" y="1100"/>
                        <a:pt x="219" y="1103"/>
                        <a:pt x="237" y="1103"/>
                      </a:cubicBezTo>
                      <a:cubicBezTo>
                        <a:pt x="245" y="1103"/>
                        <a:pt x="253" y="1102"/>
                        <a:pt x="262" y="1101"/>
                      </a:cubicBezTo>
                      <a:cubicBezTo>
                        <a:pt x="346" y="1085"/>
                        <a:pt x="402" y="1006"/>
                        <a:pt x="388" y="922"/>
                      </a:cubicBezTo>
                      <a:cubicBezTo>
                        <a:pt x="335" y="624"/>
                        <a:pt x="460" y="341"/>
                        <a:pt x="660" y="306"/>
                      </a:cubicBezTo>
                      <a:cubicBezTo>
                        <a:pt x="744" y="292"/>
                        <a:pt x="800" y="211"/>
                        <a:pt x="786" y="127"/>
                      </a:cubicBezTo>
                      <a:cubicBezTo>
                        <a:pt x="772" y="53"/>
                        <a:pt x="708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42"/>
                <p:cNvSpPr/>
                <p:nvPr/>
              </p:nvSpPr>
              <p:spPr>
                <a:xfrm>
                  <a:off x="1123669" y="1555191"/>
                  <a:ext cx="25367" cy="26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267" y="0"/>
                      </a:moveTo>
                      <a:cubicBezTo>
                        <a:pt x="264" y="0"/>
                        <a:pt x="260" y="2"/>
                        <a:pt x="255" y="4"/>
                      </a:cubicBezTo>
                      <a:cubicBezTo>
                        <a:pt x="137" y="23"/>
                        <a:pt x="46" y="130"/>
                        <a:pt x="1" y="276"/>
                      </a:cubicBezTo>
                      <a:cubicBezTo>
                        <a:pt x="50" y="162"/>
                        <a:pt x="144" y="64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7" name="Google Shape;2067;p42"/>
                <p:cNvSpPr/>
                <p:nvPr/>
              </p:nvSpPr>
              <p:spPr>
                <a:xfrm>
                  <a:off x="997119" y="1556895"/>
                  <a:ext cx="181733" cy="10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" h="1111" extrusionOk="0">
                      <a:moveTo>
                        <a:pt x="1080" y="1"/>
                      </a:moveTo>
                      <a:cubicBezTo>
                        <a:pt x="906" y="1"/>
                        <a:pt x="721" y="60"/>
                        <a:pt x="559" y="202"/>
                      </a:cubicBezTo>
                      <a:cubicBezTo>
                        <a:pt x="222" y="493"/>
                        <a:pt x="1" y="738"/>
                        <a:pt x="220" y="989"/>
                      </a:cubicBezTo>
                      <a:cubicBezTo>
                        <a:pt x="302" y="1083"/>
                        <a:pt x="410" y="1111"/>
                        <a:pt x="535" y="1111"/>
                      </a:cubicBezTo>
                      <a:cubicBezTo>
                        <a:pt x="722" y="1111"/>
                        <a:pt x="948" y="1048"/>
                        <a:pt x="1190" y="1048"/>
                      </a:cubicBezTo>
                      <a:cubicBezTo>
                        <a:pt x="1217" y="1048"/>
                        <a:pt x="1245" y="1049"/>
                        <a:pt x="1273" y="1051"/>
                      </a:cubicBezTo>
                      <a:cubicBezTo>
                        <a:pt x="1294" y="1052"/>
                        <a:pt x="1315" y="1053"/>
                        <a:pt x="1335" y="1053"/>
                      </a:cubicBezTo>
                      <a:cubicBezTo>
                        <a:pt x="1919" y="1053"/>
                        <a:pt x="1834" y="476"/>
                        <a:pt x="1622" y="233"/>
                      </a:cubicBezTo>
                      <a:cubicBezTo>
                        <a:pt x="1500" y="94"/>
                        <a:pt x="1298" y="1"/>
                        <a:pt x="10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8" name="Google Shape;2068;p42"/>
                <p:cNvSpPr/>
                <p:nvPr/>
              </p:nvSpPr>
              <p:spPr>
                <a:xfrm>
                  <a:off x="1021255" y="1599015"/>
                  <a:ext cx="62187" cy="54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72" extrusionOk="0">
                      <a:moveTo>
                        <a:pt x="325" y="0"/>
                      </a:moveTo>
                      <a:cubicBezTo>
                        <a:pt x="207" y="0"/>
                        <a:pt x="97" y="70"/>
                        <a:pt x="55" y="186"/>
                      </a:cubicBezTo>
                      <a:cubicBezTo>
                        <a:pt x="0" y="334"/>
                        <a:pt x="79" y="499"/>
                        <a:pt x="232" y="553"/>
                      </a:cubicBezTo>
                      <a:cubicBezTo>
                        <a:pt x="266" y="566"/>
                        <a:pt x="300" y="572"/>
                        <a:pt x="334" y="572"/>
                      </a:cubicBezTo>
                      <a:cubicBezTo>
                        <a:pt x="452" y="572"/>
                        <a:pt x="561" y="501"/>
                        <a:pt x="604" y="386"/>
                      </a:cubicBezTo>
                      <a:cubicBezTo>
                        <a:pt x="656" y="239"/>
                        <a:pt x="579" y="74"/>
                        <a:pt x="426" y="18"/>
                      </a:cubicBezTo>
                      <a:cubicBezTo>
                        <a:pt x="393" y="6"/>
                        <a:pt x="359" y="0"/>
                        <a:pt x="3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9" name="Google Shape;2069;p42"/>
                <p:cNvSpPr/>
                <p:nvPr/>
              </p:nvSpPr>
              <p:spPr>
                <a:xfrm>
                  <a:off x="1082968" y="1563520"/>
                  <a:ext cx="73829" cy="8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906" extrusionOk="0">
                      <a:moveTo>
                        <a:pt x="238" y="0"/>
                      </a:moveTo>
                      <a:cubicBezTo>
                        <a:pt x="204" y="0"/>
                        <a:pt x="172" y="8"/>
                        <a:pt x="143" y="25"/>
                      </a:cubicBezTo>
                      <a:cubicBezTo>
                        <a:pt x="2" y="105"/>
                        <a:pt x="1" y="363"/>
                        <a:pt x="138" y="598"/>
                      </a:cubicBezTo>
                      <a:cubicBezTo>
                        <a:pt x="246" y="787"/>
                        <a:pt x="410" y="905"/>
                        <a:pt x="542" y="905"/>
                      </a:cubicBezTo>
                      <a:cubicBezTo>
                        <a:pt x="577" y="905"/>
                        <a:pt x="609" y="897"/>
                        <a:pt x="637" y="881"/>
                      </a:cubicBezTo>
                      <a:cubicBezTo>
                        <a:pt x="776" y="800"/>
                        <a:pt x="780" y="542"/>
                        <a:pt x="643" y="307"/>
                      </a:cubicBezTo>
                      <a:cubicBezTo>
                        <a:pt x="534" y="119"/>
                        <a:pt x="371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42"/>
                <p:cNvSpPr/>
                <p:nvPr/>
              </p:nvSpPr>
              <p:spPr>
                <a:xfrm>
                  <a:off x="682023" y="1578097"/>
                  <a:ext cx="76952" cy="41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441" extrusionOk="0">
                      <a:moveTo>
                        <a:pt x="173" y="0"/>
                      </a:moveTo>
                      <a:cubicBezTo>
                        <a:pt x="105" y="0"/>
                        <a:pt x="42" y="44"/>
                        <a:pt x="23" y="113"/>
                      </a:cubicBezTo>
                      <a:cubicBezTo>
                        <a:pt x="1" y="195"/>
                        <a:pt x="48" y="281"/>
                        <a:pt x="130" y="304"/>
                      </a:cubicBezTo>
                      <a:lnTo>
                        <a:pt x="600" y="435"/>
                      </a:lnTo>
                      <a:cubicBezTo>
                        <a:pt x="615" y="439"/>
                        <a:pt x="629" y="441"/>
                        <a:pt x="642" y="441"/>
                      </a:cubicBezTo>
                      <a:cubicBezTo>
                        <a:pt x="654" y="441"/>
                        <a:pt x="666" y="440"/>
                        <a:pt x="678" y="437"/>
                      </a:cubicBezTo>
                      <a:cubicBezTo>
                        <a:pt x="730" y="425"/>
                        <a:pt x="774" y="385"/>
                        <a:pt x="790" y="328"/>
                      </a:cubicBezTo>
                      <a:cubicBezTo>
                        <a:pt x="813" y="246"/>
                        <a:pt x="765" y="160"/>
                        <a:pt x="683" y="137"/>
                      </a:cubicBezTo>
                      <a:lnTo>
                        <a:pt x="215" y="6"/>
                      </a:lnTo>
                      <a:cubicBezTo>
                        <a:pt x="201" y="2"/>
                        <a:pt x="18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42"/>
                <p:cNvSpPr/>
                <p:nvPr/>
              </p:nvSpPr>
              <p:spPr>
                <a:xfrm>
                  <a:off x="689311" y="1546672"/>
                  <a:ext cx="82821" cy="7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807" extrusionOk="0">
                      <a:moveTo>
                        <a:pt x="173" y="0"/>
                      </a:moveTo>
                      <a:cubicBezTo>
                        <a:pt x="105" y="0"/>
                        <a:pt x="44" y="45"/>
                        <a:pt x="25" y="113"/>
                      </a:cubicBezTo>
                      <a:cubicBezTo>
                        <a:pt x="1" y="196"/>
                        <a:pt x="50" y="282"/>
                        <a:pt x="130" y="304"/>
                      </a:cubicBezTo>
                      <a:cubicBezTo>
                        <a:pt x="267" y="341"/>
                        <a:pt x="388" y="406"/>
                        <a:pt x="467" y="482"/>
                      </a:cubicBezTo>
                      <a:cubicBezTo>
                        <a:pt x="525" y="538"/>
                        <a:pt x="544" y="587"/>
                        <a:pt x="537" y="611"/>
                      </a:cubicBezTo>
                      <a:cubicBezTo>
                        <a:pt x="515" y="692"/>
                        <a:pt x="562" y="778"/>
                        <a:pt x="644" y="801"/>
                      </a:cubicBezTo>
                      <a:cubicBezTo>
                        <a:pt x="659" y="805"/>
                        <a:pt x="673" y="806"/>
                        <a:pt x="686" y="806"/>
                      </a:cubicBezTo>
                      <a:cubicBezTo>
                        <a:pt x="698" y="806"/>
                        <a:pt x="710" y="805"/>
                        <a:pt x="722" y="803"/>
                      </a:cubicBezTo>
                      <a:cubicBezTo>
                        <a:pt x="774" y="790"/>
                        <a:pt x="820" y="750"/>
                        <a:pt x="836" y="694"/>
                      </a:cubicBezTo>
                      <a:cubicBezTo>
                        <a:pt x="874" y="552"/>
                        <a:pt x="820" y="394"/>
                        <a:pt x="681" y="261"/>
                      </a:cubicBezTo>
                      <a:cubicBezTo>
                        <a:pt x="567" y="148"/>
                        <a:pt x="401" y="59"/>
                        <a:pt x="215" y="6"/>
                      </a:cubicBezTo>
                      <a:cubicBezTo>
                        <a:pt x="201" y="2"/>
                        <a:pt x="187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42"/>
                <p:cNvSpPr/>
                <p:nvPr/>
              </p:nvSpPr>
              <p:spPr>
                <a:xfrm>
                  <a:off x="709567" y="1518655"/>
                  <a:ext cx="68339" cy="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757" extrusionOk="0">
                      <a:moveTo>
                        <a:pt x="173" y="0"/>
                      </a:moveTo>
                      <a:cubicBezTo>
                        <a:pt x="105" y="0"/>
                        <a:pt x="42" y="44"/>
                        <a:pt x="23" y="113"/>
                      </a:cubicBezTo>
                      <a:cubicBezTo>
                        <a:pt x="1" y="195"/>
                        <a:pt x="48" y="279"/>
                        <a:pt x="131" y="304"/>
                      </a:cubicBezTo>
                      <a:cubicBezTo>
                        <a:pt x="276" y="344"/>
                        <a:pt x="376" y="462"/>
                        <a:pt x="350" y="560"/>
                      </a:cubicBezTo>
                      <a:cubicBezTo>
                        <a:pt x="325" y="642"/>
                        <a:pt x="374" y="728"/>
                        <a:pt x="457" y="751"/>
                      </a:cubicBezTo>
                      <a:cubicBezTo>
                        <a:pt x="470" y="755"/>
                        <a:pt x="484" y="757"/>
                        <a:pt x="498" y="757"/>
                      </a:cubicBezTo>
                      <a:cubicBezTo>
                        <a:pt x="510" y="757"/>
                        <a:pt x="523" y="755"/>
                        <a:pt x="534" y="753"/>
                      </a:cubicBezTo>
                      <a:cubicBezTo>
                        <a:pt x="587" y="741"/>
                        <a:pt x="630" y="700"/>
                        <a:pt x="646" y="644"/>
                      </a:cubicBezTo>
                      <a:cubicBezTo>
                        <a:pt x="722" y="379"/>
                        <a:pt x="527" y="93"/>
                        <a:pt x="215" y="6"/>
                      </a:cubicBezTo>
                      <a:cubicBezTo>
                        <a:pt x="201" y="2"/>
                        <a:pt x="187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42"/>
                <p:cNvSpPr/>
                <p:nvPr/>
              </p:nvSpPr>
              <p:spPr>
                <a:xfrm>
                  <a:off x="740802" y="1501334"/>
                  <a:ext cx="72788" cy="107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1140" extrusionOk="0">
                      <a:moveTo>
                        <a:pt x="173" y="1"/>
                      </a:moveTo>
                      <a:cubicBezTo>
                        <a:pt x="105" y="1"/>
                        <a:pt x="42" y="46"/>
                        <a:pt x="23" y="113"/>
                      </a:cubicBezTo>
                      <a:cubicBezTo>
                        <a:pt x="0" y="196"/>
                        <a:pt x="50" y="282"/>
                        <a:pt x="130" y="305"/>
                      </a:cubicBezTo>
                      <a:cubicBezTo>
                        <a:pt x="327" y="359"/>
                        <a:pt x="423" y="652"/>
                        <a:pt x="343" y="943"/>
                      </a:cubicBezTo>
                      <a:cubicBezTo>
                        <a:pt x="318" y="1025"/>
                        <a:pt x="367" y="1111"/>
                        <a:pt x="450" y="1134"/>
                      </a:cubicBezTo>
                      <a:cubicBezTo>
                        <a:pt x="463" y="1138"/>
                        <a:pt x="477" y="1140"/>
                        <a:pt x="491" y="1140"/>
                      </a:cubicBezTo>
                      <a:cubicBezTo>
                        <a:pt x="503" y="1140"/>
                        <a:pt x="515" y="1138"/>
                        <a:pt x="527" y="1136"/>
                      </a:cubicBezTo>
                      <a:lnTo>
                        <a:pt x="527" y="1134"/>
                      </a:lnTo>
                      <a:cubicBezTo>
                        <a:pt x="579" y="1122"/>
                        <a:pt x="623" y="1082"/>
                        <a:pt x="639" y="1027"/>
                      </a:cubicBezTo>
                      <a:cubicBezTo>
                        <a:pt x="769" y="566"/>
                        <a:pt x="578" y="108"/>
                        <a:pt x="214" y="6"/>
                      </a:cubicBezTo>
                      <a:cubicBezTo>
                        <a:pt x="201" y="3"/>
                        <a:pt x="187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42"/>
                <p:cNvSpPr/>
                <p:nvPr/>
              </p:nvSpPr>
              <p:spPr>
                <a:xfrm>
                  <a:off x="747617" y="1527269"/>
                  <a:ext cx="22622" cy="28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303" extrusionOk="0">
                      <a:moveTo>
                        <a:pt x="0" y="1"/>
                      </a:moveTo>
                      <a:cubicBezTo>
                        <a:pt x="116" y="76"/>
                        <a:pt x="200" y="185"/>
                        <a:pt x="239" y="302"/>
                      </a:cubicBezTo>
                      <a:cubicBezTo>
                        <a:pt x="207" y="153"/>
                        <a:pt x="127" y="38"/>
                        <a:pt x="13" y="6"/>
                      </a:cubicBezTo>
                      <a:cubicBezTo>
                        <a:pt x="7" y="4"/>
                        <a:pt x="4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42"/>
                <p:cNvSpPr/>
                <p:nvPr/>
              </p:nvSpPr>
              <p:spPr>
                <a:xfrm>
                  <a:off x="707106" y="1533610"/>
                  <a:ext cx="184572" cy="110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167" extrusionOk="0">
                      <a:moveTo>
                        <a:pt x="871" y="1"/>
                      </a:moveTo>
                      <a:cubicBezTo>
                        <a:pt x="682" y="1"/>
                        <a:pt x="505" y="70"/>
                        <a:pt x="386" y="181"/>
                      </a:cubicBezTo>
                      <a:cubicBezTo>
                        <a:pt x="144" y="409"/>
                        <a:pt x="0" y="1007"/>
                        <a:pt x="653" y="1030"/>
                      </a:cubicBezTo>
                      <a:cubicBezTo>
                        <a:pt x="957" y="1040"/>
                        <a:pt x="1231" y="1166"/>
                        <a:pt x="1450" y="1166"/>
                      </a:cubicBezTo>
                      <a:cubicBezTo>
                        <a:pt x="1547" y="1166"/>
                        <a:pt x="1633" y="1142"/>
                        <a:pt x="1707" y="1072"/>
                      </a:cubicBezTo>
                      <a:cubicBezTo>
                        <a:pt x="1949" y="846"/>
                        <a:pt x="1753" y="579"/>
                        <a:pt x="1448" y="256"/>
                      </a:cubicBezTo>
                      <a:cubicBezTo>
                        <a:pt x="1278" y="76"/>
                        <a:pt x="1068" y="1"/>
                        <a:pt x="8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42"/>
                <p:cNvSpPr/>
                <p:nvPr/>
              </p:nvSpPr>
              <p:spPr>
                <a:xfrm>
                  <a:off x="806206" y="1580368"/>
                  <a:ext cx="61051" cy="54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572" extrusionOk="0">
                      <a:moveTo>
                        <a:pt x="326" y="0"/>
                      </a:moveTo>
                      <a:cubicBezTo>
                        <a:pt x="301" y="0"/>
                        <a:pt x="276" y="3"/>
                        <a:pt x="251" y="10"/>
                      </a:cubicBezTo>
                      <a:cubicBezTo>
                        <a:pt x="95" y="50"/>
                        <a:pt x="1" y="206"/>
                        <a:pt x="39" y="359"/>
                      </a:cubicBezTo>
                      <a:cubicBezTo>
                        <a:pt x="73" y="487"/>
                        <a:pt x="190" y="572"/>
                        <a:pt x="319" y="572"/>
                      </a:cubicBezTo>
                      <a:cubicBezTo>
                        <a:pt x="343" y="572"/>
                        <a:pt x="369" y="569"/>
                        <a:pt x="394" y="562"/>
                      </a:cubicBezTo>
                      <a:cubicBezTo>
                        <a:pt x="550" y="522"/>
                        <a:pt x="644" y="366"/>
                        <a:pt x="606" y="213"/>
                      </a:cubicBezTo>
                      <a:cubicBezTo>
                        <a:pt x="572" y="85"/>
                        <a:pt x="455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42"/>
                <p:cNvSpPr/>
                <p:nvPr/>
              </p:nvSpPr>
              <p:spPr>
                <a:xfrm>
                  <a:off x="731810" y="1539857"/>
                  <a:ext cx="79508" cy="82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873" extrusionOk="0">
                      <a:moveTo>
                        <a:pt x="592" y="1"/>
                      </a:moveTo>
                      <a:cubicBezTo>
                        <a:pt x="464" y="1"/>
                        <a:pt x="303" y="101"/>
                        <a:pt x="183" y="266"/>
                      </a:cubicBezTo>
                      <a:cubicBezTo>
                        <a:pt x="24" y="487"/>
                        <a:pt x="1" y="743"/>
                        <a:pt x="132" y="838"/>
                      </a:cubicBezTo>
                      <a:cubicBezTo>
                        <a:pt x="165" y="861"/>
                        <a:pt x="204" y="873"/>
                        <a:pt x="247" y="873"/>
                      </a:cubicBezTo>
                      <a:cubicBezTo>
                        <a:pt x="376" y="873"/>
                        <a:pt x="538" y="772"/>
                        <a:pt x="657" y="606"/>
                      </a:cubicBezTo>
                      <a:cubicBezTo>
                        <a:pt x="816" y="385"/>
                        <a:pt x="839" y="129"/>
                        <a:pt x="708" y="36"/>
                      </a:cubicBezTo>
                      <a:cubicBezTo>
                        <a:pt x="675" y="12"/>
                        <a:pt x="636" y="1"/>
                        <a:pt x="5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42"/>
                <p:cNvSpPr/>
                <p:nvPr/>
              </p:nvSpPr>
              <p:spPr>
                <a:xfrm>
                  <a:off x="740329" y="1710515"/>
                  <a:ext cx="404734" cy="448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" h="4740" extrusionOk="0">
                      <a:moveTo>
                        <a:pt x="2067" y="1"/>
                      </a:moveTo>
                      <a:cubicBezTo>
                        <a:pt x="1118" y="1"/>
                        <a:pt x="309" y="594"/>
                        <a:pt x="163" y="1592"/>
                      </a:cubicBezTo>
                      <a:cubicBezTo>
                        <a:pt x="0" y="2710"/>
                        <a:pt x="632" y="4569"/>
                        <a:pt x="1723" y="4729"/>
                      </a:cubicBezTo>
                      <a:cubicBezTo>
                        <a:pt x="1774" y="4736"/>
                        <a:pt x="1825" y="4740"/>
                        <a:pt x="1875" y="4740"/>
                      </a:cubicBezTo>
                      <a:cubicBezTo>
                        <a:pt x="2916" y="4740"/>
                        <a:pt x="3956" y="3233"/>
                        <a:pt x="4112" y="2169"/>
                      </a:cubicBezTo>
                      <a:cubicBezTo>
                        <a:pt x="4275" y="1054"/>
                        <a:pt x="3498" y="185"/>
                        <a:pt x="2409" y="26"/>
                      </a:cubicBezTo>
                      <a:cubicBezTo>
                        <a:pt x="2293" y="9"/>
                        <a:pt x="2179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42"/>
                <p:cNvSpPr/>
                <p:nvPr/>
              </p:nvSpPr>
              <p:spPr>
                <a:xfrm>
                  <a:off x="384154" y="1920927"/>
                  <a:ext cx="423949" cy="57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9" h="6023" extrusionOk="0">
                      <a:moveTo>
                        <a:pt x="4451" y="1"/>
                      </a:moveTo>
                      <a:cubicBezTo>
                        <a:pt x="2974" y="74"/>
                        <a:pt x="1679" y="843"/>
                        <a:pt x="897" y="2111"/>
                      </a:cubicBezTo>
                      <a:cubicBezTo>
                        <a:pt x="143" y="3332"/>
                        <a:pt x="1" y="4830"/>
                        <a:pt x="525" y="6023"/>
                      </a:cubicBezTo>
                      <a:lnTo>
                        <a:pt x="1034" y="5798"/>
                      </a:lnTo>
                      <a:cubicBezTo>
                        <a:pt x="583" y="4772"/>
                        <a:pt x="711" y="3470"/>
                        <a:pt x="1371" y="2404"/>
                      </a:cubicBezTo>
                      <a:cubicBezTo>
                        <a:pt x="2055" y="1294"/>
                        <a:pt x="3188" y="622"/>
                        <a:pt x="4479" y="557"/>
                      </a:cubicBezTo>
                      <a:lnTo>
                        <a:pt x="44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42"/>
                <p:cNvSpPr/>
                <p:nvPr/>
              </p:nvSpPr>
              <p:spPr>
                <a:xfrm>
                  <a:off x="401570" y="2406209"/>
                  <a:ext cx="113867" cy="10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97" extrusionOk="0">
                      <a:moveTo>
                        <a:pt x="565" y="1"/>
                      </a:moveTo>
                      <a:cubicBezTo>
                        <a:pt x="481" y="1"/>
                        <a:pt x="398" y="22"/>
                        <a:pt x="322" y="66"/>
                      </a:cubicBezTo>
                      <a:cubicBezTo>
                        <a:pt x="74" y="208"/>
                        <a:pt x="1" y="541"/>
                        <a:pt x="155" y="808"/>
                      </a:cubicBezTo>
                      <a:cubicBezTo>
                        <a:pt x="262" y="992"/>
                        <a:pt x="449" y="1097"/>
                        <a:pt x="636" y="1097"/>
                      </a:cubicBezTo>
                      <a:cubicBezTo>
                        <a:pt x="720" y="1097"/>
                        <a:pt x="805" y="1075"/>
                        <a:pt x="881" y="1031"/>
                      </a:cubicBezTo>
                      <a:cubicBezTo>
                        <a:pt x="1127" y="889"/>
                        <a:pt x="1202" y="557"/>
                        <a:pt x="1048" y="290"/>
                      </a:cubicBezTo>
                      <a:cubicBezTo>
                        <a:pt x="941" y="106"/>
                        <a:pt x="752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42"/>
                <p:cNvSpPr/>
                <p:nvPr/>
              </p:nvSpPr>
              <p:spPr>
                <a:xfrm>
                  <a:off x="437821" y="2453156"/>
                  <a:ext cx="80455" cy="9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1056" extrusionOk="0">
                      <a:moveTo>
                        <a:pt x="293" y="0"/>
                      </a:moveTo>
                      <a:cubicBezTo>
                        <a:pt x="245" y="0"/>
                        <a:pt x="197" y="26"/>
                        <a:pt x="170" y="72"/>
                      </a:cubicBezTo>
                      <a:cubicBezTo>
                        <a:pt x="0" y="379"/>
                        <a:pt x="200" y="803"/>
                        <a:pt x="623" y="1038"/>
                      </a:cubicBezTo>
                      <a:cubicBezTo>
                        <a:pt x="646" y="1050"/>
                        <a:pt x="669" y="1056"/>
                        <a:pt x="691" y="1056"/>
                      </a:cubicBezTo>
                      <a:cubicBezTo>
                        <a:pt x="740" y="1056"/>
                        <a:pt x="788" y="1029"/>
                        <a:pt x="812" y="984"/>
                      </a:cubicBezTo>
                      <a:cubicBezTo>
                        <a:pt x="849" y="917"/>
                        <a:pt x="826" y="833"/>
                        <a:pt x="758" y="794"/>
                      </a:cubicBezTo>
                      <a:cubicBezTo>
                        <a:pt x="481" y="642"/>
                        <a:pt x="323" y="372"/>
                        <a:pt x="414" y="207"/>
                      </a:cubicBezTo>
                      <a:cubicBezTo>
                        <a:pt x="453" y="140"/>
                        <a:pt x="428" y="56"/>
                        <a:pt x="360" y="17"/>
                      </a:cubicBezTo>
                      <a:cubicBezTo>
                        <a:pt x="339" y="6"/>
                        <a:pt x="316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42"/>
                <p:cNvSpPr/>
                <p:nvPr/>
              </p:nvSpPr>
              <p:spPr>
                <a:xfrm>
                  <a:off x="467163" y="2442082"/>
                  <a:ext cx="88784" cy="89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" h="942" extrusionOk="0">
                      <a:moveTo>
                        <a:pt x="186" y="0"/>
                      </a:moveTo>
                      <a:cubicBezTo>
                        <a:pt x="137" y="0"/>
                        <a:pt x="91" y="26"/>
                        <a:pt x="66" y="73"/>
                      </a:cubicBezTo>
                      <a:cubicBezTo>
                        <a:pt x="16" y="161"/>
                        <a:pt x="1" y="311"/>
                        <a:pt x="197" y="532"/>
                      </a:cubicBezTo>
                      <a:cubicBezTo>
                        <a:pt x="320" y="669"/>
                        <a:pt x="501" y="808"/>
                        <a:pt x="711" y="924"/>
                      </a:cubicBezTo>
                      <a:cubicBezTo>
                        <a:pt x="732" y="936"/>
                        <a:pt x="755" y="941"/>
                        <a:pt x="778" y="941"/>
                      </a:cubicBezTo>
                      <a:cubicBezTo>
                        <a:pt x="827" y="941"/>
                        <a:pt x="874" y="915"/>
                        <a:pt x="901" y="869"/>
                      </a:cubicBezTo>
                      <a:cubicBezTo>
                        <a:pt x="937" y="801"/>
                        <a:pt x="913" y="717"/>
                        <a:pt x="846" y="680"/>
                      </a:cubicBezTo>
                      <a:cubicBezTo>
                        <a:pt x="471" y="473"/>
                        <a:pt x="318" y="261"/>
                        <a:pt x="313" y="199"/>
                      </a:cubicBezTo>
                      <a:cubicBezTo>
                        <a:pt x="344" y="134"/>
                        <a:pt x="320" y="54"/>
                        <a:pt x="255" y="18"/>
                      </a:cubicBezTo>
                      <a:cubicBezTo>
                        <a:pt x="233" y="6"/>
                        <a:pt x="209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42"/>
                <p:cNvSpPr/>
                <p:nvPr/>
              </p:nvSpPr>
              <p:spPr>
                <a:xfrm>
                  <a:off x="475777" y="2428168"/>
                  <a:ext cx="93138" cy="63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669" extrusionOk="0">
                      <a:moveTo>
                        <a:pt x="145" y="1"/>
                      </a:moveTo>
                      <a:cubicBezTo>
                        <a:pt x="96" y="1"/>
                        <a:pt x="49" y="26"/>
                        <a:pt x="24" y="73"/>
                      </a:cubicBezTo>
                      <a:cubicBezTo>
                        <a:pt x="6" y="104"/>
                        <a:pt x="1" y="143"/>
                        <a:pt x="11" y="178"/>
                      </a:cubicBezTo>
                      <a:cubicBezTo>
                        <a:pt x="31" y="248"/>
                        <a:pt x="31" y="250"/>
                        <a:pt x="757" y="651"/>
                      </a:cubicBezTo>
                      <a:cubicBezTo>
                        <a:pt x="778" y="664"/>
                        <a:pt x="801" y="669"/>
                        <a:pt x="824" y="669"/>
                      </a:cubicBezTo>
                      <a:cubicBezTo>
                        <a:pt x="873" y="669"/>
                        <a:pt x="920" y="643"/>
                        <a:pt x="946" y="597"/>
                      </a:cubicBezTo>
                      <a:cubicBezTo>
                        <a:pt x="983" y="530"/>
                        <a:pt x="959" y="446"/>
                        <a:pt x="892" y="408"/>
                      </a:cubicBezTo>
                      <a:cubicBezTo>
                        <a:pt x="510" y="197"/>
                        <a:pt x="282" y="66"/>
                        <a:pt x="236" y="36"/>
                      </a:cubicBezTo>
                      <a:cubicBezTo>
                        <a:pt x="229" y="29"/>
                        <a:pt x="222" y="23"/>
                        <a:pt x="213" y="18"/>
                      </a:cubicBezTo>
                      <a:cubicBezTo>
                        <a:pt x="192" y="6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42"/>
                <p:cNvSpPr/>
                <p:nvPr/>
              </p:nvSpPr>
              <p:spPr>
                <a:xfrm>
                  <a:off x="453912" y="2390402"/>
                  <a:ext cx="85944" cy="4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525" extrusionOk="0">
                      <a:moveTo>
                        <a:pt x="557" y="1"/>
                      </a:moveTo>
                      <a:cubicBezTo>
                        <a:pt x="498" y="1"/>
                        <a:pt x="438" y="10"/>
                        <a:pt x="379" y="29"/>
                      </a:cubicBezTo>
                      <a:cubicBezTo>
                        <a:pt x="235" y="77"/>
                        <a:pt x="114" y="179"/>
                        <a:pt x="39" y="317"/>
                      </a:cubicBezTo>
                      <a:cubicBezTo>
                        <a:pt x="0" y="384"/>
                        <a:pt x="25" y="470"/>
                        <a:pt x="93" y="507"/>
                      </a:cubicBezTo>
                      <a:cubicBezTo>
                        <a:pt x="114" y="519"/>
                        <a:pt x="137" y="524"/>
                        <a:pt x="160" y="524"/>
                      </a:cubicBezTo>
                      <a:cubicBezTo>
                        <a:pt x="209" y="524"/>
                        <a:pt x="256" y="498"/>
                        <a:pt x="281" y="452"/>
                      </a:cubicBezTo>
                      <a:cubicBezTo>
                        <a:pt x="325" y="375"/>
                        <a:pt x="390" y="319"/>
                        <a:pt x="469" y="294"/>
                      </a:cubicBezTo>
                      <a:cubicBezTo>
                        <a:pt x="499" y="284"/>
                        <a:pt x="530" y="279"/>
                        <a:pt x="560" y="279"/>
                      </a:cubicBezTo>
                      <a:cubicBezTo>
                        <a:pt x="602" y="279"/>
                        <a:pt x="644" y="290"/>
                        <a:pt x="681" y="310"/>
                      </a:cubicBezTo>
                      <a:cubicBezTo>
                        <a:pt x="703" y="322"/>
                        <a:pt x="726" y="328"/>
                        <a:pt x="750" y="328"/>
                      </a:cubicBezTo>
                      <a:cubicBezTo>
                        <a:pt x="799" y="328"/>
                        <a:pt x="845" y="302"/>
                        <a:pt x="870" y="256"/>
                      </a:cubicBezTo>
                      <a:cubicBezTo>
                        <a:pt x="907" y="189"/>
                        <a:pt x="884" y="105"/>
                        <a:pt x="816" y="66"/>
                      </a:cubicBezTo>
                      <a:cubicBezTo>
                        <a:pt x="735" y="23"/>
                        <a:pt x="647" y="1"/>
                        <a:pt x="55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42"/>
                <p:cNvSpPr/>
                <p:nvPr/>
              </p:nvSpPr>
              <p:spPr>
                <a:xfrm>
                  <a:off x="1022391" y="1949701"/>
                  <a:ext cx="386466" cy="600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" h="6345" extrusionOk="0">
                      <a:moveTo>
                        <a:pt x="78" y="0"/>
                      </a:moveTo>
                      <a:lnTo>
                        <a:pt x="0" y="551"/>
                      </a:lnTo>
                      <a:cubicBezTo>
                        <a:pt x="1281" y="730"/>
                        <a:pt x="2349" y="1500"/>
                        <a:pt x="2933" y="2666"/>
                      </a:cubicBezTo>
                      <a:cubicBezTo>
                        <a:pt x="3495" y="3787"/>
                        <a:pt x="3507" y="5094"/>
                        <a:pt x="2967" y="6077"/>
                      </a:cubicBezTo>
                      <a:lnTo>
                        <a:pt x="3454" y="6345"/>
                      </a:lnTo>
                      <a:cubicBezTo>
                        <a:pt x="4082" y="5205"/>
                        <a:pt x="4074" y="3700"/>
                        <a:pt x="3432" y="2417"/>
                      </a:cubicBezTo>
                      <a:cubicBezTo>
                        <a:pt x="2765" y="1086"/>
                        <a:pt x="1542" y="204"/>
                        <a:pt x="7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6" name="Google Shape;2086;p42"/>
                <p:cNvSpPr/>
                <p:nvPr/>
              </p:nvSpPr>
              <p:spPr>
                <a:xfrm>
                  <a:off x="1270947" y="2463852"/>
                  <a:ext cx="113488" cy="103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090" extrusionOk="0">
                      <a:moveTo>
                        <a:pt x="639" y="1"/>
                      </a:moveTo>
                      <a:cubicBezTo>
                        <a:pt x="466" y="1"/>
                        <a:pt x="290" y="87"/>
                        <a:pt x="178" y="248"/>
                      </a:cubicBezTo>
                      <a:cubicBezTo>
                        <a:pt x="0" y="499"/>
                        <a:pt x="44" y="837"/>
                        <a:pt x="278" y="1001"/>
                      </a:cubicBezTo>
                      <a:cubicBezTo>
                        <a:pt x="362" y="1061"/>
                        <a:pt x="460" y="1089"/>
                        <a:pt x="559" y="1089"/>
                      </a:cubicBezTo>
                      <a:cubicBezTo>
                        <a:pt x="732" y="1089"/>
                        <a:pt x="908" y="1002"/>
                        <a:pt x="1021" y="843"/>
                      </a:cubicBezTo>
                      <a:cubicBezTo>
                        <a:pt x="1198" y="590"/>
                        <a:pt x="1153" y="253"/>
                        <a:pt x="921" y="88"/>
                      </a:cubicBezTo>
                      <a:cubicBezTo>
                        <a:pt x="836" y="29"/>
                        <a:pt x="738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7" name="Google Shape;2087;p42"/>
                <p:cNvSpPr/>
                <p:nvPr/>
              </p:nvSpPr>
              <p:spPr>
                <a:xfrm>
                  <a:off x="1298017" y="2514870"/>
                  <a:ext cx="65689" cy="99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51" extrusionOk="0">
                      <a:moveTo>
                        <a:pt x="488" y="0"/>
                      </a:moveTo>
                      <a:cubicBezTo>
                        <a:pt x="470" y="0"/>
                        <a:pt x="450" y="4"/>
                        <a:pt x="432" y="13"/>
                      </a:cubicBezTo>
                      <a:cubicBezTo>
                        <a:pt x="362" y="44"/>
                        <a:pt x="330" y="127"/>
                        <a:pt x="360" y="197"/>
                      </a:cubicBezTo>
                      <a:cubicBezTo>
                        <a:pt x="407" y="300"/>
                        <a:pt x="406" y="418"/>
                        <a:pt x="360" y="528"/>
                      </a:cubicBezTo>
                      <a:cubicBezTo>
                        <a:pt x="311" y="641"/>
                        <a:pt x="220" y="732"/>
                        <a:pt x="102" y="784"/>
                      </a:cubicBezTo>
                      <a:cubicBezTo>
                        <a:pt x="32" y="814"/>
                        <a:pt x="0" y="897"/>
                        <a:pt x="32" y="967"/>
                      </a:cubicBezTo>
                      <a:cubicBezTo>
                        <a:pt x="55" y="1019"/>
                        <a:pt x="106" y="1051"/>
                        <a:pt x="160" y="1051"/>
                      </a:cubicBezTo>
                      <a:cubicBezTo>
                        <a:pt x="178" y="1051"/>
                        <a:pt x="197" y="1047"/>
                        <a:pt x="216" y="1039"/>
                      </a:cubicBezTo>
                      <a:cubicBezTo>
                        <a:pt x="397" y="958"/>
                        <a:pt x="541" y="816"/>
                        <a:pt x="616" y="637"/>
                      </a:cubicBezTo>
                      <a:cubicBezTo>
                        <a:pt x="693" y="456"/>
                        <a:pt x="693" y="260"/>
                        <a:pt x="614" y="84"/>
                      </a:cubicBezTo>
                      <a:cubicBezTo>
                        <a:pt x="592" y="31"/>
                        <a:pt x="542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42"/>
                <p:cNvSpPr/>
                <p:nvPr/>
              </p:nvSpPr>
              <p:spPr>
                <a:xfrm>
                  <a:off x="1260819" y="2509758"/>
                  <a:ext cx="84619" cy="96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" h="1020" extrusionOk="0">
                      <a:moveTo>
                        <a:pt x="622" y="1"/>
                      </a:moveTo>
                      <a:cubicBezTo>
                        <a:pt x="604" y="1"/>
                        <a:pt x="585" y="5"/>
                        <a:pt x="567" y="12"/>
                      </a:cubicBezTo>
                      <a:cubicBezTo>
                        <a:pt x="497" y="44"/>
                        <a:pt x="465" y="126"/>
                        <a:pt x="497" y="196"/>
                      </a:cubicBezTo>
                      <a:cubicBezTo>
                        <a:pt x="574" y="368"/>
                        <a:pt x="393" y="623"/>
                        <a:pt x="102" y="752"/>
                      </a:cubicBezTo>
                      <a:cubicBezTo>
                        <a:pt x="32" y="784"/>
                        <a:pt x="0" y="865"/>
                        <a:pt x="32" y="937"/>
                      </a:cubicBezTo>
                      <a:cubicBezTo>
                        <a:pt x="55" y="987"/>
                        <a:pt x="106" y="1019"/>
                        <a:pt x="158" y="1019"/>
                      </a:cubicBezTo>
                      <a:cubicBezTo>
                        <a:pt x="178" y="1019"/>
                        <a:pt x="197" y="1014"/>
                        <a:pt x="214" y="1007"/>
                      </a:cubicBezTo>
                      <a:cubicBezTo>
                        <a:pt x="658" y="810"/>
                        <a:pt x="893" y="405"/>
                        <a:pt x="751" y="84"/>
                      </a:cubicBezTo>
                      <a:cubicBezTo>
                        <a:pt x="728" y="32"/>
                        <a:pt x="676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42"/>
                <p:cNvSpPr/>
                <p:nvPr/>
              </p:nvSpPr>
              <p:spPr>
                <a:xfrm>
                  <a:off x="1225325" y="2497075"/>
                  <a:ext cx="92570" cy="8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87" extrusionOk="0">
                      <a:moveTo>
                        <a:pt x="807" y="1"/>
                      </a:moveTo>
                      <a:cubicBezTo>
                        <a:pt x="788" y="1"/>
                        <a:pt x="768" y="5"/>
                        <a:pt x="749" y="13"/>
                      </a:cubicBezTo>
                      <a:cubicBezTo>
                        <a:pt x="682" y="43"/>
                        <a:pt x="651" y="120"/>
                        <a:pt x="675" y="188"/>
                      </a:cubicBezTo>
                      <a:cubicBezTo>
                        <a:pt x="665" y="248"/>
                        <a:pt x="495" y="446"/>
                        <a:pt x="102" y="620"/>
                      </a:cubicBezTo>
                      <a:cubicBezTo>
                        <a:pt x="32" y="651"/>
                        <a:pt x="0" y="732"/>
                        <a:pt x="32" y="804"/>
                      </a:cubicBezTo>
                      <a:cubicBezTo>
                        <a:pt x="54" y="855"/>
                        <a:pt x="105" y="886"/>
                        <a:pt x="160" y="886"/>
                      </a:cubicBezTo>
                      <a:cubicBezTo>
                        <a:pt x="177" y="886"/>
                        <a:pt x="196" y="881"/>
                        <a:pt x="216" y="874"/>
                      </a:cubicBezTo>
                      <a:cubicBezTo>
                        <a:pt x="433" y="778"/>
                        <a:pt x="628" y="655"/>
                        <a:pt x="761" y="530"/>
                      </a:cubicBezTo>
                      <a:cubicBezTo>
                        <a:pt x="977" y="327"/>
                        <a:pt x="974" y="176"/>
                        <a:pt x="933" y="83"/>
                      </a:cubicBezTo>
                      <a:cubicBezTo>
                        <a:pt x="910" y="31"/>
                        <a:pt x="860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42"/>
                <p:cNvSpPr/>
                <p:nvPr/>
              </p:nvSpPr>
              <p:spPr>
                <a:xfrm>
                  <a:off x="1215859" y="2482783"/>
                  <a:ext cx="95978" cy="57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608" extrusionOk="0">
                      <a:moveTo>
                        <a:pt x="779" y="36"/>
                      </a:moveTo>
                      <a:cubicBezTo>
                        <a:pt x="772" y="42"/>
                        <a:pt x="766" y="48"/>
                        <a:pt x="760" y="55"/>
                      </a:cubicBezTo>
                      <a:lnTo>
                        <a:pt x="760" y="55"/>
                      </a:lnTo>
                      <a:cubicBezTo>
                        <a:pt x="766" y="48"/>
                        <a:pt x="772" y="41"/>
                        <a:pt x="779" y="36"/>
                      </a:cubicBezTo>
                      <a:close/>
                      <a:moveTo>
                        <a:pt x="871" y="1"/>
                      </a:moveTo>
                      <a:cubicBezTo>
                        <a:pt x="852" y="1"/>
                        <a:pt x="832" y="5"/>
                        <a:pt x="814" y="13"/>
                      </a:cubicBezTo>
                      <a:cubicBezTo>
                        <a:pt x="805" y="17"/>
                        <a:pt x="796" y="22"/>
                        <a:pt x="789" y="27"/>
                      </a:cubicBezTo>
                      <a:cubicBezTo>
                        <a:pt x="740" y="53"/>
                        <a:pt x="503" y="164"/>
                        <a:pt x="104" y="341"/>
                      </a:cubicBezTo>
                      <a:cubicBezTo>
                        <a:pt x="33" y="373"/>
                        <a:pt x="0" y="455"/>
                        <a:pt x="32" y="525"/>
                      </a:cubicBezTo>
                      <a:cubicBezTo>
                        <a:pt x="54" y="578"/>
                        <a:pt x="105" y="608"/>
                        <a:pt x="160" y="608"/>
                      </a:cubicBezTo>
                      <a:cubicBezTo>
                        <a:pt x="179" y="608"/>
                        <a:pt x="197" y="604"/>
                        <a:pt x="216" y="595"/>
                      </a:cubicBezTo>
                      <a:cubicBezTo>
                        <a:pt x="974" y="260"/>
                        <a:pt x="975" y="257"/>
                        <a:pt x="1000" y="190"/>
                      </a:cubicBezTo>
                      <a:cubicBezTo>
                        <a:pt x="1014" y="157"/>
                        <a:pt x="1012" y="116"/>
                        <a:pt x="998" y="83"/>
                      </a:cubicBezTo>
                      <a:cubicBezTo>
                        <a:pt x="975" y="31"/>
                        <a:pt x="924" y="1"/>
                        <a:pt x="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42"/>
                <p:cNvSpPr/>
                <p:nvPr/>
              </p:nvSpPr>
              <p:spPr>
                <a:xfrm>
                  <a:off x="1250975" y="2443502"/>
                  <a:ext cx="83957" cy="53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" h="560" extrusionOk="0">
                      <a:moveTo>
                        <a:pt x="317" y="0"/>
                      </a:moveTo>
                      <a:cubicBezTo>
                        <a:pt x="244" y="0"/>
                        <a:pt x="171" y="15"/>
                        <a:pt x="103" y="46"/>
                      </a:cubicBezTo>
                      <a:cubicBezTo>
                        <a:pt x="32" y="77"/>
                        <a:pt x="1" y="160"/>
                        <a:pt x="32" y="230"/>
                      </a:cubicBezTo>
                      <a:cubicBezTo>
                        <a:pt x="56" y="282"/>
                        <a:pt x="107" y="313"/>
                        <a:pt x="161" y="313"/>
                      </a:cubicBezTo>
                      <a:cubicBezTo>
                        <a:pt x="179" y="313"/>
                        <a:pt x="198" y="309"/>
                        <a:pt x="217" y="302"/>
                      </a:cubicBezTo>
                      <a:cubicBezTo>
                        <a:pt x="250" y="287"/>
                        <a:pt x="285" y="280"/>
                        <a:pt x="320" y="280"/>
                      </a:cubicBezTo>
                      <a:cubicBezTo>
                        <a:pt x="357" y="280"/>
                        <a:pt x="394" y="287"/>
                        <a:pt x="431" y="303"/>
                      </a:cubicBezTo>
                      <a:cubicBezTo>
                        <a:pt x="504" y="335"/>
                        <a:pt x="566" y="398"/>
                        <a:pt x="601" y="477"/>
                      </a:cubicBezTo>
                      <a:cubicBezTo>
                        <a:pt x="624" y="530"/>
                        <a:pt x="676" y="560"/>
                        <a:pt x="729" y="560"/>
                      </a:cubicBezTo>
                      <a:cubicBezTo>
                        <a:pt x="748" y="560"/>
                        <a:pt x="767" y="556"/>
                        <a:pt x="785" y="549"/>
                      </a:cubicBezTo>
                      <a:cubicBezTo>
                        <a:pt x="855" y="517"/>
                        <a:pt x="887" y="435"/>
                        <a:pt x="855" y="365"/>
                      </a:cubicBezTo>
                      <a:cubicBezTo>
                        <a:pt x="792" y="221"/>
                        <a:pt x="680" y="109"/>
                        <a:pt x="541" y="47"/>
                      </a:cubicBezTo>
                      <a:cubicBezTo>
                        <a:pt x="468" y="16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42"/>
                <p:cNvSpPr/>
                <p:nvPr/>
              </p:nvSpPr>
              <p:spPr>
                <a:xfrm>
                  <a:off x="732662" y="1956232"/>
                  <a:ext cx="165642" cy="116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232" extrusionOk="0">
                      <a:moveTo>
                        <a:pt x="829" y="908"/>
                      </a:moveTo>
                      <a:lnTo>
                        <a:pt x="829" y="908"/>
                      </a:lnTo>
                      <a:cubicBezTo>
                        <a:pt x="829" y="908"/>
                        <a:pt x="830" y="908"/>
                        <a:pt x="831" y="908"/>
                      </a:cubicBezTo>
                      <a:cubicBezTo>
                        <a:pt x="831" y="908"/>
                        <a:pt x="831" y="908"/>
                        <a:pt x="832" y="908"/>
                      </a:cubicBezTo>
                      <a:cubicBezTo>
                        <a:pt x="831" y="908"/>
                        <a:pt x="830" y="908"/>
                        <a:pt x="829" y="908"/>
                      </a:cubicBezTo>
                      <a:close/>
                      <a:moveTo>
                        <a:pt x="844" y="1"/>
                      </a:moveTo>
                      <a:cubicBezTo>
                        <a:pt x="725" y="1"/>
                        <a:pt x="602" y="36"/>
                        <a:pt x="490" y="119"/>
                      </a:cubicBezTo>
                      <a:cubicBezTo>
                        <a:pt x="503" y="118"/>
                        <a:pt x="521" y="118"/>
                        <a:pt x="543" y="118"/>
                      </a:cubicBezTo>
                      <a:cubicBezTo>
                        <a:pt x="632" y="118"/>
                        <a:pt x="776" y="128"/>
                        <a:pt x="827" y="186"/>
                      </a:cubicBezTo>
                      <a:cubicBezTo>
                        <a:pt x="802" y="181"/>
                        <a:pt x="775" y="178"/>
                        <a:pt x="745" y="178"/>
                      </a:cubicBezTo>
                      <a:cubicBezTo>
                        <a:pt x="558" y="178"/>
                        <a:pt x="294" y="284"/>
                        <a:pt x="178" y="554"/>
                      </a:cubicBezTo>
                      <a:cubicBezTo>
                        <a:pt x="325" y="490"/>
                        <a:pt x="457" y="458"/>
                        <a:pt x="564" y="458"/>
                      </a:cubicBezTo>
                      <a:cubicBezTo>
                        <a:pt x="633" y="458"/>
                        <a:pt x="692" y="471"/>
                        <a:pt x="737" y="498"/>
                      </a:cubicBezTo>
                      <a:cubicBezTo>
                        <a:pt x="390" y="561"/>
                        <a:pt x="27" y="568"/>
                        <a:pt x="1" y="1231"/>
                      </a:cubicBezTo>
                      <a:cubicBezTo>
                        <a:pt x="137" y="1037"/>
                        <a:pt x="471" y="902"/>
                        <a:pt x="739" y="902"/>
                      </a:cubicBezTo>
                      <a:cubicBezTo>
                        <a:pt x="770" y="902"/>
                        <a:pt x="800" y="904"/>
                        <a:pt x="829" y="908"/>
                      </a:cubicBezTo>
                      <a:lnTo>
                        <a:pt x="829" y="908"/>
                      </a:lnTo>
                      <a:cubicBezTo>
                        <a:pt x="824" y="900"/>
                        <a:pt x="969" y="799"/>
                        <a:pt x="1113" y="799"/>
                      </a:cubicBezTo>
                      <a:cubicBezTo>
                        <a:pt x="1129" y="799"/>
                        <a:pt x="1146" y="800"/>
                        <a:pt x="1162" y="803"/>
                      </a:cubicBezTo>
                      <a:cubicBezTo>
                        <a:pt x="1064" y="821"/>
                        <a:pt x="832" y="914"/>
                        <a:pt x="857" y="1036"/>
                      </a:cubicBezTo>
                      <a:cubicBezTo>
                        <a:pt x="862" y="1037"/>
                        <a:pt x="867" y="1037"/>
                        <a:pt x="872" y="1037"/>
                      </a:cubicBezTo>
                      <a:cubicBezTo>
                        <a:pt x="1010" y="1037"/>
                        <a:pt x="1143" y="906"/>
                        <a:pt x="1288" y="906"/>
                      </a:cubicBezTo>
                      <a:cubicBezTo>
                        <a:pt x="1291" y="906"/>
                        <a:pt x="1295" y="906"/>
                        <a:pt x="1299" y="907"/>
                      </a:cubicBezTo>
                      <a:cubicBezTo>
                        <a:pt x="1362" y="910"/>
                        <a:pt x="1380" y="963"/>
                        <a:pt x="1448" y="963"/>
                      </a:cubicBezTo>
                      <a:cubicBezTo>
                        <a:pt x="1453" y="963"/>
                        <a:pt x="1458" y="963"/>
                        <a:pt x="1463" y="963"/>
                      </a:cubicBezTo>
                      <a:cubicBezTo>
                        <a:pt x="1749" y="926"/>
                        <a:pt x="1395" y="307"/>
                        <a:pt x="1288" y="193"/>
                      </a:cubicBezTo>
                      <a:cubicBezTo>
                        <a:pt x="1179" y="75"/>
                        <a:pt x="1016" y="1"/>
                        <a:pt x="8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42"/>
                <p:cNvSpPr/>
                <p:nvPr/>
              </p:nvSpPr>
              <p:spPr>
                <a:xfrm>
                  <a:off x="704266" y="2014349"/>
                  <a:ext cx="365832" cy="296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129" extrusionOk="0">
                      <a:moveTo>
                        <a:pt x="2043" y="1"/>
                      </a:moveTo>
                      <a:cubicBezTo>
                        <a:pt x="1894" y="1"/>
                        <a:pt x="1741" y="17"/>
                        <a:pt x="1588" y="52"/>
                      </a:cubicBezTo>
                      <a:cubicBezTo>
                        <a:pt x="627" y="270"/>
                        <a:pt x="1" y="1124"/>
                        <a:pt x="190" y="1961"/>
                      </a:cubicBezTo>
                      <a:cubicBezTo>
                        <a:pt x="349" y="2664"/>
                        <a:pt x="1037" y="3129"/>
                        <a:pt x="1824" y="3129"/>
                      </a:cubicBezTo>
                      <a:cubicBezTo>
                        <a:pt x="1972" y="3129"/>
                        <a:pt x="2124" y="3112"/>
                        <a:pt x="2276" y="3078"/>
                      </a:cubicBezTo>
                      <a:cubicBezTo>
                        <a:pt x="3239" y="2859"/>
                        <a:pt x="3865" y="2005"/>
                        <a:pt x="3675" y="1170"/>
                      </a:cubicBezTo>
                      <a:cubicBezTo>
                        <a:pt x="3515" y="466"/>
                        <a:pt x="2829" y="1"/>
                        <a:pt x="20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42"/>
                <p:cNvSpPr/>
                <p:nvPr/>
              </p:nvSpPr>
              <p:spPr>
                <a:xfrm>
                  <a:off x="633751" y="2084675"/>
                  <a:ext cx="112258" cy="145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538" extrusionOk="0">
                      <a:moveTo>
                        <a:pt x="880" y="1"/>
                      </a:moveTo>
                      <a:cubicBezTo>
                        <a:pt x="820" y="1"/>
                        <a:pt x="759" y="7"/>
                        <a:pt x="698" y="21"/>
                      </a:cubicBezTo>
                      <a:cubicBezTo>
                        <a:pt x="270" y="118"/>
                        <a:pt x="0" y="532"/>
                        <a:pt x="93" y="944"/>
                      </a:cubicBezTo>
                      <a:cubicBezTo>
                        <a:pt x="174" y="1299"/>
                        <a:pt x="497" y="1538"/>
                        <a:pt x="857" y="1538"/>
                      </a:cubicBezTo>
                      <a:cubicBezTo>
                        <a:pt x="917" y="1538"/>
                        <a:pt x="978" y="1531"/>
                        <a:pt x="1039" y="1518"/>
                      </a:cubicBezTo>
                      <a:cubicBezTo>
                        <a:pt x="1040" y="1516"/>
                        <a:pt x="1042" y="1516"/>
                        <a:pt x="1044" y="1516"/>
                      </a:cubicBezTo>
                      <a:cubicBezTo>
                        <a:pt x="998" y="1421"/>
                        <a:pt x="963" y="1321"/>
                        <a:pt x="939" y="1216"/>
                      </a:cubicBezTo>
                      <a:cubicBezTo>
                        <a:pt x="846" y="811"/>
                        <a:pt x="947" y="400"/>
                        <a:pt x="1186" y="60"/>
                      </a:cubicBezTo>
                      <a:cubicBezTo>
                        <a:pt x="1090" y="22"/>
                        <a:pt x="987" y="1"/>
                        <a:pt x="8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42"/>
                <p:cNvSpPr/>
                <p:nvPr/>
              </p:nvSpPr>
              <p:spPr>
                <a:xfrm>
                  <a:off x="983678" y="2011131"/>
                  <a:ext cx="138098" cy="143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" h="1518" extrusionOk="0">
                      <a:moveTo>
                        <a:pt x="602" y="1"/>
                      </a:moveTo>
                      <a:cubicBezTo>
                        <a:pt x="542" y="1"/>
                        <a:pt x="481" y="8"/>
                        <a:pt x="420" y="21"/>
                      </a:cubicBezTo>
                      <a:cubicBezTo>
                        <a:pt x="252" y="60"/>
                        <a:pt x="108" y="148"/>
                        <a:pt x="1" y="263"/>
                      </a:cubicBezTo>
                      <a:cubicBezTo>
                        <a:pt x="364" y="467"/>
                        <a:pt x="634" y="795"/>
                        <a:pt x="725" y="1202"/>
                      </a:cubicBezTo>
                      <a:cubicBezTo>
                        <a:pt x="750" y="1307"/>
                        <a:pt x="760" y="1412"/>
                        <a:pt x="760" y="1518"/>
                      </a:cubicBezTo>
                      <a:cubicBezTo>
                        <a:pt x="1187" y="1421"/>
                        <a:pt x="1458" y="1007"/>
                        <a:pt x="1364" y="593"/>
                      </a:cubicBezTo>
                      <a:cubicBezTo>
                        <a:pt x="1284" y="240"/>
                        <a:pt x="96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42"/>
                <p:cNvSpPr/>
                <p:nvPr/>
              </p:nvSpPr>
              <p:spPr>
                <a:xfrm>
                  <a:off x="663944" y="2154245"/>
                  <a:ext cx="483769" cy="27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1" h="2868" extrusionOk="0">
                      <a:moveTo>
                        <a:pt x="4371" y="0"/>
                      </a:moveTo>
                      <a:cubicBezTo>
                        <a:pt x="3916" y="0"/>
                        <a:pt x="3233" y="251"/>
                        <a:pt x="2437" y="432"/>
                      </a:cubicBezTo>
                      <a:cubicBezTo>
                        <a:pt x="1121" y="730"/>
                        <a:pt x="0" y="723"/>
                        <a:pt x="174" y="1491"/>
                      </a:cubicBezTo>
                      <a:cubicBezTo>
                        <a:pt x="323" y="2151"/>
                        <a:pt x="1312" y="2867"/>
                        <a:pt x="2420" y="2867"/>
                      </a:cubicBezTo>
                      <a:cubicBezTo>
                        <a:pt x="2603" y="2867"/>
                        <a:pt x="2789" y="2848"/>
                        <a:pt x="2975" y="2805"/>
                      </a:cubicBezTo>
                      <a:cubicBezTo>
                        <a:pt x="4291" y="2507"/>
                        <a:pt x="5110" y="1179"/>
                        <a:pt x="4936" y="411"/>
                      </a:cubicBezTo>
                      <a:cubicBezTo>
                        <a:pt x="4867" y="107"/>
                        <a:pt x="4668" y="0"/>
                        <a:pt x="43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42"/>
                <p:cNvSpPr/>
                <p:nvPr/>
              </p:nvSpPr>
              <p:spPr>
                <a:xfrm>
                  <a:off x="767494" y="2073601"/>
                  <a:ext cx="226787" cy="14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" h="1483" extrusionOk="0">
                      <a:moveTo>
                        <a:pt x="1724" y="0"/>
                      </a:moveTo>
                      <a:cubicBezTo>
                        <a:pt x="1704" y="0"/>
                        <a:pt x="1684" y="1"/>
                        <a:pt x="1664" y="3"/>
                      </a:cubicBezTo>
                      <a:cubicBezTo>
                        <a:pt x="1427" y="28"/>
                        <a:pt x="1236" y="194"/>
                        <a:pt x="1146" y="421"/>
                      </a:cubicBezTo>
                      <a:cubicBezTo>
                        <a:pt x="1020" y="303"/>
                        <a:pt x="858" y="234"/>
                        <a:pt x="694" y="234"/>
                      </a:cubicBezTo>
                      <a:cubicBezTo>
                        <a:pt x="629" y="234"/>
                        <a:pt x="563" y="245"/>
                        <a:pt x="499" y="268"/>
                      </a:cubicBezTo>
                      <a:cubicBezTo>
                        <a:pt x="164" y="387"/>
                        <a:pt x="1" y="791"/>
                        <a:pt x="136" y="1170"/>
                      </a:cubicBezTo>
                      <a:cubicBezTo>
                        <a:pt x="180" y="1294"/>
                        <a:pt x="252" y="1400"/>
                        <a:pt x="338" y="1482"/>
                      </a:cubicBezTo>
                      <a:cubicBezTo>
                        <a:pt x="643" y="1424"/>
                        <a:pt x="983" y="1366"/>
                        <a:pt x="1336" y="1286"/>
                      </a:cubicBezTo>
                      <a:cubicBezTo>
                        <a:pt x="1695" y="1203"/>
                        <a:pt x="2032" y="1108"/>
                        <a:pt x="2334" y="1028"/>
                      </a:cubicBezTo>
                      <a:cubicBezTo>
                        <a:pt x="2378" y="915"/>
                        <a:pt x="2395" y="791"/>
                        <a:pt x="2381" y="659"/>
                      </a:cubicBezTo>
                      <a:cubicBezTo>
                        <a:pt x="2343" y="284"/>
                        <a:pt x="2055" y="0"/>
                        <a:pt x="17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42"/>
                <p:cNvSpPr/>
                <p:nvPr/>
              </p:nvSpPr>
              <p:spPr>
                <a:xfrm>
                  <a:off x="806206" y="2157842"/>
                  <a:ext cx="27639" cy="3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325" extrusionOk="0">
                      <a:moveTo>
                        <a:pt x="133" y="0"/>
                      </a:moveTo>
                      <a:cubicBezTo>
                        <a:pt x="125" y="0"/>
                        <a:pt x="117" y="1"/>
                        <a:pt x="109" y="3"/>
                      </a:cubicBezTo>
                      <a:cubicBezTo>
                        <a:pt x="41" y="18"/>
                        <a:pt x="1" y="103"/>
                        <a:pt x="20" y="190"/>
                      </a:cubicBezTo>
                      <a:cubicBezTo>
                        <a:pt x="39" y="269"/>
                        <a:pt x="98" y="324"/>
                        <a:pt x="160" y="324"/>
                      </a:cubicBezTo>
                      <a:cubicBezTo>
                        <a:pt x="168" y="324"/>
                        <a:pt x="175" y="324"/>
                        <a:pt x="183" y="322"/>
                      </a:cubicBezTo>
                      <a:cubicBezTo>
                        <a:pt x="251" y="304"/>
                        <a:pt x="292" y="222"/>
                        <a:pt x="272" y="132"/>
                      </a:cubicBezTo>
                      <a:cubicBezTo>
                        <a:pt x="254" y="54"/>
                        <a:pt x="195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42"/>
                <p:cNvSpPr/>
                <p:nvPr/>
              </p:nvSpPr>
              <p:spPr>
                <a:xfrm>
                  <a:off x="883915" y="2140047"/>
                  <a:ext cx="27639" cy="3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325" extrusionOk="0">
                      <a:moveTo>
                        <a:pt x="133" y="0"/>
                      </a:moveTo>
                      <a:cubicBezTo>
                        <a:pt x="126" y="0"/>
                        <a:pt x="118" y="1"/>
                        <a:pt x="111" y="3"/>
                      </a:cubicBezTo>
                      <a:cubicBezTo>
                        <a:pt x="41" y="19"/>
                        <a:pt x="1" y="103"/>
                        <a:pt x="22" y="191"/>
                      </a:cubicBezTo>
                      <a:cubicBezTo>
                        <a:pt x="39" y="270"/>
                        <a:pt x="98" y="325"/>
                        <a:pt x="160" y="325"/>
                      </a:cubicBezTo>
                      <a:cubicBezTo>
                        <a:pt x="167" y="325"/>
                        <a:pt x="175" y="324"/>
                        <a:pt x="183" y="322"/>
                      </a:cubicBezTo>
                      <a:cubicBezTo>
                        <a:pt x="253" y="306"/>
                        <a:pt x="292" y="222"/>
                        <a:pt x="272" y="135"/>
                      </a:cubicBezTo>
                      <a:cubicBezTo>
                        <a:pt x="255" y="56"/>
                        <a:pt x="195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42"/>
                <p:cNvSpPr/>
                <p:nvPr/>
              </p:nvSpPr>
              <p:spPr>
                <a:xfrm>
                  <a:off x="841701" y="2183303"/>
                  <a:ext cx="116517" cy="65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89" extrusionOk="0">
                      <a:moveTo>
                        <a:pt x="692" y="0"/>
                      </a:moveTo>
                      <a:cubicBezTo>
                        <a:pt x="640" y="0"/>
                        <a:pt x="588" y="6"/>
                        <a:pt x="534" y="18"/>
                      </a:cubicBezTo>
                      <a:cubicBezTo>
                        <a:pt x="211" y="91"/>
                        <a:pt x="1" y="383"/>
                        <a:pt x="33" y="527"/>
                      </a:cubicBezTo>
                      <a:cubicBezTo>
                        <a:pt x="39" y="553"/>
                        <a:pt x="53" y="562"/>
                        <a:pt x="73" y="562"/>
                      </a:cubicBezTo>
                      <a:cubicBezTo>
                        <a:pt x="121" y="562"/>
                        <a:pt x="207" y="508"/>
                        <a:pt x="314" y="508"/>
                      </a:cubicBezTo>
                      <a:cubicBezTo>
                        <a:pt x="351" y="508"/>
                        <a:pt x="390" y="515"/>
                        <a:pt x="431" y="532"/>
                      </a:cubicBezTo>
                      <a:cubicBezTo>
                        <a:pt x="513" y="567"/>
                        <a:pt x="577" y="689"/>
                        <a:pt x="663" y="689"/>
                      </a:cubicBezTo>
                      <a:cubicBezTo>
                        <a:pt x="670" y="689"/>
                        <a:pt x="678" y="688"/>
                        <a:pt x="685" y="686"/>
                      </a:cubicBezTo>
                      <a:cubicBezTo>
                        <a:pt x="785" y="663"/>
                        <a:pt x="785" y="509"/>
                        <a:pt x="850" y="437"/>
                      </a:cubicBezTo>
                      <a:cubicBezTo>
                        <a:pt x="999" y="267"/>
                        <a:pt x="1231" y="370"/>
                        <a:pt x="1206" y="260"/>
                      </a:cubicBezTo>
                      <a:cubicBezTo>
                        <a:pt x="1178" y="141"/>
                        <a:pt x="954" y="0"/>
                        <a:pt x="6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42"/>
                <p:cNvSpPr/>
                <p:nvPr/>
              </p:nvSpPr>
              <p:spPr>
                <a:xfrm>
                  <a:off x="776486" y="2312693"/>
                  <a:ext cx="189210" cy="70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740" extrusionOk="0">
                      <a:moveTo>
                        <a:pt x="53" y="0"/>
                      </a:moveTo>
                      <a:cubicBezTo>
                        <a:pt x="47" y="0"/>
                        <a:pt x="41" y="1"/>
                        <a:pt x="36" y="3"/>
                      </a:cubicBezTo>
                      <a:cubicBezTo>
                        <a:pt x="11" y="14"/>
                        <a:pt x="1" y="42"/>
                        <a:pt x="11" y="65"/>
                      </a:cubicBezTo>
                      <a:cubicBezTo>
                        <a:pt x="113" y="314"/>
                        <a:pt x="376" y="533"/>
                        <a:pt x="716" y="651"/>
                      </a:cubicBezTo>
                      <a:cubicBezTo>
                        <a:pt x="890" y="710"/>
                        <a:pt x="1067" y="740"/>
                        <a:pt x="1243" y="740"/>
                      </a:cubicBezTo>
                      <a:cubicBezTo>
                        <a:pt x="1499" y="740"/>
                        <a:pt x="1748" y="677"/>
                        <a:pt x="1969" y="551"/>
                      </a:cubicBezTo>
                      <a:cubicBezTo>
                        <a:pt x="1990" y="538"/>
                        <a:pt x="1999" y="510"/>
                        <a:pt x="1986" y="487"/>
                      </a:cubicBezTo>
                      <a:cubicBezTo>
                        <a:pt x="1977" y="472"/>
                        <a:pt x="1961" y="464"/>
                        <a:pt x="1945" y="464"/>
                      </a:cubicBezTo>
                      <a:cubicBezTo>
                        <a:pt x="1937" y="464"/>
                        <a:pt x="1929" y="466"/>
                        <a:pt x="1921" y="470"/>
                      </a:cubicBezTo>
                      <a:cubicBezTo>
                        <a:pt x="1717" y="586"/>
                        <a:pt x="1483" y="645"/>
                        <a:pt x="1243" y="645"/>
                      </a:cubicBezTo>
                      <a:cubicBezTo>
                        <a:pt x="1078" y="645"/>
                        <a:pt x="911" y="617"/>
                        <a:pt x="748" y="561"/>
                      </a:cubicBezTo>
                      <a:cubicBezTo>
                        <a:pt x="432" y="452"/>
                        <a:pt x="188" y="254"/>
                        <a:pt x="97" y="30"/>
                      </a:cubicBezTo>
                      <a:cubicBezTo>
                        <a:pt x="89" y="11"/>
                        <a:pt x="72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42"/>
                <p:cNvSpPr/>
                <p:nvPr/>
              </p:nvSpPr>
              <p:spPr>
                <a:xfrm>
                  <a:off x="768345" y="2308717"/>
                  <a:ext cx="27355" cy="18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191" extrusionOk="0">
                      <a:moveTo>
                        <a:pt x="186" y="0"/>
                      </a:moveTo>
                      <a:cubicBezTo>
                        <a:pt x="150" y="0"/>
                        <a:pt x="115" y="10"/>
                        <a:pt x="83" y="29"/>
                      </a:cubicBezTo>
                      <a:cubicBezTo>
                        <a:pt x="37" y="56"/>
                        <a:pt x="8" y="98"/>
                        <a:pt x="4" y="140"/>
                      </a:cubicBezTo>
                      <a:cubicBezTo>
                        <a:pt x="1" y="165"/>
                        <a:pt x="20" y="189"/>
                        <a:pt x="45" y="191"/>
                      </a:cubicBezTo>
                      <a:lnTo>
                        <a:pt x="50" y="191"/>
                      </a:lnTo>
                      <a:cubicBezTo>
                        <a:pt x="74" y="191"/>
                        <a:pt x="94" y="173"/>
                        <a:pt x="97" y="150"/>
                      </a:cubicBezTo>
                      <a:cubicBezTo>
                        <a:pt x="97" y="140"/>
                        <a:pt x="111" y="122"/>
                        <a:pt x="132" y="110"/>
                      </a:cubicBezTo>
                      <a:cubicBezTo>
                        <a:pt x="149" y="99"/>
                        <a:pt x="168" y="94"/>
                        <a:pt x="186" y="94"/>
                      </a:cubicBezTo>
                      <a:cubicBezTo>
                        <a:pt x="197" y="94"/>
                        <a:pt x="208" y="96"/>
                        <a:pt x="218" y="100"/>
                      </a:cubicBezTo>
                      <a:cubicBezTo>
                        <a:pt x="224" y="102"/>
                        <a:pt x="230" y="103"/>
                        <a:pt x="235" y="103"/>
                      </a:cubicBezTo>
                      <a:cubicBezTo>
                        <a:pt x="254" y="103"/>
                        <a:pt x="271" y="92"/>
                        <a:pt x="278" y="73"/>
                      </a:cubicBezTo>
                      <a:cubicBezTo>
                        <a:pt x="288" y="51"/>
                        <a:pt x="276" y="22"/>
                        <a:pt x="253" y="14"/>
                      </a:cubicBezTo>
                      <a:cubicBezTo>
                        <a:pt x="232" y="5"/>
                        <a:pt x="209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42"/>
                <p:cNvSpPr/>
                <p:nvPr/>
              </p:nvSpPr>
              <p:spPr>
                <a:xfrm rot="-2053816">
                  <a:off x="903711" y="1249375"/>
                  <a:ext cx="267575" cy="2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2417" extrusionOk="0">
                      <a:moveTo>
                        <a:pt x="2581" y="1"/>
                      </a:moveTo>
                      <a:cubicBezTo>
                        <a:pt x="2548" y="3"/>
                        <a:pt x="2090" y="120"/>
                        <a:pt x="2050" y="133"/>
                      </a:cubicBezTo>
                      <a:cubicBezTo>
                        <a:pt x="2130" y="245"/>
                        <a:pt x="2192" y="369"/>
                        <a:pt x="2230" y="496"/>
                      </a:cubicBezTo>
                      <a:cubicBezTo>
                        <a:pt x="2255" y="576"/>
                        <a:pt x="2272" y="659"/>
                        <a:pt x="2281" y="739"/>
                      </a:cubicBezTo>
                      <a:lnTo>
                        <a:pt x="2286" y="801"/>
                      </a:lnTo>
                      <a:lnTo>
                        <a:pt x="2286" y="806"/>
                      </a:lnTo>
                      <a:lnTo>
                        <a:pt x="2286" y="811"/>
                      </a:lnTo>
                      <a:lnTo>
                        <a:pt x="2286" y="829"/>
                      </a:lnTo>
                      <a:lnTo>
                        <a:pt x="2288" y="866"/>
                      </a:lnTo>
                      <a:lnTo>
                        <a:pt x="2286" y="917"/>
                      </a:lnTo>
                      <a:cubicBezTo>
                        <a:pt x="2285" y="936"/>
                        <a:pt x="2285" y="953"/>
                        <a:pt x="2281" y="973"/>
                      </a:cubicBezTo>
                      <a:cubicBezTo>
                        <a:pt x="2250" y="1274"/>
                        <a:pt x="2072" y="1529"/>
                        <a:pt x="1857" y="1671"/>
                      </a:cubicBezTo>
                      <a:cubicBezTo>
                        <a:pt x="1748" y="1743"/>
                        <a:pt x="1632" y="1788"/>
                        <a:pt x="1516" y="1813"/>
                      </a:cubicBezTo>
                      <a:cubicBezTo>
                        <a:pt x="1458" y="1825"/>
                        <a:pt x="1402" y="1831"/>
                        <a:pt x="1344" y="1832"/>
                      </a:cubicBezTo>
                      <a:lnTo>
                        <a:pt x="1323" y="1832"/>
                      </a:lnTo>
                      <a:lnTo>
                        <a:pt x="1308" y="1831"/>
                      </a:lnTo>
                      <a:cubicBezTo>
                        <a:pt x="1299" y="1831"/>
                        <a:pt x="1283" y="1829"/>
                        <a:pt x="1273" y="1829"/>
                      </a:cubicBezTo>
                      <a:cubicBezTo>
                        <a:pt x="1248" y="1827"/>
                        <a:pt x="1223" y="1823"/>
                        <a:pt x="1201" y="1818"/>
                      </a:cubicBezTo>
                      <a:cubicBezTo>
                        <a:pt x="1011" y="1781"/>
                        <a:pt x="871" y="1671"/>
                        <a:pt x="787" y="1566"/>
                      </a:cubicBezTo>
                      <a:cubicBezTo>
                        <a:pt x="702" y="1457"/>
                        <a:pt x="669" y="1353"/>
                        <a:pt x="653" y="1283"/>
                      </a:cubicBezTo>
                      <a:cubicBezTo>
                        <a:pt x="646" y="1248"/>
                        <a:pt x="643" y="1220"/>
                        <a:pt x="641" y="1201"/>
                      </a:cubicBezTo>
                      <a:cubicBezTo>
                        <a:pt x="639" y="1183"/>
                        <a:pt x="639" y="1173"/>
                        <a:pt x="639" y="1173"/>
                      </a:cubicBezTo>
                      <a:lnTo>
                        <a:pt x="638" y="1159"/>
                      </a:lnTo>
                      <a:cubicBezTo>
                        <a:pt x="638" y="1157"/>
                        <a:pt x="638" y="1153"/>
                        <a:pt x="638" y="1152"/>
                      </a:cubicBezTo>
                      <a:cubicBezTo>
                        <a:pt x="621" y="992"/>
                        <a:pt x="486" y="873"/>
                        <a:pt x="329" y="873"/>
                      </a:cubicBezTo>
                      <a:cubicBezTo>
                        <a:pt x="319" y="873"/>
                        <a:pt x="308" y="873"/>
                        <a:pt x="297" y="875"/>
                      </a:cubicBezTo>
                      <a:cubicBezTo>
                        <a:pt x="125" y="892"/>
                        <a:pt x="1" y="1045"/>
                        <a:pt x="18" y="1215"/>
                      </a:cubicBezTo>
                      <a:cubicBezTo>
                        <a:pt x="18" y="1215"/>
                        <a:pt x="20" y="1234"/>
                        <a:pt x="25" y="1269"/>
                      </a:cubicBezTo>
                      <a:cubicBezTo>
                        <a:pt x="29" y="1304"/>
                        <a:pt x="36" y="1357"/>
                        <a:pt x="52" y="1424"/>
                      </a:cubicBezTo>
                      <a:cubicBezTo>
                        <a:pt x="83" y="1555"/>
                        <a:pt x="153" y="1752"/>
                        <a:pt x="317" y="1950"/>
                      </a:cubicBezTo>
                      <a:cubicBezTo>
                        <a:pt x="399" y="2048"/>
                        <a:pt x="504" y="2143"/>
                        <a:pt x="634" y="2225"/>
                      </a:cubicBezTo>
                      <a:cubicBezTo>
                        <a:pt x="764" y="2304"/>
                        <a:pt x="920" y="2369"/>
                        <a:pt x="1095" y="2399"/>
                      </a:cubicBezTo>
                      <a:cubicBezTo>
                        <a:pt x="1139" y="2406"/>
                        <a:pt x="1183" y="2411"/>
                        <a:pt x="1229" y="2415"/>
                      </a:cubicBezTo>
                      <a:cubicBezTo>
                        <a:pt x="1253" y="2415"/>
                        <a:pt x="1273" y="2416"/>
                        <a:pt x="1299" y="2416"/>
                      </a:cubicBezTo>
                      <a:lnTo>
                        <a:pt x="1371" y="2416"/>
                      </a:lnTo>
                      <a:cubicBezTo>
                        <a:pt x="1457" y="2411"/>
                        <a:pt x="1550" y="2399"/>
                        <a:pt x="1641" y="2378"/>
                      </a:cubicBezTo>
                      <a:cubicBezTo>
                        <a:pt x="1825" y="2336"/>
                        <a:pt x="2011" y="2257"/>
                        <a:pt x="2179" y="2137"/>
                      </a:cubicBezTo>
                      <a:cubicBezTo>
                        <a:pt x="2348" y="2018"/>
                        <a:pt x="2499" y="1860"/>
                        <a:pt x="2611" y="1671"/>
                      </a:cubicBezTo>
                      <a:cubicBezTo>
                        <a:pt x="2725" y="1481"/>
                        <a:pt x="2800" y="1259"/>
                        <a:pt x="2820" y="1025"/>
                      </a:cubicBezTo>
                      <a:cubicBezTo>
                        <a:pt x="2823" y="997"/>
                        <a:pt x="2823" y="967"/>
                        <a:pt x="2825" y="938"/>
                      </a:cubicBezTo>
                      <a:cubicBezTo>
                        <a:pt x="2827" y="908"/>
                        <a:pt x="2825" y="875"/>
                        <a:pt x="2825" y="843"/>
                      </a:cubicBezTo>
                      <a:lnTo>
                        <a:pt x="2823" y="806"/>
                      </a:lnTo>
                      <a:lnTo>
                        <a:pt x="2821" y="787"/>
                      </a:lnTo>
                      <a:lnTo>
                        <a:pt x="2821" y="771"/>
                      </a:lnTo>
                      <a:lnTo>
                        <a:pt x="2820" y="760"/>
                      </a:lnTo>
                      <a:lnTo>
                        <a:pt x="2811" y="675"/>
                      </a:lnTo>
                      <a:cubicBezTo>
                        <a:pt x="2795" y="561"/>
                        <a:pt x="2769" y="447"/>
                        <a:pt x="2732" y="334"/>
                      </a:cubicBezTo>
                      <a:cubicBezTo>
                        <a:pt x="2692" y="213"/>
                        <a:pt x="2648" y="113"/>
                        <a:pt x="2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4" name="Google Shape;2104;p42"/>
                <p:cNvSpPr/>
                <p:nvPr/>
              </p:nvSpPr>
              <p:spPr>
                <a:xfrm>
                  <a:off x="733514" y="1140425"/>
                  <a:ext cx="302604" cy="64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6793" extrusionOk="0">
                      <a:moveTo>
                        <a:pt x="2005" y="1"/>
                      </a:moveTo>
                      <a:lnTo>
                        <a:pt x="1914" y="8"/>
                      </a:lnTo>
                      <a:cubicBezTo>
                        <a:pt x="1853" y="13"/>
                        <a:pt x="1791" y="20"/>
                        <a:pt x="1730" y="30"/>
                      </a:cubicBezTo>
                      <a:cubicBezTo>
                        <a:pt x="1607" y="51"/>
                        <a:pt x="1486" y="83"/>
                        <a:pt x="1369" y="125"/>
                      </a:cubicBezTo>
                      <a:cubicBezTo>
                        <a:pt x="1132" y="209"/>
                        <a:pt x="909" y="341"/>
                        <a:pt x="719" y="506"/>
                      </a:cubicBezTo>
                      <a:cubicBezTo>
                        <a:pt x="530" y="671"/>
                        <a:pt x="372" y="871"/>
                        <a:pt x="256" y="1090"/>
                      </a:cubicBezTo>
                      <a:cubicBezTo>
                        <a:pt x="139" y="1309"/>
                        <a:pt x="63" y="1548"/>
                        <a:pt x="27" y="1786"/>
                      </a:cubicBezTo>
                      <a:cubicBezTo>
                        <a:pt x="7" y="1907"/>
                        <a:pt x="0" y="2027"/>
                        <a:pt x="0" y="2149"/>
                      </a:cubicBezTo>
                      <a:cubicBezTo>
                        <a:pt x="0" y="2179"/>
                        <a:pt x="0" y="2214"/>
                        <a:pt x="2" y="2239"/>
                      </a:cubicBezTo>
                      <a:lnTo>
                        <a:pt x="7" y="2327"/>
                      </a:lnTo>
                      <a:cubicBezTo>
                        <a:pt x="13" y="2386"/>
                        <a:pt x="20" y="2446"/>
                        <a:pt x="30" y="2504"/>
                      </a:cubicBezTo>
                      <a:cubicBezTo>
                        <a:pt x="70" y="2741"/>
                        <a:pt x="149" y="2962"/>
                        <a:pt x="251" y="3163"/>
                      </a:cubicBezTo>
                      <a:cubicBezTo>
                        <a:pt x="455" y="3567"/>
                        <a:pt x="732" y="3895"/>
                        <a:pt x="1018" y="4172"/>
                      </a:cubicBezTo>
                      <a:cubicBezTo>
                        <a:pt x="1305" y="4447"/>
                        <a:pt x="1604" y="4675"/>
                        <a:pt x="1891" y="4863"/>
                      </a:cubicBezTo>
                      <a:cubicBezTo>
                        <a:pt x="2161" y="5033"/>
                        <a:pt x="2354" y="5238"/>
                        <a:pt x="2439" y="5454"/>
                      </a:cubicBezTo>
                      <a:cubicBezTo>
                        <a:pt x="2524" y="5670"/>
                        <a:pt x="2503" y="5884"/>
                        <a:pt x="2458" y="6054"/>
                      </a:cubicBezTo>
                      <a:cubicBezTo>
                        <a:pt x="2412" y="6226"/>
                        <a:pt x="2346" y="6356"/>
                        <a:pt x="2302" y="6447"/>
                      </a:cubicBezTo>
                      <a:cubicBezTo>
                        <a:pt x="2253" y="6540"/>
                        <a:pt x="2228" y="6591"/>
                        <a:pt x="2228" y="6591"/>
                      </a:cubicBezTo>
                      <a:cubicBezTo>
                        <a:pt x="2193" y="6658"/>
                        <a:pt x="2218" y="6740"/>
                        <a:pt x="2284" y="6775"/>
                      </a:cubicBezTo>
                      <a:cubicBezTo>
                        <a:pt x="2306" y="6787"/>
                        <a:pt x="2329" y="6792"/>
                        <a:pt x="2352" y="6792"/>
                      </a:cubicBezTo>
                      <a:cubicBezTo>
                        <a:pt x="2401" y="6792"/>
                        <a:pt x="2448" y="6766"/>
                        <a:pt x="2472" y="6721"/>
                      </a:cubicBezTo>
                      <a:lnTo>
                        <a:pt x="2474" y="6719"/>
                      </a:lnTo>
                      <a:cubicBezTo>
                        <a:pt x="2474" y="6719"/>
                        <a:pt x="2500" y="6670"/>
                        <a:pt x="2551" y="6577"/>
                      </a:cubicBezTo>
                      <a:cubicBezTo>
                        <a:pt x="2600" y="6482"/>
                        <a:pt x="2679" y="6338"/>
                        <a:pt x="2740" y="6133"/>
                      </a:cubicBezTo>
                      <a:cubicBezTo>
                        <a:pt x="2770" y="6030"/>
                        <a:pt x="2795" y="5910"/>
                        <a:pt x="2798" y="5775"/>
                      </a:cubicBezTo>
                      <a:cubicBezTo>
                        <a:pt x="2802" y="5642"/>
                        <a:pt x="2784" y="5491"/>
                        <a:pt x="2728" y="5344"/>
                      </a:cubicBezTo>
                      <a:cubicBezTo>
                        <a:pt x="2623" y="5044"/>
                        <a:pt x="2370" y="4781"/>
                        <a:pt x="2077" y="4588"/>
                      </a:cubicBezTo>
                      <a:lnTo>
                        <a:pt x="2079" y="4588"/>
                      </a:lnTo>
                      <a:cubicBezTo>
                        <a:pt x="1809" y="4402"/>
                        <a:pt x="1532" y="4181"/>
                        <a:pt x="1270" y="3918"/>
                      </a:cubicBezTo>
                      <a:cubicBezTo>
                        <a:pt x="1011" y="3654"/>
                        <a:pt x="765" y="3346"/>
                        <a:pt x="598" y="2993"/>
                      </a:cubicBezTo>
                      <a:cubicBezTo>
                        <a:pt x="514" y="2818"/>
                        <a:pt x="455" y="2632"/>
                        <a:pt x="427" y="2441"/>
                      </a:cubicBezTo>
                      <a:cubicBezTo>
                        <a:pt x="418" y="2393"/>
                        <a:pt x="414" y="2346"/>
                        <a:pt x="411" y="2297"/>
                      </a:cubicBezTo>
                      <a:lnTo>
                        <a:pt x="407" y="2221"/>
                      </a:lnTo>
                      <a:cubicBezTo>
                        <a:pt x="407" y="2191"/>
                        <a:pt x="409" y="2172"/>
                        <a:pt x="409" y="2148"/>
                      </a:cubicBezTo>
                      <a:cubicBezTo>
                        <a:pt x="411" y="2053"/>
                        <a:pt x="420" y="1951"/>
                        <a:pt x="437" y="1855"/>
                      </a:cubicBezTo>
                      <a:cubicBezTo>
                        <a:pt x="472" y="1660"/>
                        <a:pt x="539" y="1471"/>
                        <a:pt x="635" y="1299"/>
                      </a:cubicBezTo>
                      <a:cubicBezTo>
                        <a:pt x="732" y="1125"/>
                        <a:pt x="862" y="972"/>
                        <a:pt x="1012" y="846"/>
                      </a:cubicBezTo>
                      <a:cubicBezTo>
                        <a:pt x="1163" y="722"/>
                        <a:pt x="1335" y="625"/>
                        <a:pt x="1521" y="564"/>
                      </a:cubicBezTo>
                      <a:cubicBezTo>
                        <a:pt x="1612" y="534"/>
                        <a:pt x="1709" y="511"/>
                        <a:pt x="1805" y="497"/>
                      </a:cubicBezTo>
                      <a:cubicBezTo>
                        <a:pt x="1853" y="490"/>
                        <a:pt x="1902" y="486"/>
                        <a:pt x="1949" y="483"/>
                      </a:cubicBezTo>
                      <a:lnTo>
                        <a:pt x="2025" y="479"/>
                      </a:lnTo>
                      <a:lnTo>
                        <a:pt x="2091" y="481"/>
                      </a:lnTo>
                      <a:cubicBezTo>
                        <a:pt x="2226" y="486"/>
                        <a:pt x="2361" y="508"/>
                        <a:pt x="2486" y="555"/>
                      </a:cubicBezTo>
                      <a:cubicBezTo>
                        <a:pt x="2709" y="501"/>
                        <a:pt x="2982" y="436"/>
                        <a:pt x="3196" y="378"/>
                      </a:cubicBezTo>
                      <a:cubicBezTo>
                        <a:pt x="3112" y="318"/>
                        <a:pt x="2933" y="218"/>
                        <a:pt x="2837" y="172"/>
                      </a:cubicBezTo>
                      <a:cubicBezTo>
                        <a:pt x="2610" y="65"/>
                        <a:pt x="2360" y="6"/>
                        <a:pt x="2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5" name="Google Shape;2105;p42"/>
              <p:cNvSpPr/>
              <p:nvPr/>
            </p:nvSpPr>
            <p:spPr>
              <a:xfrm>
                <a:off x="984450" y="975400"/>
                <a:ext cx="769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1991" extrusionOk="0">
                    <a:moveTo>
                      <a:pt x="30" y="784"/>
                    </a:moveTo>
                    <a:lnTo>
                      <a:pt x="1539" y="1991"/>
                    </a:lnTo>
                    <a:lnTo>
                      <a:pt x="3078" y="332"/>
                    </a:lnTo>
                    <a:lnTo>
                      <a:pt x="2565" y="0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</p:grpSp>
      <p:grpSp>
        <p:nvGrpSpPr>
          <p:cNvPr id="260" name="Grupo 259"/>
          <p:cNvGrpSpPr/>
          <p:nvPr/>
        </p:nvGrpSpPr>
        <p:grpSpPr>
          <a:xfrm>
            <a:off x="5057274" y="2621469"/>
            <a:ext cx="3225004" cy="2204581"/>
            <a:chOff x="0" y="0"/>
            <a:chExt cx="3268345" cy="2466974"/>
          </a:xfrm>
        </p:grpSpPr>
        <p:pic>
          <p:nvPicPr>
            <p:cNvPr id="261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68345" cy="2181225"/>
            </a:xfrm>
            <a:prstGeom prst="rect">
              <a:avLst/>
            </a:prstGeom>
          </p:spPr>
        </p:pic>
        <p:sp>
          <p:nvSpPr>
            <p:cNvPr id="262" name="Cuadro de texto 15"/>
            <p:cNvSpPr txBox="1"/>
            <p:nvPr/>
          </p:nvSpPr>
          <p:spPr>
            <a:xfrm>
              <a:off x="9524" y="2133599"/>
              <a:ext cx="3249295" cy="333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Fotografía por: </a:t>
              </a:r>
              <a:r>
                <a:rPr lang="es-MX" sz="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Pinacho</a:t>
              </a:r>
              <a:r>
                <a:rPr lang="es-MX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-B</a:t>
              </a:r>
              <a:endPara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2361634" y="3526236"/>
            <a:ext cx="239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>
                <a:hlinkClick r:id="rId4"/>
              </a:rPr>
              <a:t>https://www.youtube.com/watch?v=NKoifoVdX7s</a:t>
            </a:r>
            <a:r>
              <a:rPr lang="es-MX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46"/>
          <p:cNvSpPr txBox="1">
            <a:spLocks noGrp="1"/>
          </p:cNvSpPr>
          <p:nvPr>
            <p:ph type="title"/>
          </p:nvPr>
        </p:nvSpPr>
        <p:spPr>
          <a:xfrm>
            <a:off x="1812937" y="539250"/>
            <a:ext cx="62781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err="1">
                <a:solidFill>
                  <a:schemeClr val="accent4"/>
                </a:solidFill>
              </a:rPr>
              <a:t>Talamilo’ob</a:t>
            </a:r>
            <a:r>
              <a:rPr lang="es-ES" sz="2800" dirty="0">
                <a:solidFill>
                  <a:schemeClr val="accent4"/>
                </a:solidFill>
              </a:rPr>
              <a:t> </a:t>
            </a:r>
            <a:r>
              <a:rPr lang="es-ES" sz="2800" dirty="0" err="1">
                <a:solidFill>
                  <a:schemeClr val="accent4"/>
                </a:solidFill>
              </a:rPr>
              <a:t>ku</a:t>
            </a:r>
            <a:r>
              <a:rPr lang="es-ES" sz="2800" dirty="0">
                <a:solidFill>
                  <a:schemeClr val="accent4"/>
                </a:solidFill>
              </a:rPr>
              <a:t> </a:t>
            </a:r>
            <a:r>
              <a:rPr lang="es-ES" sz="2800" dirty="0" err="1">
                <a:solidFill>
                  <a:schemeClr val="accent4"/>
                </a:solidFill>
              </a:rPr>
              <a:t>máasnsiko’ob</a:t>
            </a:r>
            <a:endParaRPr sz="2800" dirty="0">
              <a:solidFill>
                <a:schemeClr val="accent4"/>
              </a:solidFill>
            </a:endParaRPr>
          </a:p>
        </p:txBody>
      </p:sp>
      <p:sp>
        <p:nvSpPr>
          <p:cNvPr id="2345" name="Google Shape;2345;p46"/>
          <p:cNvSpPr txBox="1">
            <a:spLocks noGrp="1"/>
          </p:cNvSpPr>
          <p:nvPr>
            <p:ph type="subTitle" idx="1"/>
          </p:nvPr>
        </p:nvSpPr>
        <p:spPr>
          <a:xfrm>
            <a:off x="2768252" y="1022198"/>
            <a:ext cx="43722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MX" dirty="0"/>
              <a:t>K</a:t>
            </a:r>
            <a:r>
              <a:rPr lang="en" dirty="0"/>
              <a:t>u seen lu’usal che’ob: ku beetik u p’áatal mina’an u yoto’och le ba’alche’oba’.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MX" dirty="0"/>
              <a:t>U</a:t>
            </a:r>
            <a:r>
              <a:rPr lang="en" dirty="0"/>
              <a:t> yoksa’al agricultura yéetel ganaderia ti’ le kajtalilo’obo’: ku beetik u lu’usal che’o’ob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MX" dirty="0"/>
              <a:t>U</a:t>
            </a:r>
            <a:r>
              <a:rPr lang="en" dirty="0"/>
              <a:t> ko’onol che’ob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MX" dirty="0"/>
              <a:t>Y</a:t>
            </a:r>
            <a:r>
              <a:rPr lang="en" dirty="0"/>
              <a:t>a’ab u k’iinsal le ba’alche’ob tumen wíinko’ob uti’al u ch’aiko’ob u mejenilo’ob ti’al u yaalak’tiko’ob wa u koono’ob.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le ma’axo’obo’ leti’ob bisik 90%  ti’ le ba’alche’ob ku kanáantal tu kúuchilo’ob jebix le yaan AKUMALO’.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Le ma’axo’obo’ ti’ yaano’ob ichil le 25 ba’alche’ob ta’aytak u ch’éejelo’ob way yóok¿ol kaabe’</a:t>
            </a:r>
            <a:endParaRPr dirty="0"/>
          </a:p>
        </p:txBody>
      </p:sp>
      <p:grpSp>
        <p:nvGrpSpPr>
          <p:cNvPr id="2346" name="Google Shape;2346;p46"/>
          <p:cNvGrpSpPr/>
          <p:nvPr/>
        </p:nvGrpSpPr>
        <p:grpSpPr>
          <a:xfrm>
            <a:off x="-552251" y="-786587"/>
            <a:ext cx="2618980" cy="3086563"/>
            <a:chOff x="-552251" y="-786587"/>
            <a:chExt cx="2618980" cy="3086563"/>
          </a:xfrm>
        </p:grpSpPr>
        <p:sp>
          <p:nvSpPr>
            <p:cNvPr id="2347" name="Google Shape;2347;p46"/>
            <p:cNvSpPr/>
            <p:nvPr/>
          </p:nvSpPr>
          <p:spPr>
            <a:xfrm rot="-2700000">
              <a:off x="-648163" y="76406"/>
              <a:ext cx="2810804" cy="892993"/>
            </a:xfrm>
            <a:custGeom>
              <a:avLst/>
              <a:gdLst/>
              <a:ahLst/>
              <a:cxnLst/>
              <a:rect l="l" t="t" r="r" b="b"/>
              <a:pathLst>
                <a:path w="62164" h="22344" extrusionOk="0">
                  <a:moveTo>
                    <a:pt x="244" y="1"/>
                  </a:moveTo>
                  <a:cubicBezTo>
                    <a:pt x="157" y="639"/>
                    <a:pt x="202" y="930"/>
                    <a:pt x="1" y="1541"/>
                  </a:cubicBezTo>
                  <a:lnTo>
                    <a:pt x="1" y="1543"/>
                  </a:lnTo>
                  <a:cubicBezTo>
                    <a:pt x="1176" y="5075"/>
                    <a:pt x="2363" y="8635"/>
                    <a:pt x="4191" y="11880"/>
                  </a:cubicBezTo>
                  <a:cubicBezTo>
                    <a:pt x="6019" y="15125"/>
                    <a:pt x="8552" y="18073"/>
                    <a:pt x="11851" y="19800"/>
                  </a:cubicBezTo>
                  <a:cubicBezTo>
                    <a:pt x="15504" y="21710"/>
                    <a:pt x="19764" y="21983"/>
                    <a:pt x="23881" y="22183"/>
                  </a:cubicBezTo>
                  <a:cubicBezTo>
                    <a:pt x="25585" y="22266"/>
                    <a:pt x="27292" y="22344"/>
                    <a:pt x="28998" y="22344"/>
                  </a:cubicBezTo>
                  <a:cubicBezTo>
                    <a:pt x="29458" y="22344"/>
                    <a:pt x="29917" y="22338"/>
                    <a:pt x="30377" y="22326"/>
                  </a:cubicBezTo>
                  <a:cubicBezTo>
                    <a:pt x="42272" y="22003"/>
                    <a:pt x="53961" y="16800"/>
                    <a:pt x="62164" y="8180"/>
                  </a:cubicBezTo>
                  <a:cubicBezTo>
                    <a:pt x="61723" y="7817"/>
                    <a:pt x="61458" y="7293"/>
                    <a:pt x="61274" y="6752"/>
                  </a:cubicBezTo>
                  <a:cubicBezTo>
                    <a:pt x="56736" y="11531"/>
                    <a:pt x="51248" y="15679"/>
                    <a:pt x="45327" y="18572"/>
                  </a:cubicBezTo>
                  <a:cubicBezTo>
                    <a:pt x="44133" y="19156"/>
                    <a:pt x="42917" y="19708"/>
                    <a:pt x="41638" y="20073"/>
                  </a:cubicBezTo>
                  <a:cubicBezTo>
                    <a:pt x="37672" y="21205"/>
                    <a:pt x="33461" y="21134"/>
                    <a:pt x="29340" y="21252"/>
                  </a:cubicBezTo>
                  <a:cubicBezTo>
                    <a:pt x="27405" y="21307"/>
                    <a:pt x="25464" y="21386"/>
                    <a:pt x="23528" y="21386"/>
                  </a:cubicBezTo>
                  <a:cubicBezTo>
                    <a:pt x="21576" y="21386"/>
                    <a:pt x="19628" y="21306"/>
                    <a:pt x="17695" y="21038"/>
                  </a:cubicBezTo>
                  <a:cubicBezTo>
                    <a:pt x="16082" y="20813"/>
                    <a:pt x="14513" y="20345"/>
                    <a:pt x="12971" y="19822"/>
                  </a:cubicBezTo>
                  <a:cubicBezTo>
                    <a:pt x="12516" y="19668"/>
                    <a:pt x="12048" y="19501"/>
                    <a:pt x="11702" y="19170"/>
                  </a:cubicBezTo>
                  <a:cubicBezTo>
                    <a:pt x="11388" y="18870"/>
                    <a:pt x="11199" y="18461"/>
                    <a:pt x="10901" y="18147"/>
                  </a:cubicBezTo>
                  <a:cubicBezTo>
                    <a:pt x="10452" y="17672"/>
                    <a:pt x="9803" y="17458"/>
                    <a:pt x="9219" y="17165"/>
                  </a:cubicBezTo>
                  <a:cubicBezTo>
                    <a:pt x="7170" y="16137"/>
                    <a:pt x="5859" y="14081"/>
                    <a:pt x="4788" y="12053"/>
                  </a:cubicBezTo>
                  <a:cubicBezTo>
                    <a:pt x="2779" y="8247"/>
                    <a:pt x="1248" y="4188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8" name="Google Shape;2348;p46"/>
            <p:cNvGrpSpPr/>
            <p:nvPr/>
          </p:nvGrpSpPr>
          <p:grpSpPr>
            <a:xfrm>
              <a:off x="408635" y="652865"/>
              <a:ext cx="1145106" cy="1647111"/>
              <a:chOff x="401304" y="942150"/>
              <a:chExt cx="1024704" cy="1473924"/>
            </a:xfrm>
          </p:grpSpPr>
          <p:sp>
            <p:nvSpPr>
              <p:cNvPr id="2349" name="Google Shape;2349;p46"/>
              <p:cNvSpPr/>
              <p:nvPr/>
            </p:nvSpPr>
            <p:spPr>
              <a:xfrm>
                <a:off x="430966" y="2256876"/>
                <a:ext cx="61619" cy="10203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78" extrusionOk="0">
                    <a:moveTo>
                      <a:pt x="233" y="1"/>
                    </a:moveTo>
                    <a:cubicBezTo>
                      <a:pt x="184" y="1"/>
                      <a:pt x="136" y="27"/>
                      <a:pt x="111" y="72"/>
                    </a:cubicBezTo>
                    <a:cubicBezTo>
                      <a:pt x="18" y="241"/>
                      <a:pt x="0" y="437"/>
                      <a:pt x="62" y="625"/>
                    </a:cubicBezTo>
                    <a:cubicBezTo>
                      <a:pt x="121" y="809"/>
                      <a:pt x="249" y="964"/>
                      <a:pt x="425" y="1060"/>
                    </a:cubicBezTo>
                    <a:cubicBezTo>
                      <a:pt x="446" y="1072"/>
                      <a:pt x="469" y="1078"/>
                      <a:pt x="491" y="1078"/>
                    </a:cubicBezTo>
                    <a:cubicBezTo>
                      <a:pt x="540" y="1078"/>
                      <a:pt x="588" y="1051"/>
                      <a:pt x="614" y="1006"/>
                    </a:cubicBezTo>
                    <a:cubicBezTo>
                      <a:pt x="651" y="939"/>
                      <a:pt x="626" y="853"/>
                      <a:pt x="560" y="816"/>
                    </a:cubicBezTo>
                    <a:cubicBezTo>
                      <a:pt x="448" y="755"/>
                      <a:pt x="363" y="655"/>
                      <a:pt x="326" y="539"/>
                    </a:cubicBezTo>
                    <a:cubicBezTo>
                      <a:pt x="290" y="425"/>
                      <a:pt x="300" y="308"/>
                      <a:pt x="355" y="208"/>
                    </a:cubicBezTo>
                    <a:cubicBezTo>
                      <a:pt x="391" y="141"/>
                      <a:pt x="367" y="57"/>
                      <a:pt x="300" y="18"/>
                    </a:cubicBezTo>
                    <a:cubicBezTo>
                      <a:pt x="279" y="6"/>
                      <a:pt x="256" y="1"/>
                      <a:pt x="2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50" name="Google Shape;2350;p46"/>
              <p:cNvGrpSpPr/>
              <p:nvPr/>
            </p:nvGrpSpPr>
            <p:grpSpPr>
              <a:xfrm>
                <a:off x="401304" y="942150"/>
                <a:ext cx="1024704" cy="1473924"/>
                <a:chOff x="384154" y="1140425"/>
                <a:chExt cx="1024704" cy="1473924"/>
              </a:xfrm>
            </p:grpSpPr>
            <p:sp>
              <p:nvSpPr>
                <p:cNvPr id="2351" name="Google Shape;2351;p46"/>
                <p:cNvSpPr/>
                <p:nvPr/>
              </p:nvSpPr>
              <p:spPr>
                <a:xfrm>
                  <a:off x="1005827" y="1590780"/>
                  <a:ext cx="314720" cy="24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5" h="2567" extrusionOk="0">
                      <a:moveTo>
                        <a:pt x="927" y="1"/>
                      </a:moveTo>
                      <a:cubicBezTo>
                        <a:pt x="668" y="1"/>
                        <a:pt x="426" y="65"/>
                        <a:pt x="225" y="214"/>
                      </a:cubicBezTo>
                      <a:cubicBezTo>
                        <a:pt x="100" y="305"/>
                        <a:pt x="74" y="479"/>
                        <a:pt x="165" y="603"/>
                      </a:cubicBezTo>
                      <a:cubicBezTo>
                        <a:pt x="219" y="677"/>
                        <a:pt x="304" y="715"/>
                        <a:pt x="389" y="715"/>
                      </a:cubicBezTo>
                      <a:cubicBezTo>
                        <a:pt x="447" y="715"/>
                        <a:pt x="505" y="698"/>
                        <a:pt x="554" y="661"/>
                      </a:cubicBezTo>
                      <a:cubicBezTo>
                        <a:pt x="655" y="587"/>
                        <a:pt x="785" y="554"/>
                        <a:pt x="931" y="554"/>
                      </a:cubicBezTo>
                      <a:cubicBezTo>
                        <a:pt x="1289" y="554"/>
                        <a:pt x="1743" y="750"/>
                        <a:pt x="2103" y="1010"/>
                      </a:cubicBezTo>
                      <a:cubicBezTo>
                        <a:pt x="2559" y="1340"/>
                        <a:pt x="2691" y="1638"/>
                        <a:pt x="2668" y="1707"/>
                      </a:cubicBezTo>
                      <a:cubicBezTo>
                        <a:pt x="2614" y="1871"/>
                        <a:pt x="2524" y="1929"/>
                        <a:pt x="2461" y="1957"/>
                      </a:cubicBezTo>
                      <a:cubicBezTo>
                        <a:pt x="2380" y="1994"/>
                        <a:pt x="2281" y="2010"/>
                        <a:pt x="2169" y="2010"/>
                      </a:cubicBezTo>
                      <a:cubicBezTo>
                        <a:pt x="1686" y="2010"/>
                        <a:pt x="966" y="1712"/>
                        <a:pt x="460" y="1500"/>
                      </a:cubicBezTo>
                      <a:lnTo>
                        <a:pt x="423" y="1484"/>
                      </a:lnTo>
                      <a:cubicBezTo>
                        <a:pt x="388" y="1470"/>
                        <a:pt x="352" y="1463"/>
                        <a:pt x="317" y="1463"/>
                      </a:cubicBezTo>
                      <a:cubicBezTo>
                        <a:pt x="207" y="1463"/>
                        <a:pt x="103" y="1527"/>
                        <a:pt x="58" y="1635"/>
                      </a:cubicBezTo>
                      <a:cubicBezTo>
                        <a:pt x="0" y="1777"/>
                        <a:pt x="67" y="1940"/>
                        <a:pt x="209" y="1998"/>
                      </a:cubicBezTo>
                      <a:lnTo>
                        <a:pt x="246" y="2014"/>
                      </a:lnTo>
                      <a:cubicBezTo>
                        <a:pt x="853" y="2266"/>
                        <a:pt x="1572" y="2566"/>
                        <a:pt x="2168" y="2566"/>
                      </a:cubicBezTo>
                      <a:cubicBezTo>
                        <a:pt x="2358" y="2566"/>
                        <a:pt x="2535" y="2536"/>
                        <a:pt x="2693" y="2464"/>
                      </a:cubicBezTo>
                      <a:cubicBezTo>
                        <a:pt x="2936" y="2352"/>
                        <a:pt x="3107" y="2156"/>
                        <a:pt x="3196" y="1882"/>
                      </a:cubicBezTo>
                      <a:cubicBezTo>
                        <a:pt x="3324" y="1493"/>
                        <a:pt x="3038" y="998"/>
                        <a:pt x="2430" y="559"/>
                      </a:cubicBezTo>
                      <a:cubicBezTo>
                        <a:pt x="1987" y="238"/>
                        <a:pt x="1427" y="1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46"/>
                <p:cNvSpPr/>
                <p:nvPr/>
              </p:nvSpPr>
              <p:spPr>
                <a:xfrm>
                  <a:off x="567778" y="1576393"/>
                  <a:ext cx="323238" cy="241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" h="2550" extrusionOk="0">
                      <a:moveTo>
                        <a:pt x="2393" y="1"/>
                      </a:moveTo>
                      <a:cubicBezTo>
                        <a:pt x="1904" y="1"/>
                        <a:pt x="1356" y="221"/>
                        <a:pt x="918" y="522"/>
                      </a:cubicBezTo>
                      <a:cubicBezTo>
                        <a:pt x="299" y="946"/>
                        <a:pt x="1" y="1434"/>
                        <a:pt x="118" y="1825"/>
                      </a:cubicBezTo>
                      <a:cubicBezTo>
                        <a:pt x="201" y="2097"/>
                        <a:pt x="373" y="2304"/>
                        <a:pt x="616" y="2423"/>
                      </a:cubicBezTo>
                      <a:cubicBezTo>
                        <a:pt x="799" y="2511"/>
                        <a:pt x="1009" y="2550"/>
                        <a:pt x="1240" y="2550"/>
                      </a:cubicBezTo>
                      <a:lnTo>
                        <a:pt x="1240" y="2550"/>
                      </a:lnTo>
                      <a:cubicBezTo>
                        <a:pt x="1813" y="2549"/>
                        <a:pt x="2509" y="2318"/>
                        <a:pt x="3200" y="2050"/>
                      </a:cubicBezTo>
                      <a:cubicBezTo>
                        <a:pt x="3344" y="1995"/>
                        <a:pt x="3414" y="1834"/>
                        <a:pt x="3360" y="1690"/>
                      </a:cubicBezTo>
                      <a:cubicBezTo>
                        <a:pt x="3317" y="1579"/>
                        <a:pt x="3211" y="1512"/>
                        <a:pt x="3099" y="1512"/>
                      </a:cubicBezTo>
                      <a:cubicBezTo>
                        <a:pt x="3065" y="1512"/>
                        <a:pt x="3031" y="1518"/>
                        <a:pt x="2998" y="1531"/>
                      </a:cubicBezTo>
                      <a:cubicBezTo>
                        <a:pt x="2610" y="1682"/>
                        <a:pt x="1806" y="1993"/>
                        <a:pt x="1241" y="1993"/>
                      </a:cubicBezTo>
                      <a:cubicBezTo>
                        <a:pt x="1094" y="1993"/>
                        <a:pt x="963" y="1972"/>
                        <a:pt x="860" y="1922"/>
                      </a:cubicBezTo>
                      <a:cubicBezTo>
                        <a:pt x="755" y="1871"/>
                        <a:pt x="688" y="1788"/>
                        <a:pt x="651" y="1664"/>
                      </a:cubicBezTo>
                      <a:cubicBezTo>
                        <a:pt x="630" y="1594"/>
                        <a:pt x="767" y="1299"/>
                        <a:pt x="1232" y="981"/>
                      </a:cubicBezTo>
                      <a:cubicBezTo>
                        <a:pt x="1591" y="736"/>
                        <a:pt x="2037" y="554"/>
                        <a:pt x="2391" y="554"/>
                      </a:cubicBezTo>
                      <a:cubicBezTo>
                        <a:pt x="2547" y="554"/>
                        <a:pt x="2685" y="590"/>
                        <a:pt x="2790" y="671"/>
                      </a:cubicBezTo>
                      <a:cubicBezTo>
                        <a:pt x="2841" y="711"/>
                        <a:pt x="2901" y="730"/>
                        <a:pt x="2961" y="730"/>
                      </a:cubicBezTo>
                      <a:cubicBezTo>
                        <a:pt x="3044" y="730"/>
                        <a:pt x="3125" y="693"/>
                        <a:pt x="3179" y="622"/>
                      </a:cubicBezTo>
                      <a:cubicBezTo>
                        <a:pt x="3274" y="501"/>
                        <a:pt x="3253" y="327"/>
                        <a:pt x="3132" y="232"/>
                      </a:cubicBezTo>
                      <a:cubicBezTo>
                        <a:pt x="2923" y="70"/>
                        <a:pt x="2667" y="1"/>
                        <a:pt x="2393" y="1"/>
                      </a:cubicBezTo>
                      <a:close/>
                      <a:moveTo>
                        <a:pt x="1240" y="2550"/>
                      </a:moveTo>
                      <a:cubicBezTo>
                        <a:pt x="1240" y="2550"/>
                        <a:pt x="1239" y="2550"/>
                        <a:pt x="1239" y="2550"/>
                      </a:cubicBezTo>
                      <a:lnTo>
                        <a:pt x="1241" y="2550"/>
                      </a:lnTo>
                      <a:cubicBezTo>
                        <a:pt x="1241" y="2550"/>
                        <a:pt x="1240" y="2550"/>
                        <a:pt x="1240" y="255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46"/>
                <p:cNvSpPr/>
                <p:nvPr/>
              </p:nvSpPr>
              <p:spPr>
                <a:xfrm>
                  <a:off x="1130294" y="1610468"/>
                  <a:ext cx="77142" cy="37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395" extrusionOk="0">
                      <a:moveTo>
                        <a:pt x="646" y="0"/>
                      </a:moveTo>
                      <a:cubicBezTo>
                        <a:pt x="637" y="0"/>
                        <a:pt x="629" y="1"/>
                        <a:pt x="620" y="2"/>
                      </a:cubicBezTo>
                      <a:lnTo>
                        <a:pt x="141" y="88"/>
                      </a:lnTo>
                      <a:cubicBezTo>
                        <a:pt x="57" y="102"/>
                        <a:pt x="1" y="183"/>
                        <a:pt x="16" y="267"/>
                      </a:cubicBezTo>
                      <a:cubicBezTo>
                        <a:pt x="25" y="323"/>
                        <a:pt x="66" y="367"/>
                        <a:pt x="118" y="386"/>
                      </a:cubicBezTo>
                      <a:cubicBezTo>
                        <a:pt x="133" y="391"/>
                        <a:pt x="150" y="394"/>
                        <a:pt x="168" y="394"/>
                      </a:cubicBezTo>
                      <a:cubicBezTo>
                        <a:pt x="177" y="394"/>
                        <a:pt x="186" y="393"/>
                        <a:pt x="195" y="392"/>
                      </a:cubicBezTo>
                      <a:lnTo>
                        <a:pt x="674" y="307"/>
                      </a:lnTo>
                      <a:cubicBezTo>
                        <a:pt x="758" y="292"/>
                        <a:pt x="815" y="213"/>
                        <a:pt x="799" y="129"/>
                      </a:cubicBezTo>
                      <a:cubicBezTo>
                        <a:pt x="786" y="53"/>
                        <a:pt x="720" y="0"/>
                        <a:pt x="6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46"/>
                <p:cNvSpPr/>
                <p:nvPr/>
              </p:nvSpPr>
              <p:spPr>
                <a:xfrm>
                  <a:off x="1117516" y="1578475"/>
                  <a:ext cx="85755" cy="71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54" extrusionOk="0">
                      <a:moveTo>
                        <a:pt x="740" y="1"/>
                      </a:moveTo>
                      <a:cubicBezTo>
                        <a:pt x="730" y="1"/>
                        <a:pt x="721" y="2"/>
                        <a:pt x="711" y="3"/>
                      </a:cubicBezTo>
                      <a:cubicBezTo>
                        <a:pt x="522" y="37"/>
                        <a:pt x="348" y="110"/>
                        <a:pt x="222" y="210"/>
                      </a:cubicBezTo>
                      <a:cubicBezTo>
                        <a:pt x="73" y="328"/>
                        <a:pt x="1" y="481"/>
                        <a:pt x="27" y="626"/>
                      </a:cubicBezTo>
                      <a:cubicBezTo>
                        <a:pt x="36" y="684"/>
                        <a:pt x="76" y="728"/>
                        <a:pt x="127" y="745"/>
                      </a:cubicBezTo>
                      <a:lnTo>
                        <a:pt x="129" y="745"/>
                      </a:lnTo>
                      <a:cubicBezTo>
                        <a:pt x="143" y="751"/>
                        <a:pt x="159" y="754"/>
                        <a:pt x="175" y="754"/>
                      </a:cubicBezTo>
                      <a:cubicBezTo>
                        <a:pt x="185" y="754"/>
                        <a:pt x="195" y="753"/>
                        <a:pt x="206" y="751"/>
                      </a:cubicBezTo>
                      <a:cubicBezTo>
                        <a:pt x="290" y="737"/>
                        <a:pt x="346" y="656"/>
                        <a:pt x="330" y="572"/>
                      </a:cubicBezTo>
                      <a:cubicBezTo>
                        <a:pt x="327" y="549"/>
                        <a:pt x="350" y="502"/>
                        <a:pt x="415" y="451"/>
                      </a:cubicBezTo>
                      <a:cubicBezTo>
                        <a:pt x="499" y="384"/>
                        <a:pt x="627" y="332"/>
                        <a:pt x="765" y="307"/>
                      </a:cubicBezTo>
                      <a:cubicBezTo>
                        <a:pt x="850" y="293"/>
                        <a:pt x="906" y="212"/>
                        <a:pt x="890" y="128"/>
                      </a:cubicBezTo>
                      <a:cubicBezTo>
                        <a:pt x="878" y="53"/>
                        <a:pt x="813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46"/>
                <p:cNvSpPr/>
                <p:nvPr/>
              </p:nvSpPr>
              <p:spPr>
                <a:xfrm>
                  <a:off x="1116191" y="1548471"/>
                  <a:ext cx="69854" cy="68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" h="724" extrusionOk="0">
                      <a:moveTo>
                        <a:pt x="568" y="1"/>
                      </a:moveTo>
                      <a:cubicBezTo>
                        <a:pt x="560" y="1"/>
                        <a:pt x="551" y="2"/>
                        <a:pt x="543" y="3"/>
                      </a:cubicBezTo>
                      <a:cubicBezTo>
                        <a:pt x="223" y="61"/>
                        <a:pt x="1" y="326"/>
                        <a:pt x="50" y="596"/>
                      </a:cubicBezTo>
                      <a:cubicBezTo>
                        <a:pt x="58" y="654"/>
                        <a:pt x="99" y="698"/>
                        <a:pt x="150" y="715"/>
                      </a:cubicBezTo>
                      <a:lnTo>
                        <a:pt x="151" y="715"/>
                      </a:lnTo>
                      <a:cubicBezTo>
                        <a:pt x="167" y="721"/>
                        <a:pt x="184" y="724"/>
                        <a:pt x="203" y="724"/>
                      </a:cubicBezTo>
                      <a:cubicBezTo>
                        <a:pt x="211" y="724"/>
                        <a:pt x="220" y="723"/>
                        <a:pt x="229" y="722"/>
                      </a:cubicBezTo>
                      <a:cubicBezTo>
                        <a:pt x="313" y="706"/>
                        <a:pt x="369" y="627"/>
                        <a:pt x="353" y="543"/>
                      </a:cubicBezTo>
                      <a:cubicBezTo>
                        <a:pt x="336" y="442"/>
                        <a:pt x="446" y="335"/>
                        <a:pt x="597" y="308"/>
                      </a:cubicBezTo>
                      <a:cubicBezTo>
                        <a:pt x="681" y="294"/>
                        <a:pt x="737" y="213"/>
                        <a:pt x="722" y="129"/>
                      </a:cubicBezTo>
                      <a:cubicBezTo>
                        <a:pt x="709" y="54"/>
                        <a:pt x="643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46"/>
                <p:cNvSpPr/>
                <p:nvPr/>
              </p:nvSpPr>
              <p:spPr>
                <a:xfrm>
                  <a:off x="1080697" y="1528404"/>
                  <a:ext cx="75817" cy="10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103" extrusionOk="0">
                      <a:moveTo>
                        <a:pt x="636" y="0"/>
                      </a:moveTo>
                      <a:cubicBezTo>
                        <a:pt x="626" y="0"/>
                        <a:pt x="617" y="1"/>
                        <a:pt x="607" y="3"/>
                      </a:cubicBezTo>
                      <a:cubicBezTo>
                        <a:pt x="235" y="68"/>
                        <a:pt x="0" y="504"/>
                        <a:pt x="83" y="975"/>
                      </a:cubicBezTo>
                      <a:cubicBezTo>
                        <a:pt x="93" y="1032"/>
                        <a:pt x="133" y="1076"/>
                        <a:pt x="184" y="1094"/>
                      </a:cubicBezTo>
                      <a:cubicBezTo>
                        <a:pt x="201" y="1100"/>
                        <a:pt x="219" y="1103"/>
                        <a:pt x="237" y="1103"/>
                      </a:cubicBezTo>
                      <a:cubicBezTo>
                        <a:pt x="245" y="1103"/>
                        <a:pt x="253" y="1102"/>
                        <a:pt x="262" y="1101"/>
                      </a:cubicBezTo>
                      <a:cubicBezTo>
                        <a:pt x="346" y="1085"/>
                        <a:pt x="402" y="1006"/>
                        <a:pt x="388" y="922"/>
                      </a:cubicBezTo>
                      <a:cubicBezTo>
                        <a:pt x="335" y="624"/>
                        <a:pt x="460" y="341"/>
                        <a:pt x="660" y="306"/>
                      </a:cubicBezTo>
                      <a:cubicBezTo>
                        <a:pt x="744" y="292"/>
                        <a:pt x="800" y="211"/>
                        <a:pt x="786" y="127"/>
                      </a:cubicBezTo>
                      <a:cubicBezTo>
                        <a:pt x="772" y="53"/>
                        <a:pt x="708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46"/>
                <p:cNvSpPr/>
                <p:nvPr/>
              </p:nvSpPr>
              <p:spPr>
                <a:xfrm>
                  <a:off x="1123669" y="1555191"/>
                  <a:ext cx="25367" cy="26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267" y="0"/>
                      </a:moveTo>
                      <a:cubicBezTo>
                        <a:pt x="264" y="0"/>
                        <a:pt x="260" y="2"/>
                        <a:pt x="255" y="4"/>
                      </a:cubicBezTo>
                      <a:cubicBezTo>
                        <a:pt x="137" y="23"/>
                        <a:pt x="46" y="130"/>
                        <a:pt x="1" y="276"/>
                      </a:cubicBezTo>
                      <a:cubicBezTo>
                        <a:pt x="50" y="162"/>
                        <a:pt x="144" y="64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46"/>
                <p:cNvSpPr/>
                <p:nvPr/>
              </p:nvSpPr>
              <p:spPr>
                <a:xfrm>
                  <a:off x="997119" y="1556895"/>
                  <a:ext cx="181733" cy="10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" h="1111" extrusionOk="0">
                      <a:moveTo>
                        <a:pt x="1080" y="1"/>
                      </a:moveTo>
                      <a:cubicBezTo>
                        <a:pt x="906" y="1"/>
                        <a:pt x="721" y="60"/>
                        <a:pt x="559" y="202"/>
                      </a:cubicBezTo>
                      <a:cubicBezTo>
                        <a:pt x="222" y="493"/>
                        <a:pt x="1" y="738"/>
                        <a:pt x="220" y="989"/>
                      </a:cubicBezTo>
                      <a:cubicBezTo>
                        <a:pt x="302" y="1083"/>
                        <a:pt x="410" y="1111"/>
                        <a:pt x="535" y="1111"/>
                      </a:cubicBezTo>
                      <a:cubicBezTo>
                        <a:pt x="722" y="1111"/>
                        <a:pt x="948" y="1048"/>
                        <a:pt x="1190" y="1048"/>
                      </a:cubicBezTo>
                      <a:cubicBezTo>
                        <a:pt x="1217" y="1048"/>
                        <a:pt x="1245" y="1049"/>
                        <a:pt x="1273" y="1051"/>
                      </a:cubicBezTo>
                      <a:cubicBezTo>
                        <a:pt x="1294" y="1052"/>
                        <a:pt x="1315" y="1053"/>
                        <a:pt x="1335" y="1053"/>
                      </a:cubicBezTo>
                      <a:cubicBezTo>
                        <a:pt x="1919" y="1053"/>
                        <a:pt x="1834" y="476"/>
                        <a:pt x="1622" y="233"/>
                      </a:cubicBezTo>
                      <a:cubicBezTo>
                        <a:pt x="1500" y="94"/>
                        <a:pt x="1298" y="1"/>
                        <a:pt x="10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46"/>
                <p:cNvSpPr/>
                <p:nvPr/>
              </p:nvSpPr>
              <p:spPr>
                <a:xfrm>
                  <a:off x="1021255" y="1599015"/>
                  <a:ext cx="62187" cy="54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72" extrusionOk="0">
                      <a:moveTo>
                        <a:pt x="325" y="0"/>
                      </a:moveTo>
                      <a:cubicBezTo>
                        <a:pt x="207" y="0"/>
                        <a:pt x="97" y="70"/>
                        <a:pt x="55" y="186"/>
                      </a:cubicBezTo>
                      <a:cubicBezTo>
                        <a:pt x="0" y="334"/>
                        <a:pt x="79" y="499"/>
                        <a:pt x="232" y="553"/>
                      </a:cubicBezTo>
                      <a:cubicBezTo>
                        <a:pt x="266" y="566"/>
                        <a:pt x="300" y="572"/>
                        <a:pt x="334" y="572"/>
                      </a:cubicBezTo>
                      <a:cubicBezTo>
                        <a:pt x="452" y="572"/>
                        <a:pt x="561" y="501"/>
                        <a:pt x="604" y="386"/>
                      </a:cubicBezTo>
                      <a:cubicBezTo>
                        <a:pt x="656" y="239"/>
                        <a:pt x="579" y="74"/>
                        <a:pt x="426" y="18"/>
                      </a:cubicBezTo>
                      <a:cubicBezTo>
                        <a:pt x="393" y="6"/>
                        <a:pt x="359" y="0"/>
                        <a:pt x="3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46"/>
                <p:cNvSpPr/>
                <p:nvPr/>
              </p:nvSpPr>
              <p:spPr>
                <a:xfrm>
                  <a:off x="1082968" y="1563520"/>
                  <a:ext cx="73829" cy="8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906" extrusionOk="0">
                      <a:moveTo>
                        <a:pt x="238" y="0"/>
                      </a:moveTo>
                      <a:cubicBezTo>
                        <a:pt x="204" y="0"/>
                        <a:pt x="172" y="8"/>
                        <a:pt x="143" y="25"/>
                      </a:cubicBezTo>
                      <a:cubicBezTo>
                        <a:pt x="2" y="105"/>
                        <a:pt x="1" y="363"/>
                        <a:pt x="138" y="598"/>
                      </a:cubicBezTo>
                      <a:cubicBezTo>
                        <a:pt x="246" y="787"/>
                        <a:pt x="410" y="905"/>
                        <a:pt x="542" y="905"/>
                      </a:cubicBezTo>
                      <a:cubicBezTo>
                        <a:pt x="577" y="905"/>
                        <a:pt x="609" y="897"/>
                        <a:pt x="637" y="881"/>
                      </a:cubicBezTo>
                      <a:cubicBezTo>
                        <a:pt x="776" y="800"/>
                        <a:pt x="780" y="542"/>
                        <a:pt x="643" y="307"/>
                      </a:cubicBezTo>
                      <a:cubicBezTo>
                        <a:pt x="534" y="119"/>
                        <a:pt x="371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46"/>
                <p:cNvSpPr/>
                <p:nvPr/>
              </p:nvSpPr>
              <p:spPr>
                <a:xfrm>
                  <a:off x="682023" y="1578097"/>
                  <a:ext cx="76952" cy="41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441" extrusionOk="0">
                      <a:moveTo>
                        <a:pt x="173" y="0"/>
                      </a:moveTo>
                      <a:cubicBezTo>
                        <a:pt x="105" y="0"/>
                        <a:pt x="42" y="44"/>
                        <a:pt x="23" y="113"/>
                      </a:cubicBezTo>
                      <a:cubicBezTo>
                        <a:pt x="1" y="195"/>
                        <a:pt x="48" y="281"/>
                        <a:pt x="130" y="304"/>
                      </a:cubicBezTo>
                      <a:lnTo>
                        <a:pt x="600" y="435"/>
                      </a:lnTo>
                      <a:cubicBezTo>
                        <a:pt x="615" y="439"/>
                        <a:pt x="629" y="441"/>
                        <a:pt x="642" y="441"/>
                      </a:cubicBezTo>
                      <a:cubicBezTo>
                        <a:pt x="654" y="441"/>
                        <a:pt x="666" y="440"/>
                        <a:pt x="678" y="437"/>
                      </a:cubicBezTo>
                      <a:cubicBezTo>
                        <a:pt x="730" y="425"/>
                        <a:pt x="774" y="385"/>
                        <a:pt x="790" y="328"/>
                      </a:cubicBezTo>
                      <a:cubicBezTo>
                        <a:pt x="813" y="246"/>
                        <a:pt x="765" y="160"/>
                        <a:pt x="683" y="137"/>
                      </a:cubicBezTo>
                      <a:lnTo>
                        <a:pt x="215" y="6"/>
                      </a:lnTo>
                      <a:cubicBezTo>
                        <a:pt x="201" y="2"/>
                        <a:pt x="18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46"/>
                <p:cNvSpPr/>
                <p:nvPr/>
              </p:nvSpPr>
              <p:spPr>
                <a:xfrm>
                  <a:off x="689311" y="1546672"/>
                  <a:ext cx="82821" cy="7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807" extrusionOk="0">
                      <a:moveTo>
                        <a:pt x="173" y="0"/>
                      </a:moveTo>
                      <a:cubicBezTo>
                        <a:pt x="105" y="0"/>
                        <a:pt x="44" y="45"/>
                        <a:pt x="25" y="113"/>
                      </a:cubicBezTo>
                      <a:cubicBezTo>
                        <a:pt x="1" y="196"/>
                        <a:pt x="50" y="282"/>
                        <a:pt x="130" y="304"/>
                      </a:cubicBezTo>
                      <a:cubicBezTo>
                        <a:pt x="267" y="341"/>
                        <a:pt x="388" y="406"/>
                        <a:pt x="467" y="482"/>
                      </a:cubicBezTo>
                      <a:cubicBezTo>
                        <a:pt x="525" y="538"/>
                        <a:pt x="544" y="587"/>
                        <a:pt x="537" y="611"/>
                      </a:cubicBezTo>
                      <a:cubicBezTo>
                        <a:pt x="515" y="692"/>
                        <a:pt x="562" y="778"/>
                        <a:pt x="644" y="801"/>
                      </a:cubicBezTo>
                      <a:cubicBezTo>
                        <a:pt x="659" y="805"/>
                        <a:pt x="673" y="806"/>
                        <a:pt x="686" y="806"/>
                      </a:cubicBezTo>
                      <a:cubicBezTo>
                        <a:pt x="698" y="806"/>
                        <a:pt x="710" y="805"/>
                        <a:pt x="722" y="803"/>
                      </a:cubicBezTo>
                      <a:cubicBezTo>
                        <a:pt x="774" y="790"/>
                        <a:pt x="820" y="750"/>
                        <a:pt x="836" y="694"/>
                      </a:cubicBezTo>
                      <a:cubicBezTo>
                        <a:pt x="874" y="552"/>
                        <a:pt x="820" y="394"/>
                        <a:pt x="681" y="261"/>
                      </a:cubicBezTo>
                      <a:cubicBezTo>
                        <a:pt x="567" y="148"/>
                        <a:pt x="401" y="59"/>
                        <a:pt x="215" y="6"/>
                      </a:cubicBezTo>
                      <a:cubicBezTo>
                        <a:pt x="201" y="2"/>
                        <a:pt x="187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46"/>
                <p:cNvSpPr/>
                <p:nvPr/>
              </p:nvSpPr>
              <p:spPr>
                <a:xfrm>
                  <a:off x="709567" y="1518655"/>
                  <a:ext cx="68339" cy="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757" extrusionOk="0">
                      <a:moveTo>
                        <a:pt x="173" y="0"/>
                      </a:moveTo>
                      <a:cubicBezTo>
                        <a:pt x="105" y="0"/>
                        <a:pt x="42" y="44"/>
                        <a:pt x="23" y="113"/>
                      </a:cubicBezTo>
                      <a:cubicBezTo>
                        <a:pt x="1" y="195"/>
                        <a:pt x="48" y="279"/>
                        <a:pt x="131" y="304"/>
                      </a:cubicBezTo>
                      <a:cubicBezTo>
                        <a:pt x="276" y="344"/>
                        <a:pt x="376" y="462"/>
                        <a:pt x="350" y="560"/>
                      </a:cubicBezTo>
                      <a:cubicBezTo>
                        <a:pt x="325" y="642"/>
                        <a:pt x="374" y="728"/>
                        <a:pt x="457" y="751"/>
                      </a:cubicBezTo>
                      <a:cubicBezTo>
                        <a:pt x="470" y="755"/>
                        <a:pt x="484" y="757"/>
                        <a:pt x="498" y="757"/>
                      </a:cubicBezTo>
                      <a:cubicBezTo>
                        <a:pt x="510" y="757"/>
                        <a:pt x="523" y="755"/>
                        <a:pt x="534" y="753"/>
                      </a:cubicBezTo>
                      <a:cubicBezTo>
                        <a:pt x="587" y="741"/>
                        <a:pt x="630" y="700"/>
                        <a:pt x="646" y="644"/>
                      </a:cubicBezTo>
                      <a:cubicBezTo>
                        <a:pt x="722" y="379"/>
                        <a:pt x="527" y="93"/>
                        <a:pt x="215" y="6"/>
                      </a:cubicBezTo>
                      <a:cubicBezTo>
                        <a:pt x="201" y="2"/>
                        <a:pt x="187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46"/>
                <p:cNvSpPr/>
                <p:nvPr/>
              </p:nvSpPr>
              <p:spPr>
                <a:xfrm>
                  <a:off x="740802" y="1501334"/>
                  <a:ext cx="72788" cy="107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1140" extrusionOk="0">
                      <a:moveTo>
                        <a:pt x="173" y="1"/>
                      </a:moveTo>
                      <a:cubicBezTo>
                        <a:pt x="105" y="1"/>
                        <a:pt x="42" y="46"/>
                        <a:pt x="23" y="113"/>
                      </a:cubicBezTo>
                      <a:cubicBezTo>
                        <a:pt x="0" y="196"/>
                        <a:pt x="50" y="282"/>
                        <a:pt x="130" y="305"/>
                      </a:cubicBezTo>
                      <a:cubicBezTo>
                        <a:pt x="327" y="359"/>
                        <a:pt x="423" y="652"/>
                        <a:pt x="343" y="943"/>
                      </a:cubicBezTo>
                      <a:cubicBezTo>
                        <a:pt x="318" y="1025"/>
                        <a:pt x="367" y="1111"/>
                        <a:pt x="450" y="1134"/>
                      </a:cubicBezTo>
                      <a:cubicBezTo>
                        <a:pt x="463" y="1138"/>
                        <a:pt x="477" y="1140"/>
                        <a:pt x="491" y="1140"/>
                      </a:cubicBezTo>
                      <a:cubicBezTo>
                        <a:pt x="503" y="1140"/>
                        <a:pt x="515" y="1138"/>
                        <a:pt x="527" y="1136"/>
                      </a:cubicBezTo>
                      <a:lnTo>
                        <a:pt x="527" y="1134"/>
                      </a:lnTo>
                      <a:cubicBezTo>
                        <a:pt x="579" y="1122"/>
                        <a:pt x="623" y="1082"/>
                        <a:pt x="639" y="1027"/>
                      </a:cubicBezTo>
                      <a:cubicBezTo>
                        <a:pt x="769" y="566"/>
                        <a:pt x="578" y="108"/>
                        <a:pt x="214" y="6"/>
                      </a:cubicBezTo>
                      <a:cubicBezTo>
                        <a:pt x="201" y="3"/>
                        <a:pt x="187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46"/>
                <p:cNvSpPr/>
                <p:nvPr/>
              </p:nvSpPr>
              <p:spPr>
                <a:xfrm>
                  <a:off x="747617" y="1527269"/>
                  <a:ext cx="22622" cy="28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303" extrusionOk="0">
                      <a:moveTo>
                        <a:pt x="0" y="1"/>
                      </a:moveTo>
                      <a:cubicBezTo>
                        <a:pt x="116" y="76"/>
                        <a:pt x="200" y="185"/>
                        <a:pt x="239" y="302"/>
                      </a:cubicBezTo>
                      <a:cubicBezTo>
                        <a:pt x="207" y="153"/>
                        <a:pt x="127" y="38"/>
                        <a:pt x="13" y="6"/>
                      </a:cubicBezTo>
                      <a:cubicBezTo>
                        <a:pt x="7" y="4"/>
                        <a:pt x="4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46"/>
                <p:cNvSpPr/>
                <p:nvPr/>
              </p:nvSpPr>
              <p:spPr>
                <a:xfrm>
                  <a:off x="707106" y="1533610"/>
                  <a:ext cx="184572" cy="110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167" extrusionOk="0">
                      <a:moveTo>
                        <a:pt x="871" y="1"/>
                      </a:moveTo>
                      <a:cubicBezTo>
                        <a:pt x="682" y="1"/>
                        <a:pt x="505" y="70"/>
                        <a:pt x="386" y="181"/>
                      </a:cubicBezTo>
                      <a:cubicBezTo>
                        <a:pt x="144" y="409"/>
                        <a:pt x="0" y="1007"/>
                        <a:pt x="653" y="1030"/>
                      </a:cubicBezTo>
                      <a:cubicBezTo>
                        <a:pt x="957" y="1040"/>
                        <a:pt x="1231" y="1166"/>
                        <a:pt x="1450" y="1166"/>
                      </a:cubicBezTo>
                      <a:cubicBezTo>
                        <a:pt x="1547" y="1166"/>
                        <a:pt x="1633" y="1142"/>
                        <a:pt x="1707" y="1072"/>
                      </a:cubicBezTo>
                      <a:cubicBezTo>
                        <a:pt x="1949" y="846"/>
                        <a:pt x="1753" y="579"/>
                        <a:pt x="1448" y="256"/>
                      </a:cubicBezTo>
                      <a:cubicBezTo>
                        <a:pt x="1278" y="76"/>
                        <a:pt x="1068" y="1"/>
                        <a:pt x="8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46"/>
                <p:cNvSpPr/>
                <p:nvPr/>
              </p:nvSpPr>
              <p:spPr>
                <a:xfrm>
                  <a:off x="806206" y="1580368"/>
                  <a:ext cx="61051" cy="54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572" extrusionOk="0">
                      <a:moveTo>
                        <a:pt x="326" y="0"/>
                      </a:moveTo>
                      <a:cubicBezTo>
                        <a:pt x="301" y="0"/>
                        <a:pt x="276" y="3"/>
                        <a:pt x="251" y="10"/>
                      </a:cubicBezTo>
                      <a:cubicBezTo>
                        <a:pt x="95" y="50"/>
                        <a:pt x="1" y="206"/>
                        <a:pt x="39" y="359"/>
                      </a:cubicBezTo>
                      <a:cubicBezTo>
                        <a:pt x="73" y="487"/>
                        <a:pt x="190" y="572"/>
                        <a:pt x="319" y="572"/>
                      </a:cubicBezTo>
                      <a:cubicBezTo>
                        <a:pt x="343" y="572"/>
                        <a:pt x="369" y="569"/>
                        <a:pt x="394" y="562"/>
                      </a:cubicBezTo>
                      <a:cubicBezTo>
                        <a:pt x="550" y="522"/>
                        <a:pt x="644" y="366"/>
                        <a:pt x="606" y="213"/>
                      </a:cubicBezTo>
                      <a:cubicBezTo>
                        <a:pt x="572" y="85"/>
                        <a:pt x="455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46"/>
                <p:cNvSpPr/>
                <p:nvPr/>
              </p:nvSpPr>
              <p:spPr>
                <a:xfrm>
                  <a:off x="731810" y="1539857"/>
                  <a:ext cx="79508" cy="82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873" extrusionOk="0">
                      <a:moveTo>
                        <a:pt x="592" y="1"/>
                      </a:moveTo>
                      <a:cubicBezTo>
                        <a:pt x="464" y="1"/>
                        <a:pt x="303" y="101"/>
                        <a:pt x="183" y="266"/>
                      </a:cubicBezTo>
                      <a:cubicBezTo>
                        <a:pt x="24" y="487"/>
                        <a:pt x="1" y="743"/>
                        <a:pt x="132" y="838"/>
                      </a:cubicBezTo>
                      <a:cubicBezTo>
                        <a:pt x="165" y="861"/>
                        <a:pt x="204" y="873"/>
                        <a:pt x="247" y="873"/>
                      </a:cubicBezTo>
                      <a:cubicBezTo>
                        <a:pt x="376" y="873"/>
                        <a:pt x="538" y="772"/>
                        <a:pt x="657" y="606"/>
                      </a:cubicBezTo>
                      <a:cubicBezTo>
                        <a:pt x="816" y="385"/>
                        <a:pt x="839" y="129"/>
                        <a:pt x="708" y="36"/>
                      </a:cubicBezTo>
                      <a:cubicBezTo>
                        <a:pt x="675" y="12"/>
                        <a:pt x="636" y="1"/>
                        <a:pt x="5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46"/>
                <p:cNvSpPr/>
                <p:nvPr/>
              </p:nvSpPr>
              <p:spPr>
                <a:xfrm>
                  <a:off x="740329" y="1710515"/>
                  <a:ext cx="404734" cy="448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" h="4740" extrusionOk="0">
                      <a:moveTo>
                        <a:pt x="2067" y="1"/>
                      </a:moveTo>
                      <a:cubicBezTo>
                        <a:pt x="1118" y="1"/>
                        <a:pt x="309" y="594"/>
                        <a:pt x="163" y="1592"/>
                      </a:cubicBezTo>
                      <a:cubicBezTo>
                        <a:pt x="0" y="2710"/>
                        <a:pt x="632" y="4569"/>
                        <a:pt x="1723" y="4729"/>
                      </a:cubicBezTo>
                      <a:cubicBezTo>
                        <a:pt x="1774" y="4736"/>
                        <a:pt x="1825" y="4740"/>
                        <a:pt x="1875" y="4740"/>
                      </a:cubicBezTo>
                      <a:cubicBezTo>
                        <a:pt x="2916" y="4740"/>
                        <a:pt x="3956" y="3233"/>
                        <a:pt x="4112" y="2169"/>
                      </a:cubicBezTo>
                      <a:cubicBezTo>
                        <a:pt x="4275" y="1054"/>
                        <a:pt x="3498" y="185"/>
                        <a:pt x="2409" y="26"/>
                      </a:cubicBezTo>
                      <a:cubicBezTo>
                        <a:pt x="2293" y="9"/>
                        <a:pt x="2179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46"/>
                <p:cNvSpPr/>
                <p:nvPr/>
              </p:nvSpPr>
              <p:spPr>
                <a:xfrm>
                  <a:off x="384154" y="1920927"/>
                  <a:ext cx="423949" cy="57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9" h="6023" extrusionOk="0">
                      <a:moveTo>
                        <a:pt x="4451" y="1"/>
                      </a:moveTo>
                      <a:cubicBezTo>
                        <a:pt x="2974" y="74"/>
                        <a:pt x="1679" y="843"/>
                        <a:pt x="897" y="2111"/>
                      </a:cubicBezTo>
                      <a:cubicBezTo>
                        <a:pt x="143" y="3332"/>
                        <a:pt x="1" y="4830"/>
                        <a:pt x="525" y="6023"/>
                      </a:cubicBezTo>
                      <a:lnTo>
                        <a:pt x="1034" y="5798"/>
                      </a:lnTo>
                      <a:cubicBezTo>
                        <a:pt x="583" y="4772"/>
                        <a:pt x="711" y="3470"/>
                        <a:pt x="1371" y="2404"/>
                      </a:cubicBezTo>
                      <a:cubicBezTo>
                        <a:pt x="2055" y="1294"/>
                        <a:pt x="3188" y="622"/>
                        <a:pt x="4479" y="557"/>
                      </a:cubicBezTo>
                      <a:lnTo>
                        <a:pt x="44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46"/>
                <p:cNvSpPr/>
                <p:nvPr/>
              </p:nvSpPr>
              <p:spPr>
                <a:xfrm>
                  <a:off x="401570" y="2406209"/>
                  <a:ext cx="113867" cy="10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97" extrusionOk="0">
                      <a:moveTo>
                        <a:pt x="565" y="1"/>
                      </a:moveTo>
                      <a:cubicBezTo>
                        <a:pt x="481" y="1"/>
                        <a:pt x="398" y="22"/>
                        <a:pt x="322" y="66"/>
                      </a:cubicBezTo>
                      <a:cubicBezTo>
                        <a:pt x="74" y="208"/>
                        <a:pt x="1" y="541"/>
                        <a:pt x="155" y="808"/>
                      </a:cubicBezTo>
                      <a:cubicBezTo>
                        <a:pt x="262" y="992"/>
                        <a:pt x="449" y="1097"/>
                        <a:pt x="636" y="1097"/>
                      </a:cubicBezTo>
                      <a:cubicBezTo>
                        <a:pt x="720" y="1097"/>
                        <a:pt x="805" y="1075"/>
                        <a:pt x="881" y="1031"/>
                      </a:cubicBezTo>
                      <a:cubicBezTo>
                        <a:pt x="1127" y="889"/>
                        <a:pt x="1202" y="557"/>
                        <a:pt x="1048" y="290"/>
                      </a:cubicBezTo>
                      <a:cubicBezTo>
                        <a:pt x="941" y="106"/>
                        <a:pt x="752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46"/>
                <p:cNvSpPr/>
                <p:nvPr/>
              </p:nvSpPr>
              <p:spPr>
                <a:xfrm>
                  <a:off x="437821" y="2453156"/>
                  <a:ext cx="80455" cy="9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1056" extrusionOk="0">
                      <a:moveTo>
                        <a:pt x="293" y="0"/>
                      </a:moveTo>
                      <a:cubicBezTo>
                        <a:pt x="245" y="0"/>
                        <a:pt x="197" y="26"/>
                        <a:pt x="170" y="72"/>
                      </a:cubicBezTo>
                      <a:cubicBezTo>
                        <a:pt x="0" y="379"/>
                        <a:pt x="200" y="803"/>
                        <a:pt x="623" y="1038"/>
                      </a:cubicBezTo>
                      <a:cubicBezTo>
                        <a:pt x="646" y="1050"/>
                        <a:pt x="669" y="1056"/>
                        <a:pt x="691" y="1056"/>
                      </a:cubicBezTo>
                      <a:cubicBezTo>
                        <a:pt x="740" y="1056"/>
                        <a:pt x="788" y="1029"/>
                        <a:pt x="812" y="984"/>
                      </a:cubicBezTo>
                      <a:cubicBezTo>
                        <a:pt x="849" y="917"/>
                        <a:pt x="826" y="833"/>
                        <a:pt x="758" y="794"/>
                      </a:cubicBezTo>
                      <a:cubicBezTo>
                        <a:pt x="481" y="642"/>
                        <a:pt x="323" y="372"/>
                        <a:pt x="414" y="207"/>
                      </a:cubicBezTo>
                      <a:cubicBezTo>
                        <a:pt x="453" y="140"/>
                        <a:pt x="428" y="56"/>
                        <a:pt x="360" y="17"/>
                      </a:cubicBezTo>
                      <a:cubicBezTo>
                        <a:pt x="339" y="6"/>
                        <a:pt x="316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46"/>
                <p:cNvSpPr/>
                <p:nvPr/>
              </p:nvSpPr>
              <p:spPr>
                <a:xfrm>
                  <a:off x="467163" y="2442082"/>
                  <a:ext cx="88784" cy="89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" h="942" extrusionOk="0">
                      <a:moveTo>
                        <a:pt x="186" y="0"/>
                      </a:moveTo>
                      <a:cubicBezTo>
                        <a:pt x="137" y="0"/>
                        <a:pt x="91" y="26"/>
                        <a:pt x="66" y="73"/>
                      </a:cubicBezTo>
                      <a:cubicBezTo>
                        <a:pt x="16" y="161"/>
                        <a:pt x="1" y="311"/>
                        <a:pt x="197" y="532"/>
                      </a:cubicBezTo>
                      <a:cubicBezTo>
                        <a:pt x="320" y="669"/>
                        <a:pt x="501" y="808"/>
                        <a:pt x="711" y="924"/>
                      </a:cubicBezTo>
                      <a:cubicBezTo>
                        <a:pt x="732" y="936"/>
                        <a:pt x="755" y="941"/>
                        <a:pt x="778" y="941"/>
                      </a:cubicBezTo>
                      <a:cubicBezTo>
                        <a:pt x="827" y="941"/>
                        <a:pt x="874" y="915"/>
                        <a:pt x="901" y="869"/>
                      </a:cubicBezTo>
                      <a:cubicBezTo>
                        <a:pt x="937" y="801"/>
                        <a:pt x="913" y="717"/>
                        <a:pt x="846" y="680"/>
                      </a:cubicBezTo>
                      <a:cubicBezTo>
                        <a:pt x="471" y="473"/>
                        <a:pt x="318" y="261"/>
                        <a:pt x="313" y="199"/>
                      </a:cubicBezTo>
                      <a:cubicBezTo>
                        <a:pt x="344" y="134"/>
                        <a:pt x="320" y="54"/>
                        <a:pt x="255" y="18"/>
                      </a:cubicBezTo>
                      <a:cubicBezTo>
                        <a:pt x="233" y="6"/>
                        <a:pt x="209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46"/>
                <p:cNvSpPr/>
                <p:nvPr/>
              </p:nvSpPr>
              <p:spPr>
                <a:xfrm>
                  <a:off x="475777" y="2428168"/>
                  <a:ext cx="93138" cy="63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669" extrusionOk="0">
                      <a:moveTo>
                        <a:pt x="145" y="1"/>
                      </a:moveTo>
                      <a:cubicBezTo>
                        <a:pt x="96" y="1"/>
                        <a:pt x="49" y="26"/>
                        <a:pt x="24" y="73"/>
                      </a:cubicBezTo>
                      <a:cubicBezTo>
                        <a:pt x="6" y="104"/>
                        <a:pt x="1" y="143"/>
                        <a:pt x="11" y="178"/>
                      </a:cubicBezTo>
                      <a:cubicBezTo>
                        <a:pt x="31" y="248"/>
                        <a:pt x="31" y="250"/>
                        <a:pt x="757" y="651"/>
                      </a:cubicBezTo>
                      <a:cubicBezTo>
                        <a:pt x="778" y="664"/>
                        <a:pt x="801" y="669"/>
                        <a:pt x="824" y="669"/>
                      </a:cubicBezTo>
                      <a:cubicBezTo>
                        <a:pt x="873" y="669"/>
                        <a:pt x="920" y="643"/>
                        <a:pt x="946" y="597"/>
                      </a:cubicBezTo>
                      <a:cubicBezTo>
                        <a:pt x="983" y="530"/>
                        <a:pt x="959" y="446"/>
                        <a:pt x="892" y="408"/>
                      </a:cubicBezTo>
                      <a:cubicBezTo>
                        <a:pt x="510" y="197"/>
                        <a:pt x="282" y="66"/>
                        <a:pt x="236" y="36"/>
                      </a:cubicBezTo>
                      <a:cubicBezTo>
                        <a:pt x="229" y="29"/>
                        <a:pt x="222" y="23"/>
                        <a:pt x="213" y="18"/>
                      </a:cubicBezTo>
                      <a:cubicBezTo>
                        <a:pt x="192" y="6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46"/>
                <p:cNvSpPr/>
                <p:nvPr/>
              </p:nvSpPr>
              <p:spPr>
                <a:xfrm>
                  <a:off x="453912" y="2390402"/>
                  <a:ext cx="85944" cy="4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525" extrusionOk="0">
                      <a:moveTo>
                        <a:pt x="557" y="1"/>
                      </a:moveTo>
                      <a:cubicBezTo>
                        <a:pt x="498" y="1"/>
                        <a:pt x="438" y="10"/>
                        <a:pt x="379" y="29"/>
                      </a:cubicBezTo>
                      <a:cubicBezTo>
                        <a:pt x="235" y="77"/>
                        <a:pt x="114" y="179"/>
                        <a:pt x="39" y="317"/>
                      </a:cubicBezTo>
                      <a:cubicBezTo>
                        <a:pt x="0" y="384"/>
                        <a:pt x="25" y="470"/>
                        <a:pt x="93" y="507"/>
                      </a:cubicBezTo>
                      <a:cubicBezTo>
                        <a:pt x="114" y="519"/>
                        <a:pt x="137" y="524"/>
                        <a:pt x="160" y="524"/>
                      </a:cubicBezTo>
                      <a:cubicBezTo>
                        <a:pt x="209" y="524"/>
                        <a:pt x="256" y="498"/>
                        <a:pt x="281" y="452"/>
                      </a:cubicBezTo>
                      <a:cubicBezTo>
                        <a:pt x="325" y="375"/>
                        <a:pt x="390" y="319"/>
                        <a:pt x="469" y="294"/>
                      </a:cubicBezTo>
                      <a:cubicBezTo>
                        <a:pt x="499" y="284"/>
                        <a:pt x="530" y="279"/>
                        <a:pt x="560" y="279"/>
                      </a:cubicBezTo>
                      <a:cubicBezTo>
                        <a:pt x="602" y="279"/>
                        <a:pt x="644" y="290"/>
                        <a:pt x="681" y="310"/>
                      </a:cubicBezTo>
                      <a:cubicBezTo>
                        <a:pt x="703" y="322"/>
                        <a:pt x="726" y="328"/>
                        <a:pt x="750" y="328"/>
                      </a:cubicBezTo>
                      <a:cubicBezTo>
                        <a:pt x="799" y="328"/>
                        <a:pt x="845" y="302"/>
                        <a:pt x="870" y="256"/>
                      </a:cubicBezTo>
                      <a:cubicBezTo>
                        <a:pt x="907" y="189"/>
                        <a:pt x="884" y="105"/>
                        <a:pt x="816" y="66"/>
                      </a:cubicBezTo>
                      <a:cubicBezTo>
                        <a:pt x="735" y="23"/>
                        <a:pt x="647" y="1"/>
                        <a:pt x="55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46"/>
                <p:cNvSpPr/>
                <p:nvPr/>
              </p:nvSpPr>
              <p:spPr>
                <a:xfrm>
                  <a:off x="1022391" y="1949701"/>
                  <a:ext cx="386466" cy="600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" h="6345" extrusionOk="0">
                      <a:moveTo>
                        <a:pt x="78" y="0"/>
                      </a:moveTo>
                      <a:lnTo>
                        <a:pt x="0" y="551"/>
                      </a:lnTo>
                      <a:cubicBezTo>
                        <a:pt x="1281" y="730"/>
                        <a:pt x="2349" y="1500"/>
                        <a:pt x="2933" y="2666"/>
                      </a:cubicBezTo>
                      <a:cubicBezTo>
                        <a:pt x="3495" y="3787"/>
                        <a:pt x="3507" y="5094"/>
                        <a:pt x="2967" y="6077"/>
                      </a:cubicBezTo>
                      <a:lnTo>
                        <a:pt x="3454" y="6345"/>
                      </a:lnTo>
                      <a:cubicBezTo>
                        <a:pt x="4082" y="5205"/>
                        <a:pt x="4074" y="3700"/>
                        <a:pt x="3432" y="2417"/>
                      </a:cubicBezTo>
                      <a:cubicBezTo>
                        <a:pt x="2765" y="1086"/>
                        <a:pt x="1542" y="204"/>
                        <a:pt x="7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7" name="Google Shape;2377;p46"/>
                <p:cNvSpPr/>
                <p:nvPr/>
              </p:nvSpPr>
              <p:spPr>
                <a:xfrm>
                  <a:off x="1270947" y="2463852"/>
                  <a:ext cx="113488" cy="103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090" extrusionOk="0">
                      <a:moveTo>
                        <a:pt x="639" y="1"/>
                      </a:moveTo>
                      <a:cubicBezTo>
                        <a:pt x="466" y="1"/>
                        <a:pt x="290" y="87"/>
                        <a:pt x="178" y="248"/>
                      </a:cubicBezTo>
                      <a:cubicBezTo>
                        <a:pt x="0" y="499"/>
                        <a:pt x="44" y="837"/>
                        <a:pt x="278" y="1001"/>
                      </a:cubicBezTo>
                      <a:cubicBezTo>
                        <a:pt x="362" y="1061"/>
                        <a:pt x="460" y="1089"/>
                        <a:pt x="559" y="1089"/>
                      </a:cubicBezTo>
                      <a:cubicBezTo>
                        <a:pt x="732" y="1089"/>
                        <a:pt x="908" y="1002"/>
                        <a:pt x="1021" y="843"/>
                      </a:cubicBezTo>
                      <a:cubicBezTo>
                        <a:pt x="1198" y="590"/>
                        <a:pt x="1153" y="253"/>
                        <a:pt x="921" y="88"/>
                      </a:cubicBezTo>
                      <a:cubicBezTo>
                        <a:pt x="836" y="29"/>
                        <a:pt x="738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46"/>
                <p:cNvSpPr/>
                <p:nvPr/>
              </p:nvSpPr>
              <p:spPr>
                <a:xfrm>
                  <a:off x="1298017" y="2514870"/>
                  <a:ext cx="65689" cy="99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51" extrusionOk="0">
                      <a:moveTo>
                        <a:pt x="488" y="0"/>
                      </a:moveTo>
                      <a:cubicBezTo>
                        <a:pt x="470" y="0"/>
                        <a:pt x="450" y="4"/>
                        <a:pt x="432" y="13"/>
                      </a:cubicBezTo>
                      <a:cubicBezTo>
                        <a:pt x="362" y="44"/>
                        <a:pt x="330" y="127"/>
                        <a:pt x="360" y="197"/>
                      </a:cubicBezTo>
                      <a:cubicBezTo>
                        <a:pt x="407" y="300"/>
                        <a:pt x="406" y="418"/>
                        <a:pt x="360" y="528"/>
                      </a:cubicBezTo>
                      <a:cubicBezTo>
                        <a:pt x="311" y="641"/>
                        <a:pt x="220" y="732"/>
                        <a:pt x="102" y="784"/>
                      </a:cubicBezTo>
                      <a:cubicBezTo>
                        <a:pt x="32" y="814"/>
                        <a:pt x="0" y="897"/>
                        <a:pt x="32" y="967"/>
                      </a:cubicBezTo>
                      <a:cubicBezTo>
                        <a:pt x="55" y="1019"/>
                        <a:pt x="106" y="1051"/>
                        <a:pt x="160" y="1051"/>
                      </a:cubicBezTo>
                      <a:cubicBezTo>
                        <a:pt x="178" y="1051"/>
                        <a:pt x="197" y="1047"/>
                        <a:pt x="216" y="1039"/>
                      </a:cubicBezTo>
                      <a:cubicBezTo>
                        <a:pt x="397" y="958"/>
                        <a:pt x="541" y="816"/>
                        <a:pt x="616" y="637"/>
                      </a:cubicBezTo>
                      <a:cubicBezTo>
                        <a:pt x="693" y="456"/>
                        <a:pt x="693" y="260"/>
                        <a:pt x="614" y="84"/>
                      </a:cubicBezTo>
                      <a:cubicBezTo>
                        <a:pt x="592" y="31"/>
                        <a:pt x="542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46"/>
                <p:cNvSpPr/>
                <p:nvPr/>
              </p:nvSpPr>
              <p:spPr>
                <a:xfrm>
                  <a:off x="1260819" y="2509758"/>
                  <a:ext cx="84619" cy="96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" h="1020" extrusionOk="0">
                      <a:moveTo>
                        <a:pt x="622" y="1"/>
                      </a:moveTo>
                      <a:cubicBezTo>
                        <a:pt x="604" y="1"/>
                        <a:pt x="585" y="5"/>
                        <a:pt x="567" y="12"/>
                      </a:cubicBezTo>
                      <a:cubicBezTo>
                        <a:pt x="497" y="44"/>
                        <a:pt x="465" y="126"/>
                        <a:pt x="497" y="196"/>
                      </a:cubicBezTo>
                      <a:cubicBezTo>
                        <a:pt x="574" y="368"/>
                        <a:pt x="393" y="623"/>
                        <a:pt x="102" y="752"/>
                      </a:cubicBezTo>
                      <a:cubicBezTo>
                        <a:pt x="32" y="784"/>
                        <a:pt x="0" y="865"/>
                        <a:pt x="32" y="937"/>
                      </a:cubicBezTo>
                      <a:cubicBezTo>
                        <a:pt x="55" y="987"/>
                        <a:pt x="106" y="1019"/>
                        <a:pt x="158" y="1019"/>
                      </a:cubicBezTo>
                      <a:cubicBezTo>
                        <a:pt x="178" y="1019"/>
                        <a:pt x="197" y="1014"/>
                        <a:pt x="214" y="1007"/>
                      </a:cubicBezTo>
                      <a:cubicBezTo>
                        <a:pt x="658" y="810"/>
                        <a:pt x="893" y="405"/>
                        <a:pt x="751" y="84"/>
                      </a:cubicBezTo>
                      <a:cubicBezTo>
                        <a:pt x="728" y="32"/>
                        <a:pt x="676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46"/>
                <p:cNvSpPr/>
                <p:nvPr/>
              </p:nvSpPr>
              <p:spPr>
                <a:xfrm>
                  <a:off x="1225325" y="2497075"/>
                  <a:ext cx="92570" cy="8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87" extrusionOk="0">
                      <a:moveTo>
                        <a:pt x="807" y="1"/>
                      </a:moveTo>
                      <a:cubicBezTo>
                        <a:pt x="788" y="1"/>
                        <a:pt x="768" y="5"/>
                        <a:pt x="749" y="13"/>
                      </a:cubicBezTo>
                      <a:cubicBezTo>
                        <a:pt x="682" y="43"/>
                        <a:pt x="651" y="120"/>
                        <a:pt x="675" y="188"/>
                      </a:cubicBezTo>
                      <a:cubicBezTo>
                        <a:pt x="665" y="248"/>
                        <a:pt x="495" y="446"/>
                        <a:pt x="102" y="620"/>
                      </a:cubicBezTo>
                      <a:cubicBezTo>
                        <a:pt x="32" y="651"/>
                        <a:pt x="0" y="732"/>
                        <a:pt x="32" y="804"/>
                      </a:cubicBezTo>
                      <a:cubicBezTo>
                        <a:pt x="54" y="855"/>
                        <a:pt x="105" y="886"/>
                        <a:pt x="160" y="886"/>
                      </a:cubicBezTo>
                      <a:cubicBezTo>
                        <a:pt x="177" y="886"/>
                        <a:pt x="196" y="881"/>
                        <a:pt x="216" y="874"/>
                      </a:cubicBezTo>
                      <a:cubicBezTo>
                        <a:pt x="433" y="778"/>
                        <a:pt x="628" y="655"/>
                        <a:pt x="761" y="530"/>
                      </a:cubicBezTo>
                      <a:cubicBezTo>
                        <a:pt x="977" y="327"/>
                        <a:pt x="974" y="176"/>
                        <a:pt x="933" y="83"/>
                      </a:cubicBezTo>
                      <a:cubicBezTo>
                        <a:pt x="910" y="31"/>
                        <a:pt x="860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>
                  <a:off x="1215859" y="2482783"/>
                  <a:ext cx="95978" cy="57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608" extrusionOk="0">
                      <a:moveTo>
                        <a:pt x="779" y="36"/>
                      </a:moveTo>
                      <a:cubicBezTo>
                        <a:pt x="772" y="42"/>
                        <a:pt x="766" y="48"/>
                        <a:pt x="760" y="55"/>
                      </a:cubicBezTo>
                      <a:lnTo>
                        <a:pt x="760" y="55"/>
                      </a:lnTo>
                      <a:cubicBezTo>
                        <a:pt x="766" y="48"/>
                        <a:pt x="772" y="41"/>
                        <a:pt x="779" y="36"/>
                      </a:cubicBezTo>
                      <a:close/>
                      <a:moveTo>
                        <a:pt x="871" y="1"/>
                      </a:moveTo>
                      <a:cubicBezTo>
                        <a:pt x="852" y="1"/>
                        <a:pt x="832" y="5"/>
                        <a:pt x="814" y="13"/>
                      </a:cubicBezTo>
                      <a:cubicBezTo>
                        <a:pt x="805" y="17"/>
                        <a:pt x="796" y="22"/>
                        <a:pt x="789" y="27"/>
                      </a:cubicBezTo>
                      <a:cubicBezTo>
                        <a:pt x="740" y="53"/>
                        <a:pt x="503" y="164"/>
                        <a:pt x="104" y="341"/>
                      </a:cubicBezTo>
                      <a:cubicBezTo>
                        <a:pt x="33" y="373"/>
                        <a:pt x="0" y="455"/>
                        <a:pt x="32" y="525"/>
                      </a:cubicBezTo>
                      <a:cubicBezTo>
                        <a:pt x="54" y="578"/>
                        <a:pt x="105" y="608"/>
                        <a:pt x="160" y="608"/>
                      </a:cubicBezTo>
                      <a:cubicBezTo>
                        <a:pt x="179" y="608"/>
                        <a:pt x="197" y="604"/>
                        <a:pt x="216" y="595"/>
                      </a:cubicBezTo>
                      <a:cubicBezTo>
                        <a:pt x="974" y="260"/>
                        <a:pt x="975" y="257"/>
                        <a:pt x="1000" y="190"/>
                      </a:cubicBezTo>
                      <a:cubicBezTo>
                        <a:pt x="1014" y="157"/>
                        <a:pt x="1012" y="116"/>
                        <a:pt x="998" y="83"/>
                      </a:cubicBezTo>
                      <a:cubicBezTo>
                        <a:pt x="975" y="31"/>
                        <a:pt x="924" y="1"/>
                        <a:pt x="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>
                  <a:off x="1250975" y="2443502"/>
                  <a:ext cx="83957" cy="53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" h="560" extrusionOk="0">
                      <a:moveTo>
                        <a:pt x="317" y="0"/>
                      </a:moveTo>
                      <a:cubicBezTo>
                        <a:pt x="244" y="0"/>
                        <a:pt x="171" y="15"/>
                        <a:pt x="103" y="46"/>
                      </a:cubicBezTo>
                      <a:cubicBezTo>
                        <a:pt x="32" y="77"/>
                        <a:pt x="1" y="160"/>
                        <a:pt x="32" y="230"/>
                      </a:cubicBezTo>
                      <a:cubicBezTo>
                        <a:pt x="56" y="282"/>
                        <a:pt x="107" y="313"/>
                        <a:pt x="161" y="313"/>
                      </a:cubicBezTo>
                      <a:cubicBezTo>
                        <a:pt x="179" y="313"/>
                        <a:pt x="198" y="309"/>
                        <a:pt x="217" y="302"/>
                      </a:cubicBezTo>
                      <a:cubicBezTo>
                        <a:pt x="250" y="287"/>
                        <a:pt x="285" y="280"/>
                        <a:pt x="320" y="280"/>
                      </a:cubicBezTo>
                      <a:cubicBezTo>
                        <a:pt x="357" y="280"/>
                        <a:pt x="394" y="287"/>
                        <a:pt x="431" y="303"/>
                      </a:cubicBezTo>
                      <a:cubicBezTo>
                        <a:pt x="504" y="335"/>
                        <a:pt x="566" y="398"/>
                        <a:pt x="601" y="477"/>
                      </a:cubicBezTo>
                      <a:cubicBezTo>
                        <a:pt x="624" y="530"/>
                        <a:pt x="676" y="560"/>
                        <a:pt x="729" y="560"/>
                      </a:cubicBezTo>
                      <a:cubicBezTo>
                        <a:pt x="748" y="560"/>
                        <a:pt x="767" y="556"/>
                        <a:pt x="785" y="549"/>
                      </a:cubicBezTo>
                      <a:cubicBezTo>
                        <a:pt x="855" y="517"/>
                        <a:pt x="887" y="435"/>
                        <a:pt x="855" y="365"/>
                      </a:cubicBezTo>
                      <a:cubicBezTo>
                        <a:pt x="792" y="221"/>
                        <a:pt x="680" y="109"/>
                        <a:pt x="541" y="47"/>
                      </a:cubicBezTo>
                      <a:cubicBezTo>
                        <a:pt x="468" y="16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>
                  <a:off x="732662" y="1956232"/>
                  <a:ext cx="165642" cy="116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232" extrusionOk="0">
                      <a:moveTo>
                        <a:pt x="829" y="908"/>
                      </a:moveTo>
                      <a:lnTo>
                        <a:pt x="829" y="908"/>
                      </a:lnTo>
                      <a:cubicBezTo>
                        <a:pt x="829" y="908"/>
                        <a:pt x="830" y="908"/>
                        <a:pt x="831" y="908"/>
                      </a:cubicBezTo>
                      <a:cubicBezTo>
                        <a:pt x="831" y="908"/>
                        <a:pt x="831" y="908"/>
                        <a:pt x="832" y="908"/>
                      </a:cubicBezTo>
                      <a:cubicBezTo>
                        <a:pt x="831" y="908"/>
                        <a:pt x="830" y="908"/>
                        <a:pt x="829" y="908"/>
                      </a:cubicBezTo>
                      <a:close/>
                      <a:moveTo>
                        <a:pt x="844" y="1"/>
                      </a:moveTo>
                      <a:cubicBezTo>
                        <a:pt x="725" y="1"/>
                        <a:pt x="602" y="36"/>
                        <a:pt x="490" y="119"/>
                      </a:cubicBezTo>
                      <a:cubicBezTo>
                        <a:pt x="503" y="118"/>
                        <a:pt x="521" y="118"/>
                        <a:pt x="543" y="118"/>
                      </a:cubicBezTo>
                      <a:cubicBezTo>
                        <a:pt x="632" y="118"/>
                        <a:pt x="776" y="128"/>
                        <a:pt x="827" y="186"/>
                      </a:cubicBezTo>
                      <a:cubicBezTo>
                        <a:pt x="802" y="181"/>
                        <a:pt x="775" y="178"/>
                        <a:pt x="745" y="178"/>
                      </a:cubicBezTo>
                      <a:cubicBezTo>
                        <a:pt x="558" y="178"/>
                        <a:pt x="294" y="284"/>
                        <a:pt x="178" y="554"/>
                      </a:cubicBezTo>
                      <a:cubicBezTo>
                        <a:pt x="325" y="490"/>
                        <a:pt x="457" y="458"/>
                        <a:pt x="564" y="458"/>
                      </a:cubicBezTo>
                      <a:cubicBezTo>
                        <a:pt x="633" y="458"/>
                        <a:pt x="692" y="471"/>
                        <a:pt x="737" y="498"/>
                      </a:cubicBezTo>
                      <a:cubicBezTo>
                        <a:pt x="390" y="561"/>
                        <a:pt x="27" y="568"/>
                        <a:pt x="1" y="1231"/>
                      </a:cubicBezTo>
                      <a:cubicBezTo>
                        <a:pt x="137" y="1037"/>
                        <a:pt x="471" y="902"/>
                        <a:pt x="739" y="902"/>
                      </a:cubicBezTo>
                      <a:cubicBezTo>
                        <a:pt x="770" y="902"/>
                        <a:pt x="800" y="904"/>
                        <a:pt x="829" y="908"/>
                      </a:cubicBezTo>
                      <a:lnTo>
                        <a:pt x="829" y="908"/>
                      </a:lnTo>
                      <a:cubicBezTo>
                        <a:pt x="824" y="900"/>
                        <a:pt x="969" y="799"/>
                        <a:pt x="1113" y="799"/>
                      </a:cubicBezTo>
                      <a:cubicBezTo>
                        <a:pt x="1129" y="799"/>
                        <a:pt x="1146" y="800"/>
                        <a:pt x="1162" y="803"/>
                      </a:cubicBezTo>
                      <a:cubicBezTo>
                        <a:pt x="1064" y="821"/>
                        <a:pt x="832" y="914"/>
                        <a:pt x="857" y="1036"/>
                      </a:cubicBezTo>
                      <a:cubicBezTo>
                        <a:pt x="862" y="1037"/>
                        <a:pt x="867" y="1037"/>
                        <a:pt x="872" y="1037"/>
                      </a:cubicBezTo>
                      <a:cubicBezTo>
                        <a:pt x="1010" y="1037"/>
                        <a:pt x="1143" y="906"/>
                        <a:pt x="1288" y="906"/>
                      </a:cubicBezTo>
                      <a:cubicBezTo>
                        <a:pt x="1291" y="906"/>
                        <a:pt x="1295" y="906"/>
                        <a:pt x="1299" y="907"/>
                      </a:cubicBezTo>
                      <a:cubicBezTo>
                        <a:pt x="1362" y="910"/>
                        <a:pt x="1380" y="963"/>
                        <a:pt x="1448" y="963"/>
                      </a:cubicBezTo>
                      <a:cubicBezTo>
                        <a:pt x="1453" y="963"/>
                        <a:pt x="1458" y="963"/>
                        <a:pt x="1463" y="963"/>
                      </a:cubicBezTo>
                      <a:cubicBezTo>
                        <a:pt x="1749" y="926"/>
                        <a:pt x="1395" y="307"/>
                        <a:pt x="1288" y="193"/>
                      </a:cubicBezTo>
                      <a:cubicBezTo>
                        <a:pt x="1179" y="75"/>
                        <a:pt x="1016" y="1"/>
                        <a:pt x="8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>
                  <a:off x="704266" y="2014349"/>
                  <a:ext cx="365832" cy="296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129" extrusionOk="0">
                      <a:moveTo>
                        <a:pt x="2043" y="1"/>
                      </a:moveTo>
                      <a:cubicBezTo>
                        <a:pt x="1894" y="1"/>
                        <a:pt x="1741" y="17"/>
                        <a:pt x="1588" y="52"/>
                      </a:cubicBezTo>
                      <a:cubicBezTo>
                        <a:pt x="627" y="270"/>
                        <a:pt x="1" y="1124"/>
                        <a:pt x="190" y="1961"/>
                      </a:cubicBezTo>
                      <a:cubicBezTo>
                        <a:pt x="349" y="2664"/>
                        <a:pt x="1037" y="3129"/>
                        <a:pt x="1824" y="3129"/>
                      </a:cubicBezTo>
                      <a:cubicBezTo>
                        <a:pt x="1972" y="3129"/>
                        <a:pt x="2124" y="3112"/>
                        <a:pt x="2276" y="3078"/>
                      </a:cubicBezTo>
                      <a:cubicBezTo>
                        <a:pt x="3239" y="2859"/>
                        <a:pt x="3865" y="2005"/>
                        <a:pt x="3675" y="1170"/>
                      </a:cubicBezTo>
                      <a:cubicBezTo>
                        <a:pt x="3515" y="466"/>
                        <a:pt x="2829" y="1"/>
                        <a:pt x="20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46"/>
                <p:cNvSpPr/>
                <p:nvPr/>
              </p:nvSpPr>
              <p:spPr>
                <a:xfrm>
                  <a:off x="633751" y="2084675"/>
                  <a:ext cx="112258" cy="145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538" extrusionOk="0">
                      <a:moveTo>
                        <a:pt x="880" y="1"/>
                      </a:moveTo>
                      <a:cubicBezTo>
                        <a:pt x="820" y="1"/>
                        <a:pt x="759" y="7"/>
                        <a:pt x="698" y="21"/>
                      </a:cubicBezTo>
                      <a:cubicBezTo>
                        <a:pt x="270" y="118"/>
                        <a:pt x="0" y="532"/>
                        <a:pt x="93" y="944"/>
                      </a:cubicBezTo>
                      <a:cubicBezTo>
                        <a:pt x="174" y="1299"/>
                        <a:pt x="497" y="1538"/>
                        <a:pt x="857" y="1538"/>
                      </a:cubicBezTo>
                      <a:cubicBezTo>
                        <a:pt x="917" y="1538"/>
                        <a:pt x="978" y="1531"/>
                        <a:pt x="1039" y="1518"/>
                      </a:cubicBezTo>
                      <a:cubicBezTo>
                        <a:pt x="1040" y="1516"/>
                        <a:pt x="1042" y="1516"/>
                        <a:pt x="1044" y="1516"/>
                      </a:cubicBezTo>
                      <a:cubicBezTo>
                        <a:pt x="998" y="1421"/>
                        <a:pt x="963" y="1321"/>
                        <a:pt x="939" y="1216"/>
                      </a:cubicBezTo>
                      <a:cubicBezTo>
                        <a:pt x="846" y="811"/>
                        <a:pt x="947" y="400"/>
                        <a:pt x="1186" y="60"/>
                      </a:cubicBezTo>
                      <a:cubicBezTo>
                        <a:pt x="1090" y="22"/>
                        <a:pt x="987" y="1"/>
                        <a:pt x="8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46"/>
                <p:cNvSpPr/>
                <p:nvPr/>
              </p:nvSpPr>
              <p:spPr>
                <a:xfrm>
                  <a:off x="983678" y="2011131"/>
                  <a:ext cx="138098" cy="143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" h="1518" extrusionOk="0">
                      <a:moveTo>
                        <a:pt x="602" y="1"/>
                      </a:moveTo>
                      <a:cubicBezTo>
                        <a:pt x="542" y="1"/>
                        <a:pt x="481" y="8"/>
                        <a:pt x="420" y="21"/>
                      </a:cubicBezTo>
                      <a:cubicBezTo>
                        <a:pt x="252" y="60"/>
                        <a:pt x="108" y="148"/>
                        <a:pt x="1" y="263"/>
                      </a:cubicBezTo>
                      <a:cubicBezTo>
                        <a:pt x="364" y="467"/>
                        <a:pt x="634" y="795"/>
                        <a:pt x="725" y="1202"/>
                      </a:cubicBezTo>
                      <a:cubicBezTo>
                        <a:pt x="750" y="1307"/>
                        <a:pt x="760" y="1412"/>
                        <a:pt x="760" y="1518"/>
                      </a:cubicBezTo>
                      <a:cubicBezTo>
                        <a:pt x="1187" y="1421"/>
                        <a:pt x="1458" y="1007"/>
                        <a:pt x="1364" y="593"/>
                      </a:cubicBezTo>
                      <a:cubicBezTo>
                        <a:pt x="1284" y="240"/>
                        <a:pt x="96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46"/>
                <p:cNvSpPr/>
                <p:nvPr/>
              </p:nvSpPr>
              <p:spPr>
                <a:xfrm>
                  <a:off x="663944" y="2154245"/>
                  <a:ext cx="483769" cy="27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1" h="2868" extrusionOk="0">
                      <a:moveTo>
                        <a:pt x="4371" y="0"/>
                      </a:moveTo>
                      <a:cubicBezTo>
                        <a:pt x="3916" y="0"/>
                        <a:pt x="3233" y="251"/>
                        <a:pt x="2437" y="432"/>
                      </a:cubicBezTo>
                      <a:cubicBezTo>
                        <a:pt x="1121" y="730"/>
                        <a:pt x="0" y="723"/>
                        <a:pt x="174" y="1491"/>
                      </a:cubicBezTo>
                      <a:cubicBezTo>
                        <a:pt x="323" y="2151"/>
                        <a:pt x="1312" y="2867"/>
                        <a:pt x="2420" y="2867"/>
                      </a:cubicBezTo>
                      <a:cubicBezTo>
                        <a:pt x="2603" y="2867"/>
                        <a:pt x="2789" y="2848"/>
                        <a:pt x="2975" y="2805"/>
                      </a:cubicBezTo>
                      <a:cubicBezTo>
                        <a:pt x="4291" y="2507"/>
                        <a:pt x="5110" y="1179"/>
                        <a:pt x="4936" y="411"/>
                      </a:cubicBezTo>
                      <a:cubicBezTo>
                        <a:pt x="4867" y="107"/>
                        <a:pt x="4668" y="0"/>
                        <a:pt x="43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46"/>
                <p:cNvSpPr/>
                <p:nvPr/>
              </p:nvSpPr>
              <p:spPr>
                <a:xfrm>
                  <a:off x="767494" y="2073601"/>
                  <a:ext cx="226787" cy="14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" h="1483" extrusionOk="0">
                      <a:moveTo>
                        <a:pt x="1724" y="0"/>
                      </a:moveTo>
                      <a:cubicBezTo>
                        <a:pt x="1704" y="0"/>
                        <a:pt x="1684" y="1"/>
                        <a:pt x="1664" y="3"/>
                      </a:cubicBezTo>
                      <a:cubicBezTo>
                        <a:pt x="1427" y="28"/>
                        <a:pt x="1236" y="194"/>
                        <a:pt x="1146" y="421"/>
                      </a:cubicBezTo>
                      <a:cubicBezTo>
                        <a:pt x="1020" y="303"/>
                        <a:pt x="858" y="234"/>
                        <a:pt x="694" y="234"/>
                      </a:cubicBezTo>
                      <a:cubicBezTo>
                        <a:pt x="629" y="234"/>
                        <a:pt x="563" y="245"/>
                        <a:pt x="499" y="268"/>
                      </a:cubicBezTo>
                      <a:cubicBezTo>
                        <a:pt x="164" y="387"/>
                        <a:pt x="1" y="791"/>
                        <a:pt x="136" y="1170"/>
                      </a:cubicBezTo>
                      <a:cubicBezTo>
                        <a:pt x="180" y="1294"/>
                        <a:pt x="252" y="1400"/>
                        <a:pt x="338" y="1482"/>
                      </a:cubicBezTo>
                      <a:cubicBezTo>
                        <a:pt x="643" y="1424"/>
                        <a:pt x="983" y="1366"/>
                        <a:pt x="1336" y="1286"/>
                      </a:cubicBezTo>
                      <a:cubicBezTo>
                        <a:pt x="1695" y="1203"/>
                        <a:pt x="2032" y="1108"/>
                        <a:pt x="2334" y="1028"/>
                      </a:cubicBezTo>
                      <a:cubicBezTo>
                        <a:pt x="2378" y="915"/>
                        <a:pt x="2395" y="791"/>
                        <a:pt x="2381" y="659"/>
                      </a:cubicBezTo>
                      <a:cubicBezTo>
                        <a:pt x="2343" y="284"/>
                        <a:pt x="2055" y="0"/>
                        <a:pt x="17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46"/>
                <p:cNvSpPr/>
                <p:nvPr/>
              </p:nvSpPr>
              <p:spPr>
                <a:xfrm>
                  <a:off x="806206" y="2157842"/>
                  <a:ext cx="27639" cy="3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325" extrusionOk="0">
                      <a:moveTo>
                        <a:pt x="133" y="0"/>
                      </a:moveTo>
                      <a:cubicBezTo>
                        <a:pt x="125" y="0"/>
                        <a:pt x="117" y="1"/>
                        <a:pt x="109" y="3"/>
                      </a:cubicBezTo>
                      <a:cubicBezTo>
                        <a:pt x="41" y="18"/>
                        <a:pt x="1" y="103"/>
                        <a:pt x="20" y="190"/>
                      </a:cubicBezTo>
                      <a:cubicBezTo>
                        <a:pt x="39" y="269"/>
                        <a:pt x="98" y="324"/>
                        <a:pt x="160" y="324"/>
                      </a:cubicBezTo>
                      <a:cubicBezTo>
                        <a:pt x="168" y="324"/>
                        <a:pt x="175" y="324"/>
                        <a:pt x="183" y="322"/>
                      </a:cubicBezTo>
                      <a:cubicBezTo>
                        <a:pt x="251" y="304"/>
                        <a:pt x="292" y="222"/>
                        <a:pt x="272" y="132"/>
                      </a:cubicBezTo>
                      <a:cubicBezTo>
                        <a:pt x="254" y="54"/>
                        <a:pt x="195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46"/>
                <p:cNvSpPr/>
                <p:nvPr/>
              </p:nvSpPr>
              <p:spPr>
                <a:xfrm>
                  <a:off x="883915" y="2140047"/>
                  <a:ext cx="27639" cy="3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325" extrusionOk="0">
                      <a:moveTo>
                        <a:pt x="133" y="0"/>
                      </a:moveTo>
                      <a:cubicBezTo>
                        <a:pt x="126" y="0"/>
                        <a:pt x="118" y="1"/>
                        <a:pt x="111" y="3"/>
                      </a:cubicBezTo>
                      <a:cubicBezTo>
                        <a:pt x="41" y="19"/>
                        <a:pt x="1" y="103"/>
                        <a:pt x="22" y="191"/>
                      </a:cubicBezTo>
                      <a:cubicBezTo>
                        <a:pt x="39" y="270"/>
                        <a:pt x="98" y="325"/>
                        <a:pt x="160" y="325"/>
                      </a:cubicBezTo>
                      <a:cubicBezTo>
                        <a:pt x="167" y="325"/>
                        <a:pt x="175" y="324"/>
                        <a:pt x="183" y="322"/>
                      </a:cubicBezTo>
                      <a:cubicBezTo>
                        <a:pt x="253" y="306"/>
                        <a:pt x="292" y="222"/>
                        <a:pt x="272" y="135"/>
                      </a:cubicBezTo>
                      <a:cubicBezTo>
                        <a:pt x="255" y="56"/>
                        <a:pt x="195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46"/>
                <p:cNvSpPr/>
                <p:nvPr/>
              </p:nvSpPr>
              <p:spPr>
                <a:xfrm>
                  <a:off x="841701" y="2183303"/>
                  <a:ext cx="116517" cy="65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89" extrusionOk="0">
                      <a:moveTo>
                        <a:pt x="692" y="0"/>
                      </a:moveTo>
                      <a:cubicBezTo>
                        <a:pt x="640" y="0"/>
                        <a:pt x="588" y="6"/>
                        <a:pt x="534" y="18"/>
                      </a:cubicBezTo>
                      <a:cubicBezTo>
                        <a:pt x="211" y="91"/>
                        <a:pt x="1" y="383"/>
                        <a:pt x="33" y="527"/>
                      </a:cubicBezTo>
                      <a:cubicBezTo>
                        <a:pt x="39" y="553"/>
                        <a:pt x="53" y="562"/>
                        <a:pt x="73" y="562"/>
                      </a:cubicBezTo>
                      <a:cubicBezTo>
                        <a:pt x="121" y="562"/>
                        <a:pt x="207" y="508"/>
                        <a:pt x="314" y="508"/>
                      </a:cubicBezTo>
                      <a:cubicBezTo>
                        <a:pt x="351" y="508"/>
                        <a:pt x="390" y="515"/>
                        <a:pt x="431" y="532"/>
                      </a:cubicBezTo>
                      <a:cubicBezTo>
                        <a:pt x="513" y="567"/>
                        <a:pt x="577" y="689"/>
                        <a:pt x="663" y="689"/>
                      </a:cubicBezTo>
                      <a:cubicBezTo>
                        <a:pt x="670" y="689"/>
                        <a:pt x="678" y="688"/>
                        <a:pt x="685" y="686"/>
                      </a:cubicBezTo>
                      <a:cubicBezTo>
                        <a:pt x="785" y="663"/>
                        <a:pt x="785" y="509"/>
                        <a:pt x="850" y="437"/>
                      </a:cubicBezTo>
                      <a:cubicBezTo>
                        <a:pt x="999" y="267"/>
                        <a:pt x="1231" y="370"/>
                        <a:pt x="1206" y="260"/>
                      </a:cubicBezTo>
                      <a:cubicBezTo>
                        <a:pt x="1178" y="141"/>
                        <a:pt x="954" y="0"/>
                        <a:pt x="6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46"/>
                <p:cNvSpPr/>
                <p:nvPr/>
              </p:nvSpPr>
              <p:spPr>
                <a:xfrm>
                  <a:off x="776486" y="2312693"/>
                  <a:ext cx="189210" cy="70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740" extrusionOk="0">
                      <a:moveTo>
                        <a:pt x="53" y="0"/>
                      </a:moveTo>
                      <a:cubicBezTo>
                        <a:pt x="47" y="0"/>
                        <a:pt x="41" y="1"/>
                        <a:pt x="36" y="3"/>
                      </a:cubicBezTo>
                      <a:cubicBezTo>
                        <a:pt x="11" y="14"/>
                        <a:pt x="1" y="42"/>
                        <a:pt x="11" y="65"/>
                      </a:cubicBezTo>
                      <a:cubicBezTo>
                        <a:pt x="113" y="314"/>
                        <a:pt x="376" y="533"/>
                        <a:pt x="716" y="651"/>
                      </a:cubicBezTo>
                      <a:cubicBezTo>
                        <a:pt x="890" y="710"/>
                        <a:pt x="1067" y="740"/>
                        <a:pt x="1243" y="740"/>
                      </a:cubicBezTo>
                      <a:cubicBezTo>
                        <a:pt x="1499" y="740"/>
                        <a:pt x="1748" y="677"/>
                        <a:pt x="1969" y="551"/>
                      </a:cubicBezTo>
                      <a:cubicBezTo>
                        <a:pt x="1990" y="538"/>
                        <a:pt x="1999" y="510"/>
                        <a:pt x="1986" y="487"/>
                      </a:cubicBezTo>
                      <a:cubicBezTo>
                        <a:pt x="1977" y="472"/>
                        <a:pt x="1961" y="464"/>
                        <a:pt x="1945" y="464"/>
                      </a:cubicBezTo>
                      <a:cubicBezTo>
                        <a:pt x="1937" y="464"/>
                        <a:pt x="1929" y="466"/>
                        <a:pt x="1921" y="470"/>
                      </a:cubicBezTo>
                      <a:cubicBezTo>
                        <a:pt x="1717" y="586"/>
                        <a:pt x="1483" y="645"/>
                        <a:pt x="1243" y="645"/>
                      </a:cubicBezTo>
                      <a:cubicBezTo>
                        <a:pt x="1078" y="645"/>
                        <a:pt x="911" y="617"/>
                        <a:pt x="748" y="561"/>
                      </a:cubicBezTo>
                      <a:cubicBezTo>
                        <a:pt x="432" y="452"/>
                        <a:pt x="188" y="254"/>
                        <a:pt x="97" y="30"/>
                      </a:cubicBezTo>
                      <a:cubicBezTo>
                        <a:pt x="89" y="11"/>
                        <a:pt x="72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46"/>
                <p:cNvSpPr/>
                <p:nvPr/>
              </p:nvSpPr>
              <p:spPr>
                <a:xfrm>
                  <a:off x="768345" y="2308717"/>
                  <a:ext cx="27355" cy="18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191" extrusionOk="0">
                      <a:moveTo>
                        <a:pt x="186" y="0"/>
                      </a:moveTo>
                      <a:cubicBezTo>
                        <a:pt x="150" y="0"/>
                        <a:pt x="115" y="10"/>
                        <a:pt x="83" y="29"/>
                      </a:cubicBezTo>
                      <a:cubicBezTo>
                        <a:pt x="37" y="56"/>
                        <a:pt x="8" y="98"/>
                        <a:pt x="4" y="140"/>
                      </a:cubicBezTo>
                      <a:cubicBezTo>
                        <a:pt x="1" y="165"/>
                        <a:pt x="20" y="189"/>
                        <a:pt x="45" y="191"/>
                      </a:cubicBezTo>
                      <a:lnTo>
                        <a:pt x="50" y="191"/>
                      </a:lnTo>
                      <a:cubicBezTo>
                        <a:pt x="74" y="191"/>
                        <a:pt x="94" y="173"/>
                        <a:pt x="97" y="150"/>
                      </a:cubicBezTo>
                      <a:cubicBezTo>
                        <a:pt x="97" y="140"/>
                        <a:pt x="111" y="122"/>
                        <a:pt x="132" y="110"/>
                      </a:cubicBezTo>
                      <a:cubicBezTo>
                        <a:pt x="149" y="99"/>
                        <a:pt x="168" y="94"/>
                        <a:pt x="186" y="94"/>
                      </a:cubicBezTo>
                      <a:cubicBezTo>
                        <a:pt x="197" y="94"/>
                        <a:pt x="208" y="96"/>
                        <a:pt x="218" y="100"/>
                      </a:cubicBezTo>
                      <a:cubicBezTo>
                        <a:pt x="224" y="102"/>
                        <a:pt x="230" y="103"/>
                        <a:pt x="235" y="103"/>
                      </a:cubicBezTo>
                      <a:cubicBezTo>
                        <a:pt x="254" y="103"/>
                        <a:pt x="271" y="92"/>
                        <a:pt x="278" y="73"/>
                      </a:cubicBezTo>
                      <a:cubicBezTo>
                        <a:pt x="288" y="51"/>
                        <a:pt x="276" y="22"/>
                        <a:pt x="253" y="14"/>
                      </a:cubicBezTo>
                      <a:cubicBezTo>
                        <a:pt x="232" y="5"/>
                        <a:pt x="209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46"/>
                <p:cNvSpPr/>
                <p:nvPr/>
              </p:nvSpPr>
              <p:spPr>
                <a:xfrm rot="-2053816">
                  <a:off x="903711" y="1249375"/>
                  <a:ext cx="267575" cy="2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2417" extrusionOk="0">
                      <a:moveTo>
                        <a:pt x="2581" y="1"/>
                      </a:moveTo>
                      <a:cubicBezTo>
                        <a:pt x="2548" y="3"/>
                        <a:pt x="2090" y="120"/>
                        <a:pt x="2050" y="133"/>
                      </a:cubicBezTo>
                      <a:cubicBezTo>
                        <a:pt x="2130" y="245"/>
                        <a:pt x="2192" y="369"/>
                        <a:pt x="2230" y="496"/>
                      </a:cubicBezTo>
                      <a:cubicBezTo>
                        <a:pt x="2255" y="576"/>
                        <a:pt x="2272" y="659"/>
                        <a:pt x="2281" y="739"/>
                      </a:cubicBezTo>
                      <a:lnTo>
                        <a:pt x="2286" y="801"/>
                      </a:lnTo>
                      <a:lnTo>
                        <a:pt x="2286" y="806"/>
                      </a:lnTo>
                      <a:lnTo>
                        <a:pt x="2286" y="811"/>
                      </a:lnTo>
                      <a:lnTo>
                        <a:pt x="2286" y="829"/>
                      </a:lnTo>
                      <a:lnTo>
                        <a:pt x="2288" y="866"/>
                      </a:lnTo>
                      <a:lnTo>
                        <a:pt x="2286" y="917"/>
                      </a:lnTo>
                      <a:cubicBezTo>
                        <a:pt x="2285" y="936"/>
                        <a:pt x="2285" y="953"/>
                        <a:pt x="2281" y="973"/>
                      </a:cubicBezTo>
                      <a:cubicBezTo>
                        <a:pt x="2250" y="1274"/>
                        <a:pt x="2072" y="1529"/>
                        <a:pt x="1857" y="1671"/>
                      </a:cubicBezTo>
                      <a:cubicBezTo>
                        <a:pt x="1748" y="1743"/>
                        <a:pt x="1632" y="1788"/>
                        <a:pt x="1516" y="1813"/>
                      </a:cubicBezTo>
                      <a:cubicBezTo>
                        <a:pt x="1458" y="1825"/>
                        <a:pt x="1402" y="1831"/>
                        <a:pt x="1344" y="1832"/>
                      </a:cubicBezTo>
                      <a:lnTo>
                        <a:pt x="1323" y="1832"/>
                      </a:lnTo>
                      <a:lnTo>
                        <a:pt x="1308" y="1831"/>
                      </a:lnTo>
                      <a:cubicBezTo>
                        <a:pt x="1299" y="1831"/>
                        <a:pt x="1283" y="1829"/>
                        <a:pt x="1273" y="1829"/>
                      </a:cubicBezTo>
                      <a:cubicBezTo>
                        <a:pt x="1248" y="1827"/>
                        <a:pt x="1223" y="1823"/>
                        <a:pt x="1201" y="1818"/>
                      </a:cubicBezTo>
                      <a:cubicBezTo>
                        <a:pt x="1011" y="1781"/>
                        <a:pt x="871" y="1671"/>
                        <a:pt x="787" y="1566"/>
                      </a:cubicBezTo>
                      <a:cubicBezTo>
                        <a:pt x="702" y="1457"/>
                        <a:pt x="669" y="1353"/>
                        <a:pt x="653" y="1283"/>
                      </a:cubicBezTo>
                      <a:cubicBezTo>
                        <a:pt x="646" y="1248"/>
                        <a:pt x="643" y="1220"/>
                        <a:pt x="641" y="1201"/>
                      </a:cubicBezTo>
                      <a:cubicBezTo>
                        <a:pt x="639" y="1183"/>
                        <a:pt x="639" y="1173"/>
                        <a:pt x="639" y="1173"/>
                      </a:cubicBezTo>
                      <a:lnTo>
                        <a:pt x="638" y="1159"/>
                      </a:lnTo>
                      <a:cubicBezTo>
                        <a:pt x="638" y="1157"/>
                        <a:pt x="638" y="1153"/>
                        <a:pt x="638" y="1152"/>
                      </a:cubicBezTo>
                      <a:cubicBezTo>
                        <a:pt x="621" y="992"/>
                        <a:pt x="486" y="873"/>
                        <a:pt x="329" y="873"/>
                      </a:cubicBezTo>
                      <a:cubicBezTo>
                        <a:pt x="319" y="873"/>
                        <a:pt x="308" y="873"/>
                        <a:pt x="297" y="875"/>
                      </a:cubicBezTo>
                      <a:cubicBezTo>
                        <a:pt x="125" y="892"/>
                        <a:pt x="1" y="1045"/>
                        <a:pt x="18" y="1215"/>
                      </a:cubicBezTo>
                      <a:cubicBezTo>
                        <a:pt x="18" y="1215"/>
                        <a:pt x="20" y="1234"/>
                        <a:pt x="25" y="1269"/>
                      </a:cubicBezTo>
                      <a:cubicBezTo>
                        <a:pt x="29" y="1304"/>
                        <a:pt x="36" y="1357"/>
                        <a:pt x="52" y="1424"/>
                      </a:cubicBezTo>
                      <a:cubicBezTo>
                        <a:pt x="83" y="1555"/>
                        <a:pt x="153" y="1752"/>
                        <a:pt x="317" y="1950"/>
                      </a:cubicBezTo>
                      <a:cubicBezTo>
                        <a:pt x="399" y="2048"/>
                        <a:pt x="504" y="2143"/>
                        <a:pt x="634" y="2225"/>
                      </a:cubicBezTo>
                      <a:cubicBezTo>
                        <a:pt x="764" y="2304"/>
                        <a:pt x="920" y="2369"/>
                        <a:pt x="1095" y="2399"/>
                      </a:cubicBezTo>
                      <a:cubicBezTo>
                        <a:pt x="1139" y="2406"/>
                        <a:pt x="1183" y="2411"/>
                        <a:pt x="1229" y="2415"/>
                      </a:cubicBezTo>
                      <a:cubicBezTo>
                        <a:pt x="1253" y="2415"/>
                        <a:pt x="1273" y="2416"/>
                        <a:pt x="1299" y="2416"/>
                      </a:cubicBezTo>
                      <a:lnTo>
                        <a:pt x="1371" y="2416"/>
                      </a:lnTo>
                      <a:cubicBezTo>
                        <a:pt x="1457" y="2411"/>
                        <a:pt x="1550" y="2399"/>
                        <a:pt x="1641" y="2378"/>
                      </a:cubicBezTo>
                      <a:cubicBezTo>
                        <a:pt x="1825" y="2336"/>
                        <a:pt x="2011" y="2257"/>
                        <a:pt x="2179" y="2137"/>
                      </a:cubicBezTo>
                      <a:cubicBezTo>
                        <a:pt x="2348" y="2018"/>
                        <a:pt x="2499" y="1860"/>
                        <a:pt x="2611" y="1671"/>
                      </a:cubicBezTo>
                      <a:cubicBezTo>
                        <a:pt x="2725" y="1481"/>
                        <a:pt x="2800" y="1259"/>
                        <a:pt x="2820" y="1025"/>
                      </a:cubicBezTo>
                      <a:cubicBezTo>
                        <a:pt x="2823" y="997"/>
                        <a:pt x="2823" y="967"/>
                        <a:pt x="2825" y="938"/>
                      </a:cubicBezTo>
                      <a:cubicBezTo>
                        <a:pt x="2827" y="908"/>
                        <a:pt x="2825" y="875"/>
                        <a:pt x="2825" y="843"/>
                      </a:cubicBezTo>
                      <a:lnTo>
                        <a:pt x="2823" y="806"/>
                      </a:lnTo>
                      <a:lnTo>
                        <a:pt x="2821" y="787"/>
                      </a:lnTo>
                      <a:lnTo>
                        <a:pt x="2821" y="771"/>
                      </a:lnTo>
                      <a:lnTo>
                        <a:pt x="2820" y="760"/>
                      </a:lnTo>
                      <a:lnTo>
                        <a:pt x="2811" y="675"/>
                      </a:lnTo>
                      <a:cubicBezTo>
                        <a:pt x="2795" y="561"/>
                        <a:pt x="2769" y="447"/>
                        <a:pt x="2732" y="334"/>
                      </a:cubicBezTo>
                      <a:cubicBezTo>
                        <a:pt x="2692" y="213"/>
                        <a:pt x="2648" y="113"/>
                        <a:pt x="2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46"/>
                <p:cNvSpPr/>
                <p:nvPr/>
              </p:nvSpPr>
              <p:spPr>
                <a:xfrm>
                  <a:off x="733514" y="1140425"/>
                  <a:ext cx="302604" cy="64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6793" extrusionOk="0">
                      <a:moveTo>
                        <a:pt x="2005" y="1"/>
                      </a:moveTo>
                      <a:lnTo>
                        <a:pt x="1914" y="8"/>
                      </a:lnTo>
                      <a:cubicBezTo>
                        <a:pt x="1853" y="13"/>
                        <a:pt x="1791" y="20"/>
                        <a:pt x="1730" y="30"/>
                      </a:cubicBezTo>
                      <a:cubicBezTo>
                        <a:pt x="1607" y="51"/>
                        <a:pt x="1486" y="83"/>
                        <a:pt x="1369" y="125"/>
                      </a:cubicBezTo>
                      <a:cubicBezTo>
                        <a:pt x="1132" y="209"/>
                        <a:pt x="909" y="341"/>
                        <a:pt x="719" y="506"/>
                      </a:cubicBezTo>
                      <a:cubicBezTo>
                        <a:pt x="530" y="671"/>
                        <a:pt x="372" y="871"/>
                        <a:pt x="256" y="1090"/>
                      </a:cubicBezTo>
                      <a:cubicBezTo>
                        <a:pt x="139" y="1309"/>
                        <a:pt x="63" y="1548"/>
                        <a:pt x="27" y="1786"/>
                      </a:cubicBezTo>
                      <a:cubicBezTo>
                        <a:pt x="7" y="1907"/>
                        <a:pt x="0" y="2027"/>
                        <a:pt x="0" y="2149"/>
                      </a:cubicBezTo>
                      <a:cubicBezTo>
                        <a:pt x="0" y="2179"/>
                        <a:pt x="0" y="2214"/>
                        <a:pt x="2" y="2239"/>
                      </a:cubicBezTo>
                      <a:lnTo>
                        <a:pt x="7" y="2327"/>
                      </a:lnTo>
                      <a:cubicBezTo>
                        <a:pt x="13" y="2386"/>
                        <a:pt x="20" y="2446"/>
                        <a:pt x="30" y="2504"/>
                      </a:cubicBezTo>
                      <a:cubicBezTo>
                        <a:pt x="70" y="2741"/>
                        <a:pt x="149" y="2962"/>
                        <a:pt x="251" y="3163"/>
                      </a:cubicBezTo>
                      <a:cubicBezTo>
                        <a:pt x="455" y="3567"/>
                        <a:pt x="732" y="3895"/>
                        <a:pt x="1018" y="4172"/>
                      </a:cubicBezTo>
                      <a:cubicBezTo>
                        <a:pt x="1305" y="4447"/>
                        <a:pt x="1604" y="4675"/>
                        <a:pt x="1891" y="4863"/>
                      </a:cubicBezTo>
                      <a:cubicBezTo>
                        <a:pt x="2161" y="5033"/>
                        <a:pt x="2354" y="5238"/>
                        <a:pt x="2439" y="5454"/>
                      </a:cubicBezTo>
                      <a:cubicBezTo>
                        <a:pt x="2524" y="5670"/>
                        <a:pt x="2503" y="5884"/>
                        <a:pt x="2458" y="6054"/>
                      </a:cubicBezTo>
                      <a:cubicBezTo>
                        <a:pt x="2412" y="6226"/>
                        <a:pt x="2346" y="6356"/>
                        <a:pt x="2302" y="6447"/>
                      </a:cubicBezTo>
                      <a:cubicBezTo>
                        <a:pt x="2253" y="6540"/>
                        <a:pt x="2228" y="6591"/>
                        <a:pt x="2228" y="6591"/>
                      </a:cubicBezTo>
                      <a:cubicBezTo>
                        <a:pt x="2193" y="6658"/>
                        <a:pt x="2218" y="6740"/>
                        <a:pt x="2284" y="6775"/>
                      </a:cubicBezTo>
                      <a:cubicBezTo>
                        <a:pt x="2306" y="6787"/>
                        <a:pt x="2329" y="6792"/>
                        <a:pt x="2352" y="6792"/>
                      </a:cubicBezTo>
                      <a:cubicBezTo>
                        <a:pt x="2401" y="6792"/>
                        <a:pt x="2448" y="6766"/>
                        <a:pt x="2472" y="6721"/>
                      </a:cubicBezTo>
                      <a:lnTo>
                        <a:pt x="2474" y="6719"/>
                      </a:lnTo>
                      <a:cubicBezTo>
                        <a:pt x="2474" y="6719"/>
                        <a:pt x="2500" y="6670"/>
                        <a:pt x="2551" y="6577"/>
                      </a:cubicBezTo>
                      <a:cubicBezTo>
                        <a:pt x="2600" y="6482"/>
                        <a:pt x="2679" y="6338"/>
                        <a:pt x="2740" y="6133"/>
                      </a:cubicBezTo>
                      <a:cubicBezTo>
                        <a:pt x="2770" y="6030"/>
                        <a:pt x="2795" y="5910"/>
                        <a:pt x="2798" y="5775"/>
                      </a:cubicBezTo>
                      <a:cubicBezTo>
                        <a:pt x="2802" y="5642"/>
                        <a:pt x="2784" y="5491"/>
                        <a:pt x="2728" y="5344"/>
                      </a:cubicBezTo>
                      <a:cubicBezTo>
                        <a:pt x="2623" y="5044"/>
                        <a:pt x="2370" y="4781"/>
                        <a:pt x="2077" y="4588"/>
                      </a:cubicBezTo>
                      <a:lnTo>
                        <a:pt x="2079" y="4588"/>
                      </a:lnTo>
                      <a:cubicBezTo>
                        <a:pt x="1809" y="4402"/>
                        <a:pt x="1532" y="4181"/>
                        <a:pt x="1270" y="3918"/>
                      </a:cubicBezTo>
                      <a:cubicBezTo>
                        <a:pt x="1011" y="3654"/>
                        <a:pt x="765" y="3346"/>
                        <a:pt x="598" y="2993"/>
                      </a:cubicBezTo>
                      <a:cubicBezTo>
                        <a:pt x="514" y="2818"/>
                        <a:pt x="455" y="2632"/>
                        <a:pt x="427" y="2441"/>
                      </a:cubicBezTo>
                      <a:cubicBezTo>
                        <a:pt x="418" y="2393"/>
                        <a:pt x="414" y="2346"/>
                        <a:pt x="411" y="2297"/>
                      </a:cubicBezTo>
                      <a:lnTo>
                        <a:pt x="407" y="2221"/>
                      </a:lnTo>
                      <a:cubicBezTo>
                        <a:pt x="407" y="2191"/>
                        <a:pt x="409" y="2172"/>
                        <a:pt x="409" y="2148"/>
                      </a:cubicBezTo>
                      <a:cubicBezTo>
                        <a:pt x="411" y="2053"/>
                        <a:pt x="420" y="1951"/>
                        <a:pt x="437" y="1855"/>
                      </a:cubicBezTo>
                      <a:cubicBezTo>
                        <a:pt x="472" y="1660"/>
                        <a:pt x="539" y="1471"/>
                        <a:pt x="635" y="1299"/>
                      </a:cubicBezTo>
                      <a:cubicBezTo>
                        <a:pt x="732" y="1125"/>
                        <a:pt x="862" y="972"/>
                        <a:pt x="1012" y="846"/>
                      </a:cubicBezTo>
                      <a:cubicBezTo>
                        <a:pt x="1163" y="722"/>
                        <a:pt x="1335" y="625"/>
                        <a:pt x="1521" y="564"/>
                      </a:cubicBezTo>
                      <a:cubicBezTo>
                        <a:pt x="1612" y="534"/>
                        <a:pt x="1709" y="511"/>
                        <a:pt x="1805" y="497"/>
                      </a:cubicBezTo>
                      <a:cubicBezTo>
                        <a:pt x="1853" y="490"/>
                        <a:pt x="1902" y="486"/>
                        <a:pt x="1949" y="483"/>
                      </a:cubicBezTo>
                      <a:lnTo>
                        <a:pt x="2025" y="479"/>
                      </a:lnTo>
                      <a:lnTo>
                        <a:pt x="2091" y="481"/>
                      </a:lnTo>
                      <a:cubicBezTo>
                        <a:pt x="2226" y="486"/>
                        <a:pt x="2361" y="508"/>
                        <a:pt x="2486" y="555"/>
                      </a:cubicBezTo>
                      <a:cubicBezTo>
                        <a:pt x="2709" y="501"/>
                        <a:pt x="2982" y="436"/>
                        <a:pt x="3196" y="378"/>
                      </a:cubicBezTo>
                      <a:cubicBezTo>
                        <a:pt x="3112" y="318"/>
                        <a:pt x="2933" y="218"/>
                        <a:pt x="2837" y="172"/>
                      </a:cubicBezTo>
                      <a:cubicBezTo>
                        <a:pt x="2610" y="65"/>
                        <a:pt x="2360" y="6"/>
                        <a:pt x="2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96" name="Google Shape;2396;p46"/>
              <p:cNvSpPr/>
              <p:nvPr/>
            </p:nvSpPr>
            <p:spPr>
              <a:xfrm>
                <a:off x="984450" y="975400"/>
                <a:ext cx="769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1991" extrusionOk="0">
                    <a:moveTo>
                      <a:pt x="30" y="784"/>
                    </a:moveTo>
                    <a:lnTo>
                      <a:pt x="1539" y="1991"/>
                    </a:lnTo>
                    <a:lnTo>
                      <a:pt x="3078" y="332"/>
                    </a:lnTo>
                    <a:lnTo>
                      <a:pt x="2565" y="0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</p:grpSp>
      <p:grpSp>
        <p:nvGrpSpPr>
          <p:cNvPr id="2397" name="Google Shape;2397;p46"/>
          <p:cNvGrpSpPr/>
          <p:nvPr/>
        </p:nvGrpSpPr>
        <p:grpSpPr>
          <a:xfrm>
            <a:off x="7803650" y="-1147137"/>
            <a:ext cx="1683255" cy="5898172"/>
            <a:chOff x="7803650" y="-1147137"/>
            <a:chExt cx="1683255" cy="5898172"/>
          </a:xfrm>
        </p:grpSpPr>
        <p:sp>
          <p:nvSpPr>
            <p:cNvPr id="2398" name="Google Shape;2398;p46"/>
            <p:cNvSpPr/>
            <p:nvPr/>
          </p:nvSpPr>
          <p:spPr>
            <a:xfrm flipH="1">
              <a:off x="7803650" y="-1147137"/>
              <a:ext cx="1683255" cy="5898172"/>
            </a:xfrm>
            <a:custGeom>
              <a:avLst/>
              <a:gdLst/>
              <a:ahLst/>
              <a:cxnLst/>
              <a:rect l="l" t="t" r="r" b="b"/>
              <a:pathLst>
                <a:path w="13162" h="46120" extrusionOk="0">
                  <a:moveTo>
                    <a:pt x="60" y="0"/>
                  </a:moveTo>
                  <a:cubicBezTo>
                    <a:pt x="0" y="349"/>
                    <a:pt x="51" y="498"/>
                    <a:pt x="227" y="807"/>
                  </a:cubicBezTo>
                  <a:cubicBezTo>
                    <a:pt x="1320" y="2749"/>
                    <a:pt x="2612" y="4578"/>
                    <a:pt x="4079" y="6257"/>
                  </a:cubicBezTo>
                  <a:cubicBezTo>
                    <a:pt x="4989" y="7301"/>
                    <a:pt x="5970" y="8290"/>
                    <a:pt x="6782" y="9415"/>
                  </a:cubicBezTo>
                  <a:cubicBezTo>
                    <a:pt x="8161" y="11323"/>
                    <a:pt x="9004" y="13558"/>
                    <a:pt x="9834" y="15763"/>
                  </a:cubicBezTo>
                  <a:cubicBezTo>
                    <a:pt x="10411" y="17292"/>
                    <a:pt x="10988" y="18824"/>
                    <a:pt x="11511" y="20374"/>
                  </a:cubicBezTo>
                  <a:cubicBezTo>
                    <a:pt x="11900" y="21525"/>
                    <a:pt x="12262" y="22702"/>
                    <a:pt x="12339" y="23914"/>
                  </a:cubicBezTo>
                  <a:cubicBezTo>
                    <a:pt x="12465" y="25931"/>
                    <a:pt x="11797" y="27910"/>
                    <a:pt x="11034" y="29780"/>
                  </a:cubicBezTo>
                  <a:cubicBezTo>
                    <a:pt x="8766" y="35339"/>
                    <a:pt x="4382" y="41566"/>
                    <a:pt x="420" y="46078"/>
                  </a:cubicBezTo>
                  <a:cubicBezTo>
                    <a:pt x="535" y="46108"/>
                    <a:pt x="697" y="46119"/>
                    <a:pt x="884" y="46119"/>
                  </a:cubicBezTo>
                  <a:cubicBezTo>
                    <a:pt x="1483" y="46119"/>
                    <a:pt x="2336" y="46000"/>
                    <a:pt x="2718" y="45995"/>
                  </a:cubicBezTo>
                  <a:cubicBezTo>
                    <a:pt x="4742" y="43289"/>
                    <a:pt x="6535" y="39798"/>
                    <a:pt x="8192" y="36851"/>
                  </a:cubicBezTo>
                  <a:cubicBezTo>
                    <a:pt x="10045" y="33558"/>
                    <a:pt x="11918" y="30211"/>
                    <a:pt x="12783" y="26535"/>
                  </a:cubicBezTo>
                  <a:cubicBezTo>
                    <a:pt x="13007" y="25584"/>
                    <a:pt x="13162" y="24604"/>
                    <a:pt x="13070" y="23632"/>
                  </a:cubicBezTo>
                  <a:cubicBezTo>
                    <a:pt x="12990" y="22767"/>
                    <a:pt x="12718" y="21932"/>
                    <a:pt x="12427" y="21115"/>
                  </a:cubicBezTo>
                  <a:cubicBezTo>
                    <a:pt x="11501" y="18515"/>
                    <a:pt x="10359" y="15998"/>
                    <a:pt x="9218" y="13484"/>
                  </a:cubicBezTo>
                  <a:cubicBezTo>
                    <a:pt x="8548" y="12009"/>
                    <a:pt x="7873" y="10525"/>
                    <a:pt x="6963" y="9183"/>
                  </a:cubicBezTo>
                  <a:cubicBezTo>
                    <a:pt x="4800" y="5996"/>
                    <a:pt x="1327" y="3638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6"/>
            <p:cNvSpPr/>
            <p:nvPr/>
          </p:nvSpPr>
          <p:spPr>
            <a:xfrm flipH="1">
              <a:off x="8018761" y="-348611"/>
              <a:ext cx="247974" cy="1607034"/>
            </a:xfrm>
            <a:custGeom>
              <a:avLst/>
              <a:gdLst/>
              <a:ahLst/>
              <a:cxnLst/>
              <a:rect l="l" t="t" r="r" b="b"/>
              <a:pathLst>
                <a:path w="1939" h="1256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cubicBezTo>
                    <a:pt x="2" y="667"/>
                    <a:pt x="4" y="1343"/>
                    <a:pt x="177" y="1986"/>
                  </a:cubicBezTo>
                  <a:cubicBezTo>
                    <a:pt x="444" y="2986"/>
                    <a:pt x="1105" y="3858"/>
                    <a:pt x="1298" y="4874"/>
                  </a:cubicBezTo>
                  <a:cubicBezTo>
                    <a:pt x="1396" y="5395"/>
                    <a:pt x="1368" y="5930"/>
                    <a:pt x="1339" y="6460"/>
                  </a:cubicBezTo>
                  <a:cubicBezTo>
                    <a:pt x="1277" y="7582"/>
                    <a:pt x="1216" y="8705"/>
                    <a:pt x="1154" y="9827"/>
                  </a:cubicBezTo>
                  <a:cubicBezTo>
                    <a:pt x="1103" y="10766"/>
                    <a:pt x="1070" y="11775"/>
                    <a:pt x="1575" y="12566"/>
                  </a:cubicBezTo>
                  <a:cubicBezTo>
                    <a:pt x="1824" y="10719"/>
                    <a:pt x="1938" y="8854"/>
                    <a:pt x="1912" y="6991"/>
                  </a:cubicBezTo>
                  <a:cubicBezTo>
                    <a:pt x="1905" y="6453"/>
                    <a:pt x="1886" y="5910"/>
                    <a:pt x="1763" y="5386"/>
                  </a:cubicBezTo>
                  <a:cubicBezTo>
                    <a:pt x="1631" y="4826"/>
                    <a:pt x="1386" y="4302"/>
                    <a:pt x="1170" y="3769"/>
                  </a:cubicBezTo>
                  <a:cubicBezTo>
                    <a:pt x="897" y="3093"/>
                    <a:pt x="672" y="2399"/>
                    <a:pt x="497" y="1690"/>
                  </a:cubicBezTo>
                  <a:cubicBezTo>
                    <a:pt x="409" y="1336"/>
                    <a:pt x="360" y="973"/>
                    <a:pt x="272" y="618"/>
                  </a:cubicBezTo>
                  <a:cubicBezTo>
                    <a:pt x="242" y="497"/>
                    <a:pt x="0" y="6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46"/>
          <p:cNvGrpSpPr/>
          <p:nvPr/>
        </p:nvGrpSpPr>
        <p:grpSpPr>
          <a:xfrm rot="10800000">
            <a:off x="154336" y="3082920"/>
            <a:ext cx="1653692" cy="2221342"/>
            <a:chOff x="2007867" y="-191062"/>
            <a:chExt cx="850140" cy="1142020"/>
          </a:xfrm>
        </p:grpSpPr>
        <p:sp>
          <p:nvSpPr>
            <p:cNvPr id="2401" name="Google Shape;2401;p46"/>
            <p:cNvSpPr/>
            <p:nvPr/>
          </p:nvSpPr>
          <p:spPr>
            <a:xfrm rot="10800000">
              <a:off x="2572028" y="-155315"/>
              <a:ext cx="251411" cy="229358"/>
            </a:xfrm>
            <a:custGeom>
              <a:avLst/>
              <a:gdLst/>
              <a:ahLst/>
              <a:cxnLst/>
              <a:rect l="l" t="t" r="r" b="b"/>
              <a:pathLst>
                <a:path w="4902" h="4472" extrusionOk="0">
                  <a:moveTo>
                    <a:pt x="2684" y="0"/>
                  </a:moveTo>
                  <a:cubicBezTo>
                    <a:pt x="2461" y="0"/>
                    <a:pt x="2247" y="73"/>
                    <a:pt x="2066" y="179"/>
                  </a:cubicBezTo>
                  <a:cubicBezTo>
                    <a:pt x="1858" y="302"/>
                    <a:pt x="1688" y="467"/>
                    <a:pt x="1521" y="630"/>
                  </a:cubicBezTo>
                  <a:cubicBezTo>
                    <a:pt x="1989" y="655"/>
                    <a:pt x="2458" y="776"/>
                    <a:pt x="2880" y="979"/>
                  </a:cubicBezTo>
                  <a:cubicBezTo>
                    <a:pt x="2979" y="1027"/>
                    <a:pt x="3093" y="1118"/>
                    <a:pt x="3051" y="1202"/>
                  </a:cubicBezTo>
                  <a:cubicBezTo>
                    <a:pt x="2656" y="1032"/>
                    <a:pt x="2228" y="935"/>
                    <a:pt x="1800" y="885"/>
                  </a:cubicBezTo>
                  <a:cubicBezTo>
                    <a:pt x="1703" y="873"/>
                    <a:pt x="1602" y="865"/>
                    <a:pt x="1504" y="865"/>
                  </a:cubicBezTo>
                  <a:cubicBezTo>
                    <a:pt x="1343" y="865"/>
                    <a:pt x="1187" y="887"/>
                    <a:pt x="1056" y="958"/>
                  </a:cubicBezTo>
                  <a:cubicBezTo>
                    <a:pt x="842" y="1074"/>
                    <a:pt x="742" y="1292"/>
                    <a:pt x="654" y="1498"/>
                  </a:cubicBezTo>
                  <a:cubicBezTo>
                    <a:pt x="853" y="1434"/>
                    <a:pt x="1065" y="1413"/>
                    <a:pt x="1283" y="1413"/>
                  </a:cubicBezTo>
                  <a:cubicBezTo>
                    <a:pt x="1487" y="1413"/>
                    <a:pt x="1695" y="1432"/>
                    <a:pt x="1900" y="1451"/>
                  </a:cubicBezTo>
                  <a:cubicBezTo>
                    <a:pt x="2100" y="1470"/>
                    <a:pt x="2321" y="1497"/>
                    <a:pt x="2466" y="1627"/>
                  </a:cubicBezTo>
                  <a:cubicBezTo>
                    <a:pt x="2135" y="1580"/>
                    <a:pt x="1802" y="1556"/>
                    <a:pt x="1470" y="1556"/>
                  </a:cubicBezTo>
                  <a:cubicBezTo>
                    <a:pt x="1215" y="1556"/>
                    <a:pt x="961" y="1570"/>
                    <a:pt x="711" y="1598"/>
                  </a:cubicBezTo>
                  <a:cubicBezTo>
                    <a:pt x="670" y="1604"/>
                    <a:pt x="626" y="1609"/>
                    <a:pt x="595" y="1630"/>
                  </a:cubicBezTo>
                  <a:cubicBezTo>
                    <a:pt x="561" y="1651"/>
                    <a:pt x="544" y="1686"/>
                    <a:pt x="528" y="1720"/>
                  </a:cubicBezTo>
                  <a:cubicBezTo>
                    <a:pt x="456" y="1867"/>
                    <a:pt x="384" y="2012"/>
                    <a:pt x="314" y="2158"/>
                  </a:cubicBezTo>
                  <a:cubicBezTo>
                    <a:pt x="697" y="1954"/>
                    <a:pt x="1151" y="1848"/>
                    <a:pt x="1616" y="1848"/>
                  </a:cubicBezTo>
                  <a:cubicBezTo>
                    <a:pt x="1811" y="1848"/>
                    <a:pt x="2009" y="1867"/>
                    <a:pt x="2203" y="1905"/>
                  </a:cubicBezTo>
                  <a:cubicBezTo>
                    <a:pt x="1663" y="1944"/>
                    <a:pt x="1132" y="2037"/>
                    <a:pt x="625" y="2183"/>
                  </a:cubicBezTo>
                  <a:cubicBezTo>
                    <a:pt x="467" y="2228"/>
                    <a:pt x="304" y="2283"/>
                    <a:pt x="198" y="2395"/>
                  </a:cubicBezTo>
                  <a:cubicBezTo>
                    <a:pt x="125" y="2474"/>
                    <a:pt x="88" y="2576"/>
                    <a:pt x="65" y="2677"/>
                  </a:cubicBezTo>
                  <a:cubicBezTo>
                    <a:pt x="0" y="2984"/>
                    <a:pt x="58" y="3318"/>
                    <a:pt x="230" y="3609"/>
                  </a:cubicBezTo>
                  <a:cubicBezTo>
                    <a:pt x="660" y="3237"/>
                    <a:pt x="1244" y="3032"/>
                    <a:pt x="1812" y="2832"/>
                  </a:cubicBezTo>
                  <a:lnTo>
                    <a:pt x="1812" y="2832"/>
                  </a:lnTo>
                  <a:cubicBezTo>
                    <a:pt x="1405" y="3109"/>
                    <a:pt x="996" y="3386"/>
                    <a:pt x="588" y="3663"/>
                  </a:cubicBezTo>
                  <a:cubicBezTo>
                    <a:pt x="549" y="3689"/>
                    <a:pt x="509" y="3717"/>
                    <a:pt x="493" y="3758"/>
                  </a:cubicBezTo>
                  <a:lnTo>
                    <a:pt x="493" y="3756"/>
                  </a:lnTo>
                  <a:cubicBezTo>
                    <a:pt x="475" y="3795"/>
                    <a:pt x="482" y="3837"/>
                    <a:pt x="490" y="3879"/>
                  </a:cubicBezTo>
                  <a:cubicBezTo>
                    <a:pt x="518" y="4044"/>
                    <a:pt x="567" y="4207"/>
                    <a:pt x="637" y="4365"/>
                  </a:cubicBezTo>
                  <a:cubicBezTo>
                    <a:pt x="651" y="4395"/>
                    <a:pt x="665" y="4424"/>
                    <a:pt x="693" y="4447"/>
                  </a:cubicBezTo>
                  <a:cubicBezTo>
                    <a:pt x="702" y="4454"/>
                    <a:pt x="712" y="4459"/>
                    <a:pt x="723" y="4465"/>
                  </a:cubicBezTo>
                  <a:cubicBezTo>
                    <a:pt x="780" y="4463"/>
                    <a:pt x="838" y="4462"/>
                    <a:pt x="896" y="4462"/>
                  </a:cubicBezTo>
                  <a:cubicBezTo>
                    <a:pt x="1057" y="4462"/>
                    <a:pt x="1218" y="4468"/>
                    <a:pt x="1379" y="4472"/>
                  </a:cubicBezTo>
                  <a:cubicBezTo>
                    <a:pt x="1493" y="4160"/>
                    <a:pt x="1644" y="3860"/>
                    <a:pt x="1830" y="3579"/>
                  </a:cubicBezTo>
                  <a:lnTo>
                    <a:pt x="1830" y="3579"/>
                  </a:lnTo>
                  <a:cubicBezTo>
                    <a:pt x="1868" y="3886"/>
                    <a:pt x="1817" y="4195"/>
                    <a:pt x="1686" y="4470"/>
                  </a:cubicBezTo>
                  <a:cubicBezTo>
                    <a:pt x="1786" y="4466"/>
                    <a:pt x="1884" y="4461"/>
                    <a:pt x="1982" y="4449"/>
                  </a:cubicBezTo>
                  <a:cubicBezTo>
                    <a:pt x="2033" y="4442"/>
                    <a:pt x="2088" y="4435"/>
                    <a:pt x="2137" y="4421"/>
                  </a:cubicBezTo>
                  <a:cubicBezTo>
                    <a:pt x="2161" y="4412"/>
                    <a:pt x="2184" y="4403"/>
                    <a:pt x="2209" y="4395"/>
                  </a:cubicBezTo>
                  <a:cubicBezTo>
                    <a:pt x="2356" y="3963"/>
                    <a:pt x="2423" y="3505"/>
                    <a:pt x="2405" y="3046"/>
                  </a:cubicBezTo>
                  <a:lnTo>
                    <a:pt x="2405" y="3046"/>
                  </a:lnTo>
                  <a:cubicBezTo>
                    <a:pt x="2551" y="3444"/>
                    <a:pt x="2589" y="3865"/>
                    <a:pt x="2521" y="4267"/>
                  </a:cubicBezTo>
                  <a:cubicBezTo>
                    <a:pt x="2631" y="4214"/>
                    <a:pt x="2738" y="4156"/>
                    <a:pt x="2840" y="4093"/>
                  </a:cubicBezTo>
                  <a:cubicBezTo>
                    <a:pt x="2965" y="4019"/>
                    <a:pt x="3084" y="3938"/>
                    <a:pt x="3201" y="3856"/>
                  </a:cubicBezTo>
                  <a:cubicBezTo>
                    <a:pt x="3224" y="3433"/>
                    <a:pt x="3207" y="3007"/>
                    <a:pt x="3147" y="2583"/>
                  </a:cubicBezTo>
                  <a:lnTo>
                    <a:pt x="3147" y="2583"/>
                  </a:lnTo>
                  <a:cubicBezTo>
                    <a:pt x="3384" y="2874"/>
                    <a:pt x="3535" y="3212"/>
                    <a:pt x="3586" y="3556"/>
                  </a:cubicBezTo>
                  <a:cubicBezTo>
                    <a:pt x="3640" y="3510"/>
                    <a:pt x="3693" y="3463"/>
                    <a:pt x="3743" y="3416"/>
                  </a:cubicBezTo>
                  <a:cubicBezTo>
                    <a:pt x="3871" y="3300"/>
                    <a:pt x="3993" y="3177"/>
                    <a:pt x="4105" y="3049"/>
                  </a:cubicBezTo>
                  <a:cubicBezTo>
                    <a:pt x="3963" y="2723"/>
                    <a:pt x="3775" y="2409"/>
                    <a:pt x="3545" y="2119"/>
                  </a:cubicBezTo>
                  <a:lnTo>
                    <a:pt x="3545" y="2119"/>
                  </a:lnTo>
                  <a:cubicBezTo>
                    <a:pt x="3878" y="2274"/>
                    <a:pt x="4143" y="2547"/>
                    <a:pt x="4268" y="2854"/>
                  </a:cubicBezTo>
                  <a:cubicBezTo>
                    <a:pt x="4338" y="2765"/>
                    <a:pt x="4403" y="2676"/>
                    <a:pt x="4464" y="2583"/>
                  </a:cubicBezTo>
                  <a:cubicBezTo>
                    <a:pt x="4526" y="2490"/>
                    <a:pt x="4584" y="2393"/>
                    <a:pt x="4636" y="2295"/>
                  </a:cubicBezTo>
                  <a:cubicBezTo>
                    <a:pt x="4366" y="2000"/>
                    <a:pt x="4052" y="1735"/>
                    <a:pt x="3703" y="1511"/>
                  </a:cubicBezTo>
                  <a:lnTo>
                    <a:pt x="3703" y="1511"/>
                  </a:lnTo>
                  <a:cubicBezTo>
                    <a:pt x="4110" y="1546"/>
                    <a:pt x="4506" y="1772"/>
                    <a:pt x="4713" y="2090"/>
                  </a:cubicBezTo>
                  <a:cubicBezTo>
                    <a:pt x="4727" y="2077"/>
                    <a:pt x="4740" y="2065"/>
                    <a:pt x="4754" y="2053"/>
                  </a:cubicBezTo>
                  <a:cubicBezTo>
                    <a:pt x="4812" y="1918"/>
                    <a:pt x="4863" y="1777"/>
                    <a:pt x="4901" y="1634"/>
                  </a:cubicBezTo>
                  <a:cubicBezTo>
                    <a:pt x="4861" y="1458"/>
                    <a:pt x="4698" y="1302"/>
                    <a:pt x="4510" y="1211"/>
                  </a:cubicBezTo>
                  <a:cubicBezTo>
                    <a:pt x="4299" y="1107"/>
                    <a:pt x="4059" y="1072"/>
                    <a:pt x="3891" y="1072"/>
                  </a:cubicBezTo>
                  <a:cubicBezTo>
                    <a:pt x="3943" y="685"/>
                    <a:pt x="3593" y="292"/>
                    <a:pt x="3172" y="111"/>
                  </a:cubicBezTo>
                  <a:cubicBezTo>
                    <a:pt x="3051" y="58"/>
                    <a:pt x="2922" y="18"/>
                    <a:pt x="2791" y="6"/>
                  </a:cubicBezTo>
                  <a:cubicBezTo>
                    <a:pt x="2755" y="2"/>
                    <a:pt x="2720" y="0"/>
                    <a:pt x="2684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6"/>
            <p:cNvSpPr/>
            <p:nvPr/>
          </p:nvSpPr>
          <p:spPr>
            <a:xfrm rot="10800000">
              <a:off x="2431603" y="424696"/>
              <a:ext cx="303058" cy="244180"/>
            </a:xfrm>
            <a:custGeom>
              <a:avLst/>
              <a:gdLst/>
              <a:ahLst/>
              <a:cxnLst/>
              <a:rect l="l" t="t" r="r" b="b"/>
              <a:pathLst>
                <a:path w="5909" h="4761" extrusionOk="0">
                  <a:moveTo>
                    <a:pt x="2594" y="1"/>
                  </a:moveTo>
                  <a:cubicBezTo>
                    <a:pt x="2499" y="1"/>
                    <a:pt x="2406" y="16"/>
                    <a:pt x="2318" y="53"/>
                  </a:cubicBezTo>
                  <a:cubicBezTo>
                    <a:pt x="2098" y="144"/>
                    <a:pt x="1955" y="351"/>
                    <a:pt x="1721" y="409"/>
                  </a:cubicBezTo>
                  <a:cubicBezTo>
                    <a:pt x="2254" y="540"/>
                    <a:pt x="2749" y="816"/>
                    <a:pt x="3121" y="1189"/>
                  </a:cubicBezTo>
                  <a:cubicBezTo>
                    <a:pt x="2661" y="881"/>
                    <a:pt x="2146" y="642"/>
                    <a:pt x="1605" y="488"/>
                  </a:cubicBezTo>
                  <a:cubicBezTo>
                    <a:pt x="1567" y="477"/>
                    <a:pt x="1526" y="466"/>
                    <a:pt x="1487" y="466"/>
                  </a:cubicBezTo>
                  <a:cubicBezTo>
                    <a:pt x="1469" y="466"/>
                    <a:pt x="1452" y="468"/>
                    <a:pt x="1435" y="474"/>
                  </a:cubicBezTo>
                  <a:cubicBezTo>
                    <a:pt x="1391" y="490"/>
                    <a:pt x="1363" y="523"/>
                    <a:pt x="1335" y="556"/>
                  </a:cubicBezTo>
                  <a:cubicBezTo>
                    <a:pt x="1204" y="716"/>
                    <a:pt x="1072" y="877"/>
                    <a:pt x="939" y="1039"/>
                  </a:cubicBezTo>
                  <a:cubicBezTo>
                    <a:pt x="963" y="1038"/>
                    <a:pt x="986" y="1038"/>
                    <a:pt x="1010" y="1038"/>
                  </a:cubicBezTo>
                  <a:cubicBezTo>
                    <a:pt x="1556" y="1038"/>
                    <a:pt x="2109" y="1230"/>
                    <a:pt x="2523" y="1565"/>
                  </a:cubicBezTo>
                  <a:cubicBezTo>
                    <a:pt x="1998" y="1368"/>
                    <a:pt x="1435" y="1260"/>
                    <a:pt x="874" y="1249"/>
                  </a:cubicBezTo>
                  <a:cubicBezTo>
                    <a:pt x="865" y="1249"/>
                    <a:pt x="855" y="1249"/>
                    <a:pt x="846" y="1249"/>
                  </a:cubicBezTo>
                  <a:cubicBezTo>
                    <a:pt x="773" y="1249"/>
                    <a:pt x="696" y="1257"/>
                    <a:pt x="646" y="1300"/>
                  </a:cubicBezTo>
                  <a:cubicBezTo>
                    <a:pt x="602" y="1335"/>
                    <a:pt x="586" y="1391"/>
                    <a:pt x="572" y="1444"/>
                  </a:cubicBezTo>
                  <a:cubicBezTo>
                    <a:pt x="514" y="1663"/>
                    <a:pt x="455" y="1882"/>
                    <a:pt x="395" y="2102"/>
                  </a:cubicBezTo>
                  <a:cubicBezTo>
                    <a:pt x="651" y="2051"/>
                    <a:pt x="922" y="2002"/>
                    <a:pt x="1186" y="2002"/>
                  </a:cubicBezTo>
                  <a:cubicBezTo>
                    <a:pt x="1401" y="2002"/>
                    <a:pt x="1612" y="2035"/>
                    <a:pt x="1807" y="2126"/>
                  </a:cubicBezTo>
                  <a:cubicBezTo>
                    <a:pt x="1195" y="2133"/>
                    <a:pt x="592" y="2238"/>
                    <a:pt x="34" y="2438"/>
                  </a:cubicBezTo>
                  <a:cubicBezTo>
                    <a:pt x="23" y="2633"/>
                    <a:pt x="11" y="2828"/>
                    <a:pt x="0" y="3023"/>
                  </a:cubicBezTo>
                  <a:cubicBezTo>
                    <a:pt x="183" y="2952"/>
                    <a:pt x="367" y="2882"/>
                    <a:pt x="549" y="2814"/>
                  </a:cubicBezTo>
                  <a:cubicBezTo>
                    <a:pt x="703" y="2756"/>
                    <a:pt x="879" y="2700"/>
                    <a:pt x="1044" y="2700"/>
                  </a:cubicBezTo>
                  <a:cubicBezTo>
                    <a:pt x="1150" y="2700"/>
                    <a:pt x="1251" y="2723"/>
                    <a:pt x="1339" y="2782"/>
                  </a:cubicBezTo>
                  <a:cubicBezTo>
                    <a:pt x="955" y="3107"/>
                    <a:pt x="516" y="3380"/>
                    <a:pt x="41" y="3594"/>
                  </a:cubicBezTo>
                  <a:cubicBezTo>
                    <a:pt x="43" y="3800"/>
                    <a:pt x="43" y="4007"/>
                    <a:pt x="44" y="4212"/>
                  </a:cubicBezTo>
                  <a:cubicBezTo>
                    <a:pt x="44" y="4249"/>
                    <a:pt x="46" y="4287"/>
                    <a:pt x="65" y="4322"/>
                  </a:cubicBezTo>
                  <a:cubicBezTo>
                    <a:pt x="97" y="4378"/>
                    <a:pt x="169" y="4405"/>
                    <a:pt x="234" y="4426"/>
                  </a:cubicBezTo>
                  <a:cubicBezTo>
                    <a:pt x="553" y="4526"/>
                    <a:pt x="888" y="4577"/>
                    <a:pt x="1221" y="4578"/>
                  </a:cubicBezTo>
                  <a:cubicBezTo>
                    <a:pt x="1256" y="4578"/>
                    <a:pt x="1293" y="4577"/>
                    <a:pt x="1321" y="4561"/>
                  </a:cubicBezTo>
                  <a:cubicBezTo>
                    <a:pt x="1348" y="4543"/>
                    <a:pt x="1362" y="4515"/>
                    <a:pt x="1376" y="4489"/>
                  </a:cubicBezTo>
                  <a:cubicBezTo>
                    <a:pt x="1655" y="3905"/>
                    <a:pt x="1935" y="3321"/>
                    <a:pt x="2216" y="2738"/>
                  </a:cubicBezTo>
                  <a:lnTo>
                    <a:pt x="2216" y="2738"/>
                  </a:lnTo>
                  <a:cubicBezTo>
                    <a:pt x="2188" y="3435"/>
                    <a:pt x="2032" y="4121"/>
                    <a:pt x="1756" y="4761"/>
                  </a:cubicBezTo>
                  <a:cubicBezTo>
                    <a:pt x="1820" y="4734"/>
                    <a:pt x="1893" y="4730"/>
                    <a:pt x="1968" y="4730"/>
                  </a:cubicBezTo>
                  <a:cubicBezTo>
                    <a:pt x="2004" y="4730"/>
                    <a:pt x="2040" y="4731"/>
                    <a:pt x="2076" y="4731"/>
                  </a:cubicBezTo>
                  <a:cubicBezTo>
                    <a:pt x="2172" y="4731"/>
                    <a:pt x="2263" y="4724"/>
                    <a:pt x="2330" y="4670"/>
                  </a:cubicBezTo>
                  <a:cubicBezTo>
                    <a:pt x="2379" y="4629"/>
                    <a:pt x="2404" y="4573"/>
                    <a:pt x="2426" y="4517"/>
                  </a:cubicBezTo>
                  <a:cubicBezTo>
                    <a:pt x="2721" y="3789"/>
                    <a:pt x="2853" y="3005"/>
                    <a:pt x="2811" y="2217"/>
                  </a:cubicBezTo>
                  <a:lnTo>
                    <a:pt x="2811" y="2217"/>
                  </a:lnTo>
                  <a:cubicBezTo>
                    <a:pt x="2942" y="2302"/>
                    <a:pt x="2991" y="2454"/>
                    <a:pt x="3019" y="2595"/>
                  </a:cubicBezTo>
                  <a:cubicBezTo>
                    <a:pt x="3156" y="3266"/>
                    <a:pt x="3028" y="3966"/>
                    <a:pt x="2663" y="4545"/>
                  </a:cubicBezTo>
                  <a:cubicBezTo>
                    <a:pt x="2970" y="4457"/>
                    <a:pt x="3344" y="4533"/>
                    <a:pt x="3605" y="4371"/>
                  </a:cubicBezTo>
                  <a:cubicBezTo>
                    <a:pt x="3814" y="4243"/>
                    <a:pt x="3888" y="4000"/>
                    <a:pt x="3914" y="3772"/>
                  </a:cubicBezTo>
                  <a:cubicBezTo>
                    <a:pt x="3975" y="3212"/>
                    <a:pt x="3835" y="2644"/>
                    <a:pt x="3695" y="2086"/>
                  </a:cubicBezTo>
                  <a:lnTo>
                    <a:pt x="3695" y="2086"/>
                  </a:lnTo>
                  <a:cubicBezTo>
                    <a:pt x="4186" y="2677"/>
                    <a:pt x="4321" y="3479"/>
                    <a:pt x="4037" y="4136"/>
                  </a:cubicBezTo>
                  <a:cubicBezTo>
                    <a:pt x="4386" y="4047"/>
                    <a:pt x="4763" y="3938"/>
                    <a:pt x="4944" y="3663"/>
                  </a:cubicBezTo>
                  <a:cubicBezTo>
                    <a:pt x="5114" y="3405"/>
                    <a:pt x="5061" y="3072"/>
                    <a:pt x="4977" y="2772"/>
                  </a:cubicBezTo>
                  <a:cubicBezTo>
                    <a:pt x="4882" y="2430"/>
                    <a:pt x="4752" y="2093"/>
                    <a:pt x="4589" y="1768"/>
                  </a:cubicBezTo>
                  <a:lnTo>
                    <a:pt x="4589" y="1768"/>
                  </a:lnTo>
                  <a:cubicBezTo>
                    <a:pt x="4805" y="1940"/>
                    <a:pt x="5019" y="2119"/>
                    <a:pt x="5177" y="2333"/>
                  </a:cubicBezTo>
                  <a:cubicBezTo>
                    <a:pt x="5335" y="2549"/>
                    <a:pt x="5433" y="2807"/>
                    <a:pt x="5387" y="3052"/>
                  </a:cubicBezTo>
                  <a:cubicBezTo>
                    <a:pt x="5707" y="3017"/>
                    <a:pt x="5908" y="2709"/>
                    <a:pt x="5880" y="2421"/>
                  </a:cubicBezTo>
                  <a:cubicBezTo>
                    <a:pt x="5854" y="2131"/>
                    <a:pt x="5652" y="1870"/>
                    <a:pt x="5422" y="1656"/>
                  </a:cubicBezTo>
                  <a:cubicBezTo>
                    <a:pt x="5115" y="1370"/>
                    <a:pt x="4721" y="1128"/>
                    <a:pt x="4288" y="1100"/>
                  </a:cubicBezTo>
                  <a:cubicBezTo>
                    <a:pt x="4177" y="746"/>
                    <a:pt x="3789" y="479"/>
                    <a:pt x="3414" y="272"/>
                  </a:cubicBezTo>
                  <a:cubicBezTo>
                    <a:pt x="3164" y="132"/>
                    <a:pt x="2869" y="1"/>
                    <a:pt x="2594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6"/>
            <p:cNvSpPr/>
            <p:nvPr/>
          </p:nvSpPr>
          <p:spPr>
            <a:xfrm rot="10800000">
              <a:off x="2506484" y="-36482"/>
              <a:ext cx="119397" cy="73854"/>
            </a:xfrm>
            <a:custGeom>
              <a:avLst/>
              <a:gdLst/>
              <a:ahLst/>
              <a:cxnLst/>
              <a:rect l="l" t="t" r="r" b="b"/>
              <a:pathLst>
                <a:path w="2328" h="1440" extrusionOk="0">
                  <a:moveTo>
                    <a:pt x="984" y="0"/>
                  </a:moveTo>
                  <a:cubicBezTo>
                    <a:pt x="719" y="0"/>
                    <a:pt x="392" y="74"/>
                    <a:pt x="0" y="285"/>
                  </a:cubicBezTo>
                  <a:lnTo>
                    <a:pt x="77" y="429"/>
                  </a:lnTo>
                  <a:cubicBezTo>
                    <a:pt x="405" y="253"/>
                    <a:pt x="711" y="164"/>
                    <a:pt x="985" y="164"/>
                  </a:cubicBezTo>
                  <a:cubicBezTo>
                    <a:pt x="1170" y="164"/>
                    <a:pt x="1340" y="205"/>
                    <a:pt x="1491" y="287"/>
                  </a:cubicBezTo>
                  <a:cubicBezTo>
                    <a:pt x="1933" y="526"/>
                    <a:pt x="2130" y="1055"/>
                    <a:pt x="2165" y="1440"/>
                  </a:cubicBezTo>
                  <a:lnTo>
                    <a:pt x="2328" y="1424"/>
                  </a:lnTo>
                  <a:cubicBezTo>
                    <a:pt x="2289" y="980"/>
                    <a:pt x="2068" y="410"/>
                    <a:pt x="1568" y="141"/>
                  </a:cubicBezTo>
                  <a:cubicBezTo>
                    <a:pt x="1425" y="64"/>
                    <a:pt x="1231" y="0"/>
                    <a:pt x="984" y="0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6"/>
            <p:cNvSpPr/>
            <p:nvPr/>
          </p:nvSpPr>
          <p:spPr>
            <a:xfrm rot="10800000">
              <a:off x="2386831" y="-38481"/>
              <a:ext cx="105755" cy="757568"/>
            </a:xfrm>
            <a:custGeom>
              <a:avLst/>
              <a:gdLst/>
              <a:ahLst/>
              <a:cxnLst/>
              <a:rect l="l" t="t" r="r" b="b"/>
              <a:pathLst>
                <a:path w="2062" h="14771" extrusionOk="0">
                  <a:moveTo>
                    <a:pt x="1896" y="1"/>
                  </a:moveTo>
                  <a:cubicBezTo>
                    <a:pt x="1435" y="1"/>
                    <a:pt x="1017" y="307"/>
                    <a:pt x="790" y="639"/>
                  </a:cubicBezTo>
                  <a:cubicBezTo>
                    <a:pt x="515" y="1041"/>
                    <a:pt x="418" y="1518"/>
                    <a:pt x="345" y="1972"/>
                  </a:cubicBezTo>
                  <a:cubicBezTo>
                    <a:pt x="1" y="4075"/>
                    <a:pt x="10" y="6233"/>
                    <a:pt x="20" y="8322"/>
                  </a:cubicBezTo>
                  <a:lnTo>
                    <a:pt x="50" y="14770"/>
                  </a:lnTo>
                  <a:lnTo>
                    <a:pt x="215" y="14770"/>
                  </a:lnTo>
                  <a:lnTo>
                    <a:pt x="185" y="8320"/>
                  </a:lnTo>
                  <a:cubicBezTo>
                    <a:pt x="174" y="6240"/>
                    <a:pt x="164" y="4087"/>
                    <a:pt x="506" y="1998"/>
                  </a:cubicBezTo>
                  <a:cubicBezTo>
                    <a:pt x="578" y="1563"/>
                    <a:pt x="669" y="1105"/>
                    <a:pt x="925" y="732"/>
                  </a:cubicBezTo>
                  <a:cubicBezTo>
                    <a:pt x="1127" y="436"/>
                    <a:pt x="1495" y="165"/>
                    <a:pt x="1898" y="165"/>
                  </a:cubicBezTo>
                  <a:cubicBezTo>
                    <a:pt x="1943" y="165"/>
                    <a:pt x="1989" y="168"/>
                    <a:pt x="2036" y="176"/>
                  </a:cubicBezTo>
                  <a:lnTo>
                    <a:pt x="2062" y="14"/>
                  </a:lnTo>
                  <a:cubicBezTo>
                    <a:pt x="2006" y="5"/>
                    <a:pt x="1951" y="1"/>
                    <a:pt x="189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6"/>
            <p:cNvSpPr/>
            <p:nvPr/>
          </p:nvSpPr>
          <p:spPr>
            <a:xfrm rot="10800000">
              <a:off x="2494482" y="-38533"/>
              <a:ext cx="95241" cy="547751"/>
            </a:xfrm>
            <a:custGeom>
              <a:avLst/>
              <a:gdLst/>
              <a:ahLst/>
              <a:cxnLst/>
              <a:rect l="l" t="t" r="r" b="b"/>
              <a:pathLst>
                <a:path w="1857" h="10680" extrusionOk="0">
                  <a:moveTo>
                    <a:pt x="6" y="1"/>
                  </a:moveTo>
                  <a:lnTo>
                    <a:pt x="0" y="166"/>
                  </a:lnTo>
                  <a:cubicBezTo>
                    <a:pt x="683" y="187"/>
                    <a:pt x="1216" y="752"/>
                    <a:pt x="1440" y="1301"/>
                  </a:cubicBezTo>
                  <a:cubicBezTo>
                    <a:pt x="1693" y="1915"/>
                    <a:pt x="1688" y="2621"/>
                    <a:pt x="1683" y="3244"/>
                  </a:cubicBezTo>
                  <a:cubicBezTo>
                    <a:pt x="1674" y="4462"/>
                    <a:pt x="1669" y="5696"/>
                    <a:pt x="1663" y="6933"/>
                  </a:cubicBezTo>
                  <a:cubicBezTo>
                    <a:pt x="1656" y="8187"/>
                    <a:pt x="1651" y="9443"/>
                    <a:pt x="1642" y="10678"/>
                  </a:cubicBezTo>
                  <a:lnTo>
                    <a:pt x="1805" y="10678"/>
                  </a:lnTo>
                  <a:lnTo>
                    <a:pt x="1805" y="10680"/>
                  </a:lnTo>
                  <a:cubicBezTo>
                    <a:pt x="1814" y="9443"/>
                    <a:pt x="1821" y="8189"/>
                    <a:pt x="1826" y="6935"/>
                  </a:cubicBezTo>
                  <a:cubicBezTo>
                    <a:pt x="1833" y="5698"/>
                    <a:pt x="1839" y="4462"/>
                    <a:pt x="1847" y="3244"/>
                  </a:cubicBezTo>
                  <a:cubicBezTo>
                    <a:pt x="1853" y="2606"/>
                    <a:pt x="1856" y="1883"/>
                    <a:pt x="1593" y="1239"/>
                  </a:cubicBezTo>
                  <a:cubicBezTo>
                    <a:pt x="1348" y="639"/>
                    <a:pt x="762" y="25"/>
                    <a:pt x="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6"/>
            <p:cNvSpPr/>
            <p:nvPr/>
          </p:nvSpPr>
          <p:spPr>
            <a:xfrm rot="10800000">
              <a:off x="2506535" y="-36738"/>
              <a:ext cx="84624" cy="309982"/>
            </a:xfrm>
            <a:custGeom>
              <a:avLst/>
              <a:gdLst/>
              <a:ahLst/>
              <a:cxnLst/>
              <a:rect l="l" t="t" r="r" b="b"/>
              <a:pathLst>
                <a:path w="1650" h="6044" extrusionOk="0">
                  <a:moveTo>
                    <a:pt x="88" y="1"/>
                  </a:moveTo>
                  <a:lnTo>
                    <a:pt x="0" y="139"/>
                  </a:lnTo>
                  <a:cubicBezTo>
                    <a:pt x="525" y="473"/>
                    <a:pt x="665" y="1143"/>
                    <a:pt x="765" y="1801"/>
                  </a:cubicBezTo>
                  <a:cubicBezTo>
                    <a:pt x="876" y="2522"/>
                    <a:pt x="1004" y="3234"/>
                    <a:pt x="1126" y="3923"/>
                  </a:cubicBezTo>
                  <a:cubicBezTo>
                    <a:pt x="1251" y="4612"/>
                    <a:pt x="1379" y="5325"/>
                    <a:pt x="1488" y="6044"/>
                  </a:cubicBezTo>
                  <a:lnTo>
                    <a:pt x="1488" y="6042"/>
                  </a:lnTo>
                  <a:lnTo>
                    <a:pt x="1649" y="6017"/>
                  </a:lnTo>
                  <a:cubicBezTo>
                    <a:pt x="1540" y="5297"/>
                    <a:pt x="1412" y="4584"/>
                    <a:pt x="1288" y="3895"/>
                  </a:cubicBezTo>
                  <a:cubicBezTo>
                    <a:pt x="1165" y="3206"/>
                    <a:pt x="1037" y="2495"/>
                    <a:pt x="928" y="1776"/>
                  </a:cubicBezTo>
                  <a:cubicBezTo>
                    <a:pt x="826" y="1111"/>
                    <a:pt x="670" y="371"/>
                    <a:pt x="88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6"/>
            <p:cNvSpPr/>
            <p:nvPr/>
          </p:nvSpPr>
          <p:spPr>
            <a:xfrm rot="10800000">
              <a:off x="2187886" y="-33712"/>
              <a:ext cx="309982" cy="339626"/>
            </a:xfrm>
            <a:custGeom>
              <a:avLst/>
              <a:gdLst/>
              <a:ahLst/>
              <a:cxnLst/>
              <a:rect l="l" t="t" r="r" b="b"/>
              <a:pathLst>
                <a:path w="6044" h="6622" extrusionOk="0">
                  <a:moveTo>
                    <a:pt x="4816" y="1"/>
                  </a:moveTo>
                  <a:cubicBezTo>
                    <a:pt x="4724" y="1"/>
                    <a:pt x="4633" y="8"/>
                    <a:pt x="4547" y="24"/>
                  </a:cubicBezTo>
                  <a:cubicBezTo>
                    <a:pt x="3951" y="131"/>
                    <a:pt x="3452" y="522"/>
                    <a:pt x="3086" y="852"/>
                  </a:cubicBezTo>
                  <a:cubicBezTo>
                    <a:pt x="1432" y="2336"/>
                    <a:pt x="307" y="4430"/>
                    <a:pt x="0" y="6598"/>
                  </a:cubicBezTo>
                  <a:lnTo>
                    <a:pt x="162" y="6621"/>
                  </a:lnTo>
                  <a:cubicBezTo>
                    <a:pt x="465" y="4490"/>
                    <a:pt x="1570" y="2432"/>
                    <a:pt x="3195" y="975"/>
                  </a:cubicBezTo>
                  <a:cubicBezTo>
                    <a:pt x="3547" y="659"/>
                    <a:pt x="4021" y="285"/>
                    <a:pt x="4575" y="185"/>
                  </a:cubicBezTo>
                  <a:cubicBezTo>
                    <a:pt x="4654" y="171"/>
                    <a:pt x="4736" y="164"/>
                    <a:pt x="4820" y="164"/>
                  </a:cubicBezTo>
                  <a:cubicBezTo>
                    <a:pt x="5247" y="164"/>
                    <a:pt x="5713" y="351"/>
                    <a:pt x="5892" y="757"/>
                  </a:cubicBezTo>
                  <a:lnTo>
                    <a:pt x="6043" y="690"/>
                  </a:lnTo>
                  <a:cubicBezTo>
                    <a:pt x="5836" y="217"/>
                    <a:pt x="5302" y="1"/>
                    <a:pt x="4816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6"/>
            <p:cNvSpPr/>
            <p:nvPr/>
          </p:nvSpPr>
          <p:spPr>
            <a:xfrm rot="10800000">
              <a:off x="2360469" y="-38482"/>
              <a:ext cx="137297" cy="98626"/>
            </a:xfrm>
            <a:custGeom>
              <a:avLst/>
              <a:gdLst/>
              <a:ahLst/>
              <a:cxnLst/>
              <a:rect l="l" t="t" r="r" b="b"/>
              <a:pathLst>
                <a:path w="2677" h="1923" extrusionOk="0">
                  <a:moveTo>
                    <a:pt x="944" y="1"/>
                  </a:moveTo>
                  <a:cubicBezTo>
                    <a:pt x="775" y="1"/>
                    <a:pt x="604" y="40"/>
                    <a:pt x="465" y="154"/>
                  </a:cubicBezTo>
                  <a:cubicBezTo>
                    <a:pt x="304" y="286"/>
                    <a:pt x="230" y="487"/>
                    <a:pt x="179" y="668"/>
                  </a:cubicBezTo>
                  <a:cubicBezTo>
                    <a:pt x="75" y="1036"/>
                    <a:pt x="4" y="1540"/>
                    <a:pt x="0" y="1922"/>
                  </a:cubicBezTo>
                  <a:lnTo>
                    <a:pt x="165" y="1922"/>
                  </a:lnTo>
                  <a:cubicBezTo>
                    <a:pt x="167" y="1561"/>
                    <a:pt x="239" y="1063"/>
                    <a:pt x="337" y="712"/>
                  </a:cubicBezTo>
                  <a:cubicBezTo>
                    <a:pt x="382" y="549"/>
                    <a:pt x="442" y="384"/>
                    <a:pt x="568" y="280"/>
                  </a:cubicBezTo>
                  <a:cubicBezTo>
                    <a:pt x="673" y="194"/>
                    <a:pt x="807" y="164"/>
                    <a:pt x="943" y="164"/>
                  </a:cubicBezTo>
                  <a:cubicBezTo>
                    <a:pt x="1071" y="164"/>
                    <a:pt x="1202" y="191"/>
                    <a:pt x="1312" y="222"/>
                  </a:cubicBezTo>
                  <a:cubicBezTo>
                    <a:pt x="1786" y="357"/>
                    <a:pt x="2228" y="629"/>
                    <a:pt x="2556" y="991"/>
                  </a:cubicBezTo>
                  <a:lnTo>
                    <a:pt x="2677" y="880"/>
                  </a:lnTo>
                  <a:cubicBezTo>
                    <a:pt x="2330" y="496"/>
                    <a:pt x="1859" y="207"/>
                    <a:pt x="1356" y="65"/>
                  </a:cubicBezTo>
                  <a:cubicBezTo>
                    <a:pt x="1234" y="30"/>
                    <a:pt x="1090" y="1"/>
                    <a:pt x="944" y="1"/>
                  </a:cubicBezTo>
                  <a:close/>
                </a:path>
              </a:pathLst>
            </a:custGeom>
            <a:solidFill>
              <a:srgbClr val="3F6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6"/>
            <p:cNvSpPr/>
            <p:nvPr/>
          </p:nvSpPr>
          <p:spPr>
            <a:xfrm rot="10800000">
              <a:off x="2503406" y="53323"/>
              <a:ext cx="226691" cy="243154"/>
            </a:xfrm>
            <a:custGeom>
              <a:avLst/>
              <a:gdLst/>
              <a:ahLst/>
              <a:cxnLst/>
              <a:rect l="l" t="t" r="r" b="b"/>
              <a:pathLst>
                <a:path w="4420" h="4741" extrusionOk="0">
                  <a:moveTo>
                    <a:pt x="2656" y="0"/>
                  </a:moveTo>
                  <a:cubicBezTo>
                    <a:pt x="2535" y="0"/>
                    <a:pt x="2414" y="28"/>
                    <a:pt x="2308" y="84"/>
                  </a:cubicBezTo>
                  <a:cubicBezTo>
                    <a:pt x="2082" y="199"/>
                    <a:pt x="1928" y="435"/>
                    <a:pt x="2019" y="722"/>
                  </a:cubicBezTo>
                  <a:lnTo>
                    <a:pt x="2019" y="722"/>
                  </a:lnTo>
                  <a:cubicBezTo>
                    <a:pt x="1870" y="595"/>
                    <a:pt x="1672" y="538"/>
                    <a:pt x="1472" y="538"/>
                  </a:cubicBezTo>
                  <a:cubicBezTo>
                    <a:pt x="1373" y="538"/>
                    <a:pt x="1274" y="552"/>
                    <a:pt x="1180" y="578"/>
                  </a:cubicBezTo>
                  <a:cubicBezTo>
                    <a:pt x="892" y="657"/>
                    <a:pt x="646" y="834"/>
                    <a:pt x="424" y="1027"/>
                  </a:cubicBezTo>
                  <a:cubicBezTo>
                    <a:pt x="276" y="1154"/>
                    <a:pt x="131" y="1298"/>
                    <a:pt x="66" y="1478"/>
                  </a:cubicBezTo>
                  <a:cubicBezTo>
                    <a:pt x="1" y="1661"/>
                    <a:pt x="38" y="1889"/>
                    <a:pt x="201" y="1999"/>
                  </a:cubicBezTo>
                  <a:cubicBezTo>
                    <a:pt x="408" y="1524"/>
                    <a:pt x="869" y="1164"/>
                    <a:pt x="1390" y="1073"/>
                  </a:cubicBezTo>
                  <a:lnTo>
                    <a:pt x="1390" y="1073"/>
                  </a:lnTo>
                  <a:cubicBezTo>
                    <a:pt x="1127" y="1282"/>
                    <a:pt x="878" y="1508"/>
                    <a:pt x="648" y="1750"/>
                  </a:cubicBezTo>
                  <a:cubicBezTo>
                    <a:pt x="506" y="1899"/>
                    <a:pt x="366" y="2061"/>
                    <a:pt x="299" y="2254"/>
                  </a:cubicBezTo>
                  <a:cubicBezTo>
                    <a:pt x="232" y="2448"/>
                    <a:pt x="253" y="2682"/>
                    <a:pt x="399" y="2829"/>
                  </a:cubicBezTo>
                  <a:cubicBezTo>
                    <a:pt x="631" y="2336"/>
                    <a:pt x="1045" y="1927"/>
                    <a:pt x="1546" y="1694"/>
                  </a:cubicBezTo>
                  <a:lnTo>
                    <a:pt x="1546" y="1694"/>
                  </a:lnTo>
                  <a:cubicBezTo>
                    <a:pt x="1178" y="2038"/>
                    <a:pt x="803" y="2390"/>
                    <a:pt x="564" y="2829"/>
                  </a:cubicBezTo>
                  <a:cubicBezTo>
                    <a:pt x="489" y="2967"/>
                    <a:pt x="427" y="3118"/>
                    <a:pt x="429" y="3276"/>
                  </a:cubicBezTo>
                  <a:cubicBezTo>
                    <a:pt x="434" y="3578"/>
                    <a:pt x="669" y="3825"/>
                    <a:pt x="888" y="4041"/>
                  </a:cubicBezTo>
                  <a:cubicBezTo>
                    <a:pt x="899" y="3199"/>
                    <a:pt x="1418" y="2380"/>
                    <a:pt x="2188" y="1996"/>
                  </a:cubicBezTo>
                  <a:lnTo>
                    <a:pt x="2188" y="1996"/>
                  </a:lnTo>
                  <a:cubicBezTo>
                    <a:pt x="1750" y="2531"/>
                    <a:pt x="1474" y="3190"/>
                    <a:pt x="1401" y="3871"/>
                  </a:cubicBezTo>
                  <a:cubicBezTo>
                    <a:pt x="1387" y="4006"/>
                    <a:pt x="1381" y="4152"/>
                    <a:pt x="1448" y="4271"/>
                  </a:cubicBezTo>
                  <a:cubicBezTo>
                    <a:pt x="1498" y="4358"/>
                    <a:pt x="1602" y="4422"/>
                    <a:pt x="1700" y="4422"/>
                  </a:cubicBezTo>
                  <a:cubicBezTo>
                    <a:pt x="1736" y="4422"/>
                    <a:pt x="1771" y="4414"/>
                    <a:pt x="1802" y="4395"/>
                  </a:cubicBezTo>
                  <a:cubicBezTo>
                    <a:pt x="1864" y="3780"/>
                    <a:pt x="2043" y="3176"/>
                    <a:pt x="2323" y="2622"/>
                  </a:cubicBezTo>
                  <a:lnTo>
                    <a:pt x="2323" y="2622"/>
                  </a:lnTo>
                  <a:cubicBezTo>
                    <a:pt x="2427" y="3208"/>
                    <a:pt x="2267" y="3801"/>
                    <a:pt x="2178" y="4388"/>
                  </a:cubicBezTo>
                  <a:cubicBezTo>
                    <a:pt x="2171" y="4427"/>
                    <a:pt x="2165" y="4469"/>
                    <a:pt x="2187" y="4504"/>
                  </a:cubicBezTo>
                  <a:cubicBezTo>
                    <a:pt x="2208" y="4539"/>
                    <a:pt x="2250" y="4555"/>
                    <a:pt x="2288" y="4569"/>
                  </a:cubicBezTo>
                  <a:cubicBezTo>
                    <a:pt x="2411" y="4613"/>
                    <a:pt x="2536" y="4658"/>
                    <a:pt x="2660" y="4702"/>
                  </a:cubicBezTo>
                  <a:cubicBezTo>
                    <a:pt x="2713" y="4722"/>
                    <a:pt x="2769" y="4741"/>
                    <a:pt x="2825" y="4741"/>
                  </a:cubicBezTo>
                  <a:cubicBezTo>
                    <a:pt x="2834" y="4741"/>
                    <a:pt x="2843" y="4740"/>
                    <a:pt x="2851" y="4739"/>
                  </a:cubicBezTo>
                  <a:cubicBezTo>
                    <a:pt x="2907" y="4732"/>
                    <a:pt x="2958" y="4702"/>
                    <a:pt x="3007" y="4674"/>
                  </a:cubicBezTo>
                  <a:cubicBezTo>
                    <a:pt x="3167" y="4581"/>
                    <a:pt x="3325" y="4487"/>
                    <a:pt x="3485" y="4394"/>
                  </a:cubicBezTo>
                  <a:cubicBezTo>
                    <a:pt x="3223" y="3873"/>
                    <a:pt x="3004" y="3332"/>
                    <a:pt x="2830" y="2778"/>
                  </a:cubicBezTo>
                  <a:lnTo>
                    <a:pt x="2830" y="2778"/>
                  </a:lnTo>
                  <a:cubicBezTo>
                    <a:pt x="3232" y="3038"/>
                    <a:pt x="3557" y="3411"/>
                    <a:pt x="3749" y="3843"/>
                  </a:cubicBezTo>
                  <a:cubicBezTo>
                    <a:pt x="3778" y="3694"/>
                    <a:pt x="4032" y="3655"/>
                    <a:pt x="4034" y="3503"/>
                  </a:cubicBezTo>
                  <a:cubicBezTo>
                    <a:pt x="4034" y="3460"/>
                    <a:pt x="4011" y="3420"/>
                    <a:pt x="3990" y="3383"/>
                  </a:cubicBezTo>
                  <a:cubicBezTo>
                    <a:pt x="3716" y="2927"/>
                    <a:pt x="3353" y="2524"/>
                    <a:pt x="2923" y="2199"/>
                  </a:cubicBezTo>
                  <a:lnTo>
                    <a:pt x="2923" y="2199"/>
                  </a:lnTo>
                  <a:cubicBezTo>
                    <a:pt x="3411" y="2322"/>
                    <a:pt x="3860" y="2587"/>
                    <a:pt x="4197" y="2952"/>
                  </a:cubicBezTo>
                  <a:lnTo>
                    <a:pt x="4309" y="2390"/>
                  </a:lnTo>
                  <a:cubicBezTo>
                    <a:pt x="4321" y="2333"/>
                    <a:pt x="4332" y="2271"/>
                    <a:pt x="4316" y="2213"/>
                  </a:cubicBezTo>
                  <a:cubicBezTo>
                    <a:pt x="4295" y="2145"/>
                    <a:pt x="4237" y="2094"/>
                    <a:pt x="4181" y="2048"/>
                  </a:cubicBezTo>
                  <a:cubicBezTo>
                    <a:pt x="3799" y="1747"/>
                    <a:pt x="3314" y="1569"/>
                    <a:pt x="2822" y="1552"/>
                  </a:cubicBezTo>
                  <a:cubicBezTo>
                    <a:pt x="2988" y="1451"/>
                    <a:pt x="3173" y="1411"/>
                    <a:pt x="3365" y="1411"/>
                  </a:cubicBezTo>
                  <a:cubicBezTo>
                    <a:pt x="3696" y="1411"/>
                    <a:pt x="4048" y="1528"/>
                    <a:pt x="4363" y="1648"/>
                  </a:cubicBezTo>
                  <a:cubicBezTo>
                    <a:pt x="4420" y="1301"/>
                    <a:pt x="4093" y="982"/>
                    <a:pt x="3739" y="905"/>
                  </a:cubicBezTo>
                  <a:cubicBezTo>
                    <a:pt x="3651" y="885"/>
                    <a:pt x="3563" y="877"/>
                    <a:pt x="3474" y="877"/>
                  </a:cubicBezTo>
                  <a:cubicBezTo>
                    <a:pt x="3205" y="877"/>
                    <a:pt x="2933" y="952"/>
                    <a:pt x="2672" y="1027"/>
                  </a:cubicBezTo>
                  <a:cubicBezTo>
                    <a:pt x="2930" y="790"/>
                    <a:pt x="3285" y="655"/>
                    <a:pt x="3640" y="655"/>
                  </a:cubicBezTo>
                  <a:cubicBezTo>
                    <a:pt x="3688" y="655"/>
                    <a:pt x="3737" y="658"/>
                    <a:pt x="3785" y="663"/>
                  </a:cubicBezTo>
                  <a:cubicBezTo>
                    <a:pt x="3749" y="461"/>
                    <a:pt x="3525" y="363"/>
                    <a:pt x="3307" y="363"/>
                  </a:cubicBezTo>
                  <a:cubicBezTo>
                    <a:pt x="3254" y="363"/>
                    <a:pt x="3201" y="368"/>
                    <a:pt x="3151" y="380"/>
                  </a:cubicBezTo>
                  <a:cubicBezTo>
                    <a:pt x="2897" y="440"/>
                    <a:pt x="2671" y="594"/>
                    <a:pt x="2411" y="627"/>
                  </a:cubicBezTo>
                  <a:cubicBezTo>
                    <a:pt x="2620" y="452"/>
                    <a:pt x="2830" y="277"/>
                    <a:pt x="3039" y="101"/>
                  </a:cubicBezTo>
                  <a:cubicBezTo>
                    <a:pt x="2924" y="34"/>
                    <a:pt x="2790" y="0"/>
                    <a:pt x="2656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6"/>
            <p:cNvSpPr/>
            <p:nvPr/>
          </p:nvSpPr>
          <p:spPr>
            <a:xfrm rot="10800000">
              <a:off x="2489096" y="179542"/>
              <a:ext cx="368911" cy="357782"/>
            </a:xfrm>
            <a:custGeom>
              <a:avLst/>
              <a:gdLst/>
              <a:ahLst/>
              <a:cxnLst/>
              <a:rect l="l" t="t" r="r" b="b"/>
              <a:pathLst>
                <a:path w="7193" h="6976" extrusionOk="0">
                  <a:moveTo>
                    <a:pt x="1096" y="4553"/>
                  </a:moveTo>
                  <a:cubicBezTo>
                    <a:pt x="1114" y="4553"/>
                    <a:pt x="1132" y="4566"/>
                    <a:pt x="1141" y="4581"/>
                  </a:cubicBezTo>
                  <a:cubicBezTo>
                    <a:pt x="1153" y="4589"/>
                    <a:pt x="1162" y="4597"/>
                    <a:pt x="1167" y="4611"/>
                  </a:cubicBezTo>
                  <a:cubicBezTo>
                    <a:pt x="1171" y="4624"/>
                    <a:pt x="1172" y="4636"/>
                    <a:pt x="1172" y="4648"/>
                  </a:cubicBezTo>
                  <a:cubicBezTo>
                    <a:pt x="1172" y="4659"/>
                    <a:pt x="1169" y="4667"/>
                    <a:pt x="1162" y="4674"/>
                  </a:cubicBezTo>
                  <a:cubicBezTo>
                    <a:pt x="1160" y="4676"/>
                    <a:pt x="1158" y="4678"/>
                    <a:pt x="1155" y="4680"/>
                  </a:cubicBezTo>
                  <a:cubicBezTo>
                    <a:pt x="1155" y="4690"/>
                    <a:pt x="1149" y="4701"/>
                    <a:pt x="1144" y="4710"/>
                  </a:cubicBezTo>
                  <a:cubicBezTo>
                    <a:pt x="1134" y="4742"/>
                    <a:pt x="1095" y="4749"/>
                    <a:pt x="1062" y="4749"/>
                  </a:cubicBezTo>
                  <a:cubicBezTo>
                    <a:pt x="1057" y="4749"/>
                    <a:pt x="1051" y="4748"/>
                    <a:pt x="1046" y="4748"/>
                  </a:cubicBezTo>
                  <a:cubicBezTo>
                    <a:pt x="1032" y="4748"/>
                    <a:pt x="1018" y="4736"/>
                    <a:pt x="1020" y="4722"/>
                  </a:cubicBezTo>
                  <a:cubicBezTo>
                    <a:pt x="1020" y="4708"/>
                    <a:pt x="1020" y="4696"/>
                    <a:pt x="1020" y="4683"/>
                  </a:cubicBezTo>
                  <a:cubicBezTo>
                    <a:pt x="1020" y="4669"/>
                    <a:pt x="1016" y="4648"/>
                    <a:pt x="1025" y="4636"/>
                  </a:cubicBezTo>
                  <a:cubicBezTo>
                    <a:pt x="1028" y="4634"/>
                    <a:pt x="1030" y="4631"/>
                    <a:pt x="1034" y="4629"/>
                  </a:cubicBezTo>
                  <a:cubicBezTo>
                    <a:pt x="1034" y="4628"/>
                    <a:pt x="1036" y="4624"/>
                    <a:pt x="1036" y="4624"/>
                  </a:cubicBezTo>
                  <a:lnTo>
                    <a:pt x="1036" y="4624"/>
                  </a:lnTo>
                  <a:cubicBezTo>
                    <a:pt x="1036" y="4624"/>
                    <a:pt x="1036" y="4625"/>
                    <a:pt x="1035" y="4625"/>
                  </a:cubicBezTo>
                  <a:cubicBezTo>
                    <a:pt x="1037" y="4624"/>
                    <a:pt x="1039" y="4620"/>
                    <a:pt x="1041" y="4618"/>
                  </a:cubicBezTo>
                  <a:cubicBezTo>
                    <a:pt x="1041" y="4617"/>
                    <a:pt x="1042" y="4615"/>
                    <a:pt x="1042" y="4613"/>
                  </a:cubicBezTo>
                  <a:cubicBezTo>
                    <a:pt x="1042" y="4611"/>
                    <a:pt x="1042" y="4610"/>
                    <a:pt x="1044" y="4608"/>
                  </a:cubicBezTo>
                  <a:cubicBezTo>
                    <a:pt x="1048" y="4592"/>
                    <a:pt x="1057" y="4578"/>
                    <a:pt x="1069" y="4566"/>
                  </a:cubicBezTo>
                  <a:cubicBezTo>
                    <a:pt x="1077" y="4557"/>
                    <a:pt x="1086" y="4553"/>
                    <a:pt x="1096" y="4553"/>
                  </a:cubicBezTo>
                  <a:close/>
                  <a:moveTo>
                    <a:pt x="548" y="4855"/>
                  </a:moveTo>
                  <a:cubicBezTo>
                    <a:pt x="562" y="4855"/>
                    <a:pt x="577" y="4858"/>
                    <a:pt x="590" y="4860"/>
                  </a:cubicBezTo>
                  <a:cubicBezTo>
                    <a:pt x="602" y="4862"/>
                    <a:pt x="613" y="4866"/>
                    <a:pt x="623" y="4873"/>
                  </a:cubicBezTo>
                  <a:cubicBezTo>
                    <a:pt x="632" y="4878"/>
                    <a:pt x="646" y="4887"/>
                    <a:pt x="650" y="4899"/>
                  </a:cubicBezTo>
                  <a:cubicBezTo>
                    <a:pt x="653" y="4911"/>
                    <a:pt x="650" y="4931"/>
                    <a:pt x="650" y="4943"/>
                  </a:cubicBezTo>
                  <a:cubicBezTo>
                    <a:pt x="650" y="4955"/>
                    <a:pt x="648" y="4967"/>
                    <a:pt x="644" y="4980"/>
                  </a:cubicBezTo>
                  <a:cubicBezTo>
                    <a:pt x="643" y="4992"/>
                    <a:pt x="637" y="5004"/>
                    <a:pt x="630" y="5018"/>
                  </a:cubicBezTo>
                  <a:cubicBezTo>
                    <a:pt x="627" y="5027"/>
                    <a:pt x="623" y="5034"/>
                    <a:pt x="616" y="5041"/>
                  </a:cubicBezTo>
                  <a:cubicBezTo>
                    <a:pt x="611" y="5046"/>
                    <a:pt x="606" y="5052"/>
                    <a:pt x="600" y="5057"/>
                  </a:cubicBezTo>
                  <a:cubicBezTo>
                    <a:pt x="578" y="5080"/>
                    <a:pt x="555" y="5104"/>
                    <a:pt x="530" y="5125"/>
                  </a:cubicBezTo>
                  <a:cubicBezTo>
                    <a:pt x="516" y="5136"/>
                    <a:pt x="502" y="5145"/>
                    <a:pt x="486" y="5146"/>
                  </a:cubicBezTo>
                  <a:cubicBezTo>
                    <a:pt x="485" y="5147"/>
                    <a:pt x="483" y="5147"/>
                    <a:pt x="481" y="5147"/>
                  </a:cubicBezTo>
                  <a:cubicBezTo>
                    <a:pt x="470" y="5147"/>
                    <a:pt x="460" y="5142"/>
                    <a:pt x="451" y="5136"/>
                  </a:cubicBezTo>
                  <a:cubicBezTo>
                    <a:pt x="432" y="5134"/>
                    <a:pt x="414" y="5127"/>
                    <a:pt x="399" y="5117"/>
                  </a:cubicBezTo>
                  <a:cubicBezTo>
                    <a:pt x="341" y="5099"/>
                    <a:pt x="360" y="5008"/>
                    <a:pt x="383" y="4967"/>
                  </a:cubicBezTo>
                  <a:cubicBezTo>
                    <a:pt x="411" y="4918"/>
                    <a:pt x="458" y="4881"/>
                    <a:pt x="511" y="4862"/>
                  </a:cubicBezTo>
                  <a:cubicBezTo>
                    <a:pt x="522" y="4857"/>
                    <a:pt x="534" y="4855"/>
                    <a:pt x="548" y="4855"/>
                  </a:cubicBezTo>
                  <a:close/>
                  <a:moveTo>
                    <a:pt x="1149" y="5744"/>
                  </a:moveTo>
                  <a:cubicBezTo>
                    <a:pt x="1152" y="5744"/>
                    <a:pt x="1155" y="5744"/>
                    <a:pt x="1158" y="5744"/>
                  </a:cubicBezTo>
                  <a:cubicBezTo>
                    <a:pt x="1178" y="5744"/>
                    <a:pt x="1199" y="5746"/>
                    <a:pt x="1218" y="5753"/>
                  </a:cubicBezTo>
                  <a:cubicBezTo>
                    <a:pt x="1237" y="5760"/>
                    <a:pt x="1255" y="5787"/>
                    <a:pt x="1263" y="5804"/>
                  </a:cubicBezTo>
                  <a:cubicBezTo>
                    <a:pt x="1283" y="5841"/>
                    <a:pt x="1286" y="5880"/>
                    <a:pt x="1285" y="5918"/>
                  </a:cubicBezTo>
                  <a:cubicBezTo>
                    <a:pt x="1283" y="5964"/>
                    <a:pt x="1262" y="5997"/>
                    <a:pt x="1239" y="6036"/>
                  </a:cubicBezTo>
                  <a:lnTo>
                    <a:pt x="1241" y="6036"/>
                  </a:lnTo>
                  <a:cubicBezTo>
                    <a:pt x="1221" y="6071"/>
                    <a:pt x="1204" y="6101"/>
                    <a:pt x="1172" y="6125"/>
                  </a:cubicBezTo>
                  <a:cubicBezTo>
                    <a:pt x="1156" y="6136"/>
                    <a:pt x="1141" y="6143"/>
                    <a:pt x="1125" y="6153"/>
                  </a:cubicBezTo>
                  <a:cubicBezTo>
                    <a:pt x="1113" y="6162"/>
                    <a:pt x="1097" y="6167"/>
                    <a:pt x="1081" y="6167"/>
                  </a:cubicBezTo>
                  <a:cubicBezTo>
                    <a:pt x="1078" y="6167"/>
                    <a:pt x="1076" y="6168"/>
                    <a:pt x="1073" y="6168"/>
                  </a:cubicBezTo>
                  <a:cubicBezTo>
                    <a:pt x="1035" y="6168"/>
                    <a:pt x="997" y="6144"/>
                    <a:pt x="974" y="6116"/>
                  </a:cubicBezTo>
                  <a:cubicBezTo>
                    <a:pt x="960" y="6097"/>
                    <a:pt x="953" y="6076"/>
                    <a:pt x="950" y="6053"/>
                  </a:cubicBezTo>
                  <a:cubicBezTo>
                    <a:pt x="935" y="6036"/>
                    <a:pt x="925" y="6016"/>
                    <a:pt x="921" y="5994"/>
                  </a:cubicBezTo>
                  <a:cubicBezTo>
                    <a:pt x="906" y="5950"/>
                    <a:pt x="914" y="5906"/>
                    <a:pt x="942" y="5867"/>
                  </a:cubicBezTo>
                  <a:cubicBezTo>
                    <a:pt x="958" y="5848"/>
                    <a:pt x="976" y="5829"/>
                    <a:pt x="993" y="5809"/>
                  </a:cubicBezTo>
                  <a:cubicBezTo>
                    <a:pt x="1009" y="5794"/>
                    <a:pt x="1027" y="5780"/>
                    <a:pt x="1046" y="5771"/>
                  </a:cubicBezTo>
                  <a:cubicBezTo>
                    <a:pt x="1077" y="5753"/>
                    <a:pt x="1113" y="5744"/>
                    <a:pt x="1149" y="5744"/>
                  </a:cubicBezTo>
                  <a:close/>
                  <a:moveTo>
                    <a:pt x="4330" y="0"/>
                  </a:moveTo>
                  <a:cubicBezTo>
                    <a:pt x="4211" y="0"/>
                    <a:pt x="4099" y="37"/>
                    <a:pt x="4007" y="131"/>
                  </a:cubicBezTo>
                  <a:cubicBezTo>
                    <a:pt x="4444" y="307"/>
                    <a:pt x="4847" y="594"/>
                    <a:pt x="5179" y="971"/>
                  </a:cubicBezTo>
                  <a:cubicBezTo>
                    <a:pt x="4849" y="907"/>
                    <a:pt x="4565" y="668"/>
                    <a:pt x="4263" y="500"/>
                  </a:cubicBezTo>
                  <a:cubicBezTo>
                    <a:pt x="4087" y="402"/>
                    <a:pt x="3885" y="330"/>
                    <a:pt x="3693" y="330"/>
                  </a:cubicBezTo>
                  <a:cubicBezTo>
                    <a:pt x="3554" y="330"/>
                    <a:pt x="3419" y="368"/>
                    <a:pt x="3304" y="461"/>
                  </a:cubicBezTo>
                  <a:cubicBezTo>
                    <a:pt x="3847" y="672"/>
                    <a:pt x="4367" y="973"/>
                    <a:pt x="4837" y="1356"/>
                  </a:cubicBezTo>
                  <a:lnTo>
                    <a:pt x="4721" y="1505"/>
                  </a:lnTo>
                  <a:cubicBezTo>
                    <a:pt x="4379" y="1307"/>
                    <a:pt x="4039" y="1107"/>
                    <a:pt x="3698" y="908"/>
                  </a:cubicBezTo>
                  <a:cubicBezTo>
                    <a:pt x="3391" y="728"/>
                    <a:pt x="3074" y="545"/>
                    <a:pt x="2732" y="517"/>
                  </a:cubicBezTo>
                  <a:cubicBezTo>
                    <a:pt x="2705" y="515"/>
                    <a:pt x="2677" y="514"/>
                    <a:pt x="2650" y="514"/>
                  </a:cubicBezTo>
                  <a:cubicBezTo>
                    <a:pt x="2330" y="514"/>
                    <a:pt x="1998" y="675"/>
                    <a:pt x="1853" y="1005"/>
                  </a:cubicBezTo>
                  <a:cubicBezTo>
                    <a:pt x="2755" y="1040"/>
                    <a:pt x="3647" y="1340"/>
                    <a:pt x="4426" y="1868"/>
                  </a:cubicBezTo>
                  <a:cubicBezTo>
                    <a:pt x="3563" y="1694"/>
                    <a:pt x="2700" y="1522"/>
                    <a:pt x="1837" y="1349"/>
                  </a:cubicBezTo>
                  <a:cubicBezTo>
                    <a:pt x="1701" y="1321"/>
                    <a:pt x="1560" y="1295"/>
                    <a:pt x="1422" y="1295"/>
                  </a:cubicBezTo>
                  <a:cubicBezTo>
                    <a:pt x="1301" y="1295"/>
                    <a:pt x="1183" y="1315"/>
                    <a:pt x="1072" y="1373"/>
                  </a:cubicBezTo>
                  <a:cubicBezTo>
                    <a:pt x="748" y="1542"/>
                    <a:pt x="597" y="1970"/>
                    <a:pt x="478" y="2361"/>
                  </a:cubicBezTo>
                  <a:cubicBezTo>
                    <a:pt x="913" y="2312"/>
                    <a:pt x="1349" y="2288"/>
                    <a:pt x="1786" y="2288"/>
                  </a:cubicBezTo>
                  <a:cubicBezTo>
                    <a:pt x="2344" y="2288"/>
                    <a:pt x="2902" y="2328"/>
                    <a:pt x="3456" y="2406"/>
                  </a:cubicBezTo>
                  <a:cubicBezTo>
                    <a:pt x="3672" y="2438"/>
                    <a:pt x="3916" y="2494"/>
                    <a:pt x="4032" y="2710"/>
                  </a:cubicBezTo>
                  <a:cubicBezTo>
                    <a:pt x="3810" y="2819"/>
                    <a:pt x="3573" y="2854"/>
                    <a:pt x="3332" y="2854"/>
                  </a:cubicBezTo>
                  <a:cubicBezTo>
                    <a:pt x="3079" y="2854"/>
                    <a:pt x="2820" y="2816"/>
                    <a:pt x="2569" y="2787"/>
                  </a:cubicBezTo>
                  <a:cubicBezTo>
                    <a:pt x="2236" y="2750"/>
                    <a:pt x="1903" y="2732"/>
                    <a:pt x="1569" y="2732"/>
                  </a:cubicBezTo>
                  <a:cubicBezTo>
                    <a:pt x="1201" y="2732"/>
                    <a:pt x="834" y="2754"/>
                    <a:pt x="469" y="2799"/>
                  </a:cubicBezTo>
                  <a:cubicBezTo>
                    <a:pt x="386" y="2810"/>
                    <a:pt x="299" y="2824"/>
                    <a:pt x="239" y="2891"/>
                  </a:cubicBezTo>
                  <a:cubicBezTo>
                    <a:pt x="181" y="2955"/>
                    <a:pt x="162" y="3055"/>
                    <a:pt x="148" y="3147"/>
                  </a:cubicBezTo>
                  <a:cubicBezTo>
                    <a:pt x="104" y="3427"/>
                    <a:pt x="60" y="3706"/>
                    <a:pt x="16" y="3987"/>
                  </a:cubicBezTo>
                  <a:cubicBezTo>
                    <a:pt x="736" y="3784"/>
                    <a:pt x="1477" y="3682"/>
                    <a:pt x="2217" y="3682"/>
                  </a:cubicBezTo>
                  <a:cubicBezTo>
                    <a:pt x="2392" y="3682"/>
                    <a:pt x="2567" y="3688"/>
                    <a:pt x="2742" y="3699"/>
                  </a:cubicBezTo>
                  <a:cubicBezTo>
                    <a:pt x="2321" y="3927"/>
                    <a:pt x="1863" y="4046"/>
                    <a:pt x="1411" y="4164"/>
                  </a:cubicBezTo>
                  <a:cubicBezTo>
                    <a:pt x="942" y="4285"/>
                    <a:pt x="474" y="4406"/>
                    <a:pt x="4" y="4529"/>
                  </a:cubicBezTo>
                  <a:cubicBezTo>
                    <a:pt x="1" y="4980"/>
                    <a:pt x="34" y="5430"/>
                    <a:pt x="102" y="5874"/>
                  </a:cubicBezTo>
                  <a:cubicBezTo>
                    <a:pt x="115" y="5955"/>
                    <a:pt x="130" y="6041"/>
                    <a:pt x="179" y="6102"/>
                  </a:cubicBezTo>
                  <a:cubicBezTo>
                    <a:pt x="222" y="6158"/>
                    <a:pt x="283" y="6188"/>
                    <a:pt x="343" y="6215"/>
                  </a:cubicBezTo>
                  <a:lnTo>
                    <a:pt x="1302" y="6648"/>
                  </a:lnTo>
                  <a:cubicBezTo>
                    <a:pt x="1788" y="5899"/>
                    <a:pt x="2349" y="5218"/>
                    <a:pt x="2972" y="4624"/>
                  </a:cubicBezTo>
                  <a:lnTo>
                    <a:pt x="2972" y="4624"/>
                  </a:lnTo>
                  <a:cubicBezTo>
                    <a:pt x="2835" y="5404"/>
                    <a:pt x="2488" y="6132"/>
                    <a:pt x="1991" y="6678"/>
                  </a:cubicBezTo>
                  <a:lnTo>
                    <a:pt x="2916" y="6976"/>
                  </a:lnTo>
                  <a:cubicBezTo>
                    <a:pt x="3379" y="6065"/>
                    <a:pt x="3807" y="5134"/>
                    <a:pt x="4200" y="4180"/>
                  </a:cubicBezTo>
                  <a:lnTo>
                    <a:pt x="4200" y="4180"/>
                  </a:lnTo>
                  <a:cubicBezTo>
                    <a:pt x="4179" y="5095"/>
                    <a:pt x="3933" y="6002"/>
                    <a:pt x="3500" y="6764"/>
                  </a:cubicBezTo>
                  <a:cubicBezTo>
                    <a:pt x="3826" y="6771"/>
                    <a:pt x="4154" y="6779"/>
                    <a:pt x="4481" y="6788"/>
                  </a:cubicBezTo>
                  <a:cubicBezTo>
                    <a:pt x="4491" y="6789"/>
                    <a:pt x="4502" y="6789"/>
                    <a:pt x="4513" y="6789"/>
                  </a:cubicBezTo>
                  <a:cubicBezTo>
                    <a:pt x="4558" y="6789"/>
                    <a:pt x="4604" y="6784"/>
                    <a:pt x="4644" y="6758"/>
                  </a:cubicBezTo>
                  <a:cubicBezTo>
                    <a:pt x="4702" y="6722"/>
                    <a:pt x="4731" y="6646"/>
                    <a:pt x="4759" y="6578"/>
                  </a:cubicBezTo>
                  <a:cubicBezTo>
                    <a:pt x="5159" y="5545"/>
                    <a:pt x="5386" y="4420"/>
                    <a:pt x="5424" y="3287"/>
                  </a:cubicBezTo>
                  <a:cubicBezTo>
                    <a:pt x="5793" y="4034"/>
                    <a:pt x="5703" y="4962"/>
                    <a:pt x="5603" y="5816"/>
                  </a:cubicBezTo>
                  <a:lnTo>
                    <a:pt x="6179" y="5809"/>
                  </a:lnTo>
                  <a:cubicBezTo>
                    <a:pt x="6254" y="5808"/>
                    <a:pt x="6333" y="5804"/>
                    <a:pt x="6393" y="5751"/>
                  </a:cubicBezTo>
                  <a:cubicBezTo>
                    <a:pt x="6445" y="5704"/>
                    <a:pt x="6472" y="5625"/>
                    <a:pt x="6493" y="5552"/>
                  </a:cubicBezTo>
                  <a:cubicBezTo>
                    <a:pt x="6912" y="4083"/>
                    <a:pt x="7192" y="2013"/>
                    <a:pt x="6207" y="1154"/>
                  </a:cubicBezTo>
                  <a:cubicBezTo>
                    <a:pt x="5796" y="796"/>
                    <a:pt x="5359" y="477"/>
                    <a:pt x="4903" y="201"/>
                  </a:cubicBezTo>
                  <a:cubicBezTo>
                    <a:pt x="4729" y="95"/>
                    <a:pt x="4520" y="0"/>
                    <a:pt x="4330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6"/>
            <p:cNvSpPr/>
            <p:nvPr/>
          </p:nvSpPr>
          <p:spPr>
            <a:xfrm rot="10800000">
              <a:off x="2542794" y="244215"/>
              <a:ext cx="288390" cy="198431"/>
            </a:xfrm>
            <a:custGeom>
              <a:avLst/>
              <a:gdLst/>
              <a:ahLst/>
              <a:cxnLst/>
              <a:rect l="l" t="t" r="r" b="b"/>
              <a:pathLst>
                <a:path w="5623" h="3869" extrusionOk="0">
                  <a:moveTo>
                    <a:pt x="5622" y="1"/>
                  </a:moveTo>
                  <a:lnTo>
                    <a:pt x="5622" y="1"/>
                  </a:lnTo>
                  <a:cubicBezTo>
                    <a:pt x="5433" y="27"/>
                    <a:pt x="5268" y="131"/>
                    <a:pt x="5203" y="157"/>
                  </a:cubicBezTo>
                  <a:cubicBezTo>
                    <a:pt x="4731" y="352"/>
                    <a:pt x="4370" y="732"/>
                    <a:pt x="3982" y="1062"/>
                  </a:cubicBezTo>
                  <a:cubicBezTo>
                    <a:pt x="2742" y="2113"/>
                    <a:pt x="1118" y="2692"/>
                    <a:pt x="0" y="3869"/>
                  </a:cubicBezTo>
                  <a:cubicBezTo>
                    <a:pt x="883" y="3121"/>
                    <a:pt x="1949" y="2614"/>
                    <a:pt x="2916" y="1974"/>
                  </a:cubicBezTo>
                  <a:cubicBezTo>
                    <a:pt x="3279" y="1736"/>
                    <a:pt x="3628" y="1478"/>
                    <a:pt x="3975" y="1220"/>
                  </a:cubicBezTo>
                  <a:cubicBezTo>
                    <a:pt x="4524" y="813"/>
                    <a:pt x="5073" y="406"/>
                    <a:pt x="562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6"/>
            <p:cNvSpPr/>
            <p:nvPr/>
          </p:nvSpPr>
          <p:spPr>
            <a:xfrm rot="10800000">
              <a:off x="2661832" y="355150"/>
              <a:ext cx="174326" cy="25592"/>
            </a:xfrm>
            <a:custGeom>
              <a:avLst/>
              <a:gdLst/>
              <a:ahLst/>
              <a:cxnLst/>
              <a:rect l="l" t="t" r="r" b="b"/>
              <a:pathLst>
                <a:path w="3399" h="499" extrusionOk="0">
                  <a:moveTo>
                    <a:pt x="1484" y="0"/>
                  </a:moveTo>
                  <a:cubicBezTo>
                    <a:pt x="984" y="0"/>
                    <a:pt x="479" y="80"/>
                    <a:pt x="1" y="218"/>
                  </a:cubicBezTo>
                  <a:cubicBezTo>
                    <a:pt x="395" y="115"/>
                    <a:pt x="804" y="64"/>
                    <a:pt x="1212" y="64"/>
                  </a:cubicBezTo>
                  <a:cubicBezTo>
                    <a:pt x="1824" y="64"/>
                    <a:pt x="2436" y="179"/>
                    <a:pt x="3002" y="406"/>
                  </a:cubicBezTo>
                  <a:cubicBezTo>
                    <a:pt x="3111" y="450"/>
                    <a:pt x="3222" y="498"/>
                    <a:pt x="3321" y="498"/>
                  </a:cubicBezTo>
                  <a:cubicBezTo>
                    <a:pt x="3348" y="498"/>
                    <a:pt x="3374" y="495"/>
                    <a:pt x="3399" y="487"/>
                  </a:cubicBezTo>
                  <a:lnTo>
                    <a:pt x="3397" y="487"/>
                  </a:lnTo>
                  <a:cubicBezTo>
                    <a:pt x="2823" y="145"/>
                    <a:pt x="2158" y="0"/>
                    <a:pt x="1484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6"/>
            <p:cNvSpPr/>
            <p:nvPr/>
          </p:nvSpPr>
          <p:spPr>
            <a:xfrm rot="10800000">
              <a:off x="2660653" y="202005"/>
              <a:ext cx="53595" cy="155452"/>
            </a:xfrm>
            <a:custGeom>
              <a:avLst/>
              <a:gdLst/>
              <a:ahLst/>
              <a:cxnLst/>
              <a:rect l="l" t="t" r="r" b="b"/>
              <a:pathLst>
                <a:path w="1045" h="3031" extrusionOk="0">
                  <a:moveTo>
                    <a:pt x="971" y="1"/>
                  </a:moveTo>
                  <a:cubicBezTo>
                    <a:pt x="937" y="20"/>
                    <a:pt x="905" y="39"/>
                    <a:pt x="862" y="39"/>
                  </a:cubicBezTo>
                  <a:cubicBezTo>
                    <a:pt x="853" y="39"/>
                    <a:pt x="844" y="38"/>
                    <a:pt x="834" y="36"/>
                  </a:cubicBezTo>
                  <a:lnTo>
                    <a:pt x="834" y="36"/>
                  </a:lnTo>
                  <a:cubicBezTo>
                    <a:pt x="909" y="183"/>
                    <a:pt x="900" y="359"/>
                    <a:pt x="876" y="524"/>
                  </a:cubicBezTo>
                  <a:cubicBezTo>
                    <a:pt x="746" y="1399"/>
                    <a:pt x="192" y="2166"/>
                    <a:pt x="1" y="3030"/>
                  </a:cubicBezTo>
                  <a:cubicBezTo>
                    <a:pt x="66" y="2758"/>
                    <a:pt x="229" y="2522"/>
                    <a:pt x="362" y="2276"/>
                  </a:cubicBezTo>
                  <a:cubicBezTo>
                    <a:pt x="639" y="1760"/>
                    <a:pt x="790" y="1189"/>
                    <a:pt x="937" y="624"/>
                  </a:cubicBezTo>
                  <a:cubicBezTo>
                    <a:pt x="992" y="418"/>
                    <a:pt x="1044" y="199"/>
                    <a:pt x="97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6"/>
            <p:cNvSpPr/>
            <p:nvPr/>
          </p:nvSpPr>
          <p:spPr>
            <a:xfrm rot="10800000">
              <a:off x="2605263" y="205339"/>
              <a:ext cx="38466" cy="192482"/>
            </a:xfrm>
            <a:custGeom>
              <a:avLst/>
              <a:gdLst/>
              <a:ahLst/>
              <a:cxnLst/>
              <a:rect l="l" t="t" r="r" b="b"/>
              <a:pathLst>
                <a:path w="750" h="3753" extrusionOk="0">
                  <a:moveTo>
                    <a:pt x="610" y="0"/>
                  </a:moveTo>
                  <a:lnTo>
                    <a:pt x="610" y="0"/>
                  </a:lnTo>
                  <a:cubicBezTo>
                    <a:pt x="560" y="32"/>
                    <a:pt x="518" y="74"/>
                    <a:pt x="508" y="74"/>
                  </a:cubicBezTo>
                  <a:cubicBezTo>
                    <a:pt x="418" y="195"/>
                    <a:pt x="464" y="362"/>
                    <a:pt x="494" y="507"/>
                  </a:cubicBezTo>
                  <a:cubicBezTo>
                    <a:pt x="580" y="923"/>
                    <a:pt x="522" y="1355"/>
                    <a:pt x="448" y="1772"/>
                  </a:cubicBezTo>
                  <a:cubicBezTo>
                    <a:pt x="327" y="2439"/>
                    <a:pt x="164" y="3095"/>
                    <a:pt x="1" y="3752"/>
                  </a:cubicBezTo>
                  <a:cubicBezTo>
                    <a:pt x="373" y="2716"/>
                    <a:pt x="750" y="1633"/>
                    <a:pt x="622" y="541"/>
                  </a:cubicBezTo>
                  <a:cubicBezTo>
                    <a:pt x="601" y="360"/>
                    <a:pt x="566" y="176"/>
                    <a:pt x="610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6"/>
            <p:cNvSpPr/>
            <p:nvPr/>
          </p:nvSpPr>
          <p:spPr>
            <a:xfrm rot="10800000">
              <a:off x="2536333" y="263653"/>
              <a:ext cx="35337" cy="170275"/>
            </a:xfrm>
            <a:custGeom>
              <a:avLst/>
              <a:gdLst/>
              <a:ahLst/>
              <a:cxnLst/>
              <a:rect l="l" t="t" r="r" b="b"/>
              <a:pathLst>
                <a:path w="689" h="3320" extrusionOk="0">
                  <a:moveTo>
                    <a:pt x="261" y="1"/>
                  </a:moveTo>
                  <a:lnTo>
                    <a:pt x="261" y="1"/>
                  </a:lnTo>
                  <a:cubicBezTo>
                    <a:pt x="206" y="6"/>
                    <a:pt x="152" y="27"/>
                    <a:pt x="89" y="43"/>
                  </a:cubicBezTo>
                  <a:lnTo>
                    <a:pt x="90" y="43"/>
                  </a:lnTo>
                  <a:cubicBezTo>
                    <a:pt x="1" y="220"/>
                    <a:pt x="43" y="436"/>
                    <a:pt x="127" y="617"/>
                  </a:cubicBezTo>
                  <a:cubicBezTo>
                    <a:pt x="210" y="797"/>
                    <a:pt x="332" y="960"/>
                    <a:pt x="404" y="1146"/>
                  </a:cubicBezTo>
                  <a:cubicBezTo>
                    <a:pt x="482" y="1338"/>
                    <a:pt x="503" y="1546"/>
                    <a:pt x="518" y="1753"/>
                  </a:cubicBezTo>
                  <a:cubicBezTo>
                    <a:pt x="557" y="2274"/>
                    <a:pt x="562" y="2797"/>
                    <a:pt x="536" y="3320"/>
                  </a:cubicBezTo>
                  <a:cubicBezTo>
                    <a:pt x="587" y="2885"/>
                    <a:pt x="627" y="2448"/>
                    <a:pt x="659" y="2013"/>
                  </a:cubicBezTo>
                  <a:cubicBezTo>
                    <a:pt x="675" y="1801"/>
                    <a:pt x="689" y="1587"/>
                    <a:pt x="643" y="1380"/>
                  </a:cubicBezTo>
                  <a:cubicBezTo>
                    <a:pt x="594" y="1143"/>
                    <a:pt x="471" y="929"/>
                    <a:pt x="376" y="706"/>
                  </a:cubicBezTo>
                  <a:cubicBezTo>
                    <a:pt x="280" y="483"/>
                    <a:pt x="206" y="238"/>
                    <a:pt x="26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6"/>
            <p:cNvSpPr/>
            <p:nvPr/>
          </p:nvSpPr>
          <p:spPr>
            <a:xfrm rot="10800000">
              <a:off x="2558438" y="430286"/>
              <a:ext cx="101754" cy="81701"/>
            </a:xfrm>
            <a:custGeom>
              <a:avLst/>
              <a:gdLst/>
              <a:ahLst/>
              <a:cxnLst/>
              <a:rect l="l" t="t" r="r" b="b"/>
              <a:pathLst>
                <a:path w="1984" h="1593" extrusionOk="0">
                  <a:moveTo>
                    <a:pt x="1" y="0"/>
                  </a:moveTo>
                  <a:cubicBezTo>
                    <a:pt x="681" y="367"/>
                    <a:pt x="1395" y="767"/>
                    <a:pt x="1776" y="1430"/>
                  </a:cubicBezTo>
                  <a:cubicBezTo>
                    <a:pt x="1818" y="1504"/>
                    <a:pt x="1878" y="1592"/>
                    <a:pt x="1959" y="1592"/>
                  </a:cubicBezTo>
                  <a:cubicBezTo>
                    <a:pt x="1967" y="1592"/>
                    <a:pt x="1975" y="1591"/>
                    <a:pt x="1983" y="1590"/>
                  </a:cubicBezTo>
                  <a:cubicBezTo>
                    <a:pt x="1974" y="1567"/>
                    <a:pt x="1965" y="1543"/>
                    <a:pt x="1959" y="1543"/>
                  </a:cubicBezTo>
                  <a:cubicBezTo>
                    <a:pt x="1955" y="1543"/>
                    <a:pt x="1952" y="1552"/>
                    <a:pt x="1951" y="1576"/>
                  </a:cubicBezTo>
                  <a:cubicBezTo>
                    <a:pt x="1951" y="1376"/>
                    <a:pt x="1860" y="1183"/>
                    <a:pt x="1732" y="1027"/>
                  </a:cubicBezTo>
                  <a:cubicBezTo>
                    <a:pt x="1602" y="872"/>
                    <a:pt x="1437" y="749"/>
                    <a:pt x="1269" y="639"/>
                  </a:cubicBezTo>
                  <a:cubicBezTo>
                    <a:pt x="874" y="378"/>
                    <a:pt x="448" y="164"/>
                    <a:pt x="1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6"/>
            <p:cNvSpPr/>
            <p:nvPr/>
          </p:nvSpPr>
          <p:spPr>
            <a:xfrm rot="10800000">
              <a:off x="2582645" y="412643"/>
              <a:ext cx="151042" cy="85137"/>
            </a:xfrm>
            <a:custGeom>
              <a:avLst/>
              <a:gdLst/>
              <a:ahLst/>
              <a:cxnLst/>
              <a:rect l="l" t="t" r="r" b="b"/>
              <a:pathLst>
                <a:path w="2945" h="1660" extrusionOk="0">
                  <a:moveTo>
                    <a:pt x="253" y="0"/>
                  </a:moveTo>
                  <a:cubicBezTo>
                    <a:pt x="169" y="0"/>
                    <a:pt x="85" y="9"/>
                    <a:pt x="1" y="29"/>
                  </a:cubicBezTo>
                  <a:cubicBezTo>
                    <a:pt x="397" y="29"/>
                    <a:pt x="780" y="176"/>
                    <a:pt x="1137" y="346"/>
                  </a:cubicBezTo>
                  <a:cubicBezTo>
                    <a:pt x="1486" y="513"/>
                    <a:pt x="1823" y="704"/>
                    <a:pt x="2160" y="893"/>
                  </a:cubicBezTo>
                  <a:cubicBezTo>
                    <a:pt x="2474" y="1072"/>
                    <a:pt x="2825" y="1304"/>
                    <a:pt x="2855" y="1660"/>
                  </a:cubicBezTo>
                  <a:cubicBezTo>
                    <a:pt x="2879" y="1617"/>
                    <a:pt x="2903" y="1575"/>
                    <a:pt x="2915" y="1575"/>
                  </a:cubicBezTo>
                  <a:cubicBezTo>
                    <a:pt x="2916" y="1575"/>
                    <a:pt x="2917" y="1575"/>
                    <a:pt x="2918" y="1576"/>
                  </a:cubicBezTo>
                  <a:cubicBezTo>
                    <a:pt x="2944" y="1411"/>
                    <a:pt x="2862" y="1242"/>
                    <a:pt x="2741" y="1125"/>
                  </a:cubicBezTo>
                  <a:cubicBezTo>
                    <a:pt x="2621" y="1006"/>
                    <a:pt x="2469" y="927"/>
                    <a:pt x="2318" y="850"/>
                  </a:cubicBezTo>
                  <a:cubicBezTo>
                    <a:pt x="2004" y="688"/>
                    <a:pt x="1692" y="529"/>
                    <a:pt x="1378" y="367"/>
                  </a:cubicBezTo>
                  <a:cubicBezTo>
                    <a:pt x="1025" y="186"/>
                    <a:pt x="640" y="0"/>
                    <a:pt x="253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6"/>
            <p:cNvSpPr/>
            <p:nvPr/>
          </p:nvSpPr>
          <p:spPr>
            <a:xfrm rot="10800000">
              <a:off x="2616033" y="383307"/>
              <a:ext cx="198226" cy="71546"/>
            </a:xfrm>
            <a:custGeom>
              <a:avLst/>
              <a:gdLst/>
              <a:ahLst/>
              <a:cxnLst/>
              <a:rect l="l" t="t" r="r" b="b"/>
              <a:pathLst>
                <a:path w="3865" h="1395" extrusionOk="0">
                  <a:moveTo>
                    <a:pt x="735" y="0"/>
                  </a:moveTo>
                  <a:cubicBezTo>
                    <a:pt x="718" y="0"/>
                    <a:pt x="701" y="0"/>
                    <a:pt x="684" y="0"/>
                  </a:cubicBezTo>
                  <a:cubicBezTo>
                    <a:pt x="435" y="2"/>
                    <a:pt x="158" y="34"/>
                    <a:pt x="0" y="221"/>
                  </a:cubicBezTo>
                  <a:cubicBezTo>
                    <a:pt x="359" y="135"/>
                    <a:pt x="729" y="92"/>
                    <a:pt x="1098" y="92"/>
                  </a:cubicBezTo>
                  <a:cubicBezTo>
                    <a:pt x="1554" y="92"/>
                    <a:pt x="2009" y="157"/>
                    <a:pt x="2444" y="288"/>
                  </a:cubicBezTo>
                  <a:cubicBezTo>
                    <a:pt x="2726" y="372"/>
                    <a:pt x="3003" y="486"/>
                    <a:pt x="3233" y="669"/>
                  </a:cubicBezTo>
                  <a:cubicBezTo>
                    <a:pt x="3461" y="851"/>
                    <a:pt x="3638" y="1109"/>
                    <a:pt x="3673" y="1395"/>
                  </a:cubicBezTo>
                  <a:cubicBezTo>
                    <a:pt x="3729" y="1393"/>
                    <a:pt x="3826" y="1379"/>
                    <a:pt x="3840" y="1284"/>
                  </a:cubicBezTo>
                  <a:cubicBezTo>
                    <a:pt x="3864" y="1100"/>
                    <a:pt x="3773" y="912"/>
                    <a:pt x="3640" y="783"/>
                  </a:cubicBezTo>
                  <a:cubicBezTo>
                    <a:pt x="3505" y="651"/>
                    <a:pt x="3331" y="567"/>
                    <a:pt x="3156" y="493"/>
                  </a:cubicBezTo>
                  <a:cubicBezTo>
                    <a:pt x="2394" y="168"/>
                    <a:pt x="1564" y="0"/>
                    <a:pt x="735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6"/>
            <p:cNvSpPr/>
            <p:nvPr/>
          </p:nvSpPr>
          <p:spPr>
            <a:xfrm rot="10800000">
              <a:off x="2198041" y="-191062"/>
              <a:ext cx="293262" cy="273773"/>
            </a:xfrm>
            <a:custGeom>
              <a:avLst/>
              <a:gdLst/>
              <a:ahLst/>
              <a:cxnLst/>
              <a:rect l="l" t="t" r="r" b="b"/>
              <a:pathLst>
                <a:path w="5718" h="5338" extrusionOk="0">
                  <a:moveTo>
                    <a:pt x="5097" y="4112"/>
                  </a:moveTo>
                  <a:cubicBezTo>
                    <a:pt x="5126" y="4112"/>
                    <a:pt x="5152" y="4123"/>
                    <a:pt x="5179" y="4134"/>
                  </a:cubicBezTo>
                  <a:lnTo>
                    <a:pt x="5180" y="4134"/>
                  </a:lnTo>
                  <a:cubicBezTo>
                    <a:pt x="5208" y="4144"/>
                    <a:pt x="5235" y="4155"/>
                    <a:pt x="5258" y="4176"/>
                  </a:cubicBezTo>
                  <a:cubicBezTo>
                    <a:pt x="5268" y="4186"/>
                    <a:pt x="5275" y="4199"/>
                    <a:pt x="5286" y="4209"/>
                  </a:cubicBezTo>
                  <a:cubicBezTo>
                    <a:pt x="5294" y="4218"/>
                    <a:pt x="5300" y="4230"/>
                    <a:pt x="5301" y="4243"/>
                  </a:cubicBezTo>
                  <a:cubicBezTo>
                    <a:pt x="5308" y="4274"/>
                    <a:pt x="5294" y="4309"/>
                    <a:pt x="5273" y="4332"/>
                  </a:cubicBezTo>
                  <a:cubicBezTo>
                    <a:pt x="5261" y="4346"/>
                    <a:pt x="5245" y="4353"/>
                    <a:pt x="5228" y="4358"/>
                  </a:cubicBezTo>
                  <a:cubicBezTo>
                    <a:pt x="5215" y="4372"/>
                    <a:pt x="5201" y="4383"/>
                    <a:pt x="5184" y="4388"/>
                  </a:cubicBezTo>
                  <a:cubicBezTo>
                    <a:pt x="5169" y="4396"/>
                    <a:pt x="5153" y="4400"/>
                    <a:pt x="5136" y="4400"/>
                  </a:cubicBezTo>
                  <a:cubicBezTo>
                    <a:pt x="5118" y="4400"/>
                    <a:pt x="5100" y="4396"/>
                    <a:pt x="5082" y="4386"/>
                  </a:cubicBezTo>
                  <a:cubicBezTo>
                    <a:pt x="5065" y="4376"/>
                    <a:pt x="5047" y="4365"/>
                    <a:pt x="5031" y="4353"/>
                  </a:cubicBezTo>
                  <a:cubicBezTo>
                    <a:pt x="5017" y="4344"/>
                    <a:pt x="5005" y="4330"/>
                    <a:pt x="4994" y="4318"/>
                  </a:cubicBezTo>
                  <a:cubicBezTo>
                    <a:pt x="4977" y="4292"/>
                    <a:pt x="4965" y="4262"/>
                    <a:pt x="4961" y="4232"/>
                  </a:cubicBezTo>
                  <a:cubicBezTo>
                    <a:pt x="4958" y="4216"/>
                    <a:pt x="4958" y="4199"/>
                    <a:pt x="4961" y="4185"/>
                  </a:cubicBezTo>
                  <a:cubicBezTo>
                    <a:pt x="4965" y="4167"/>
                    <a:pt x="4982" y="4151"/>
                    <a:pt x="4994" y="4143"/>
                  </a:cubicBezTo>
                  <a:cubicBezTo>
                    <a:pt x="5021" y="4123"/>
                    <a:pt x="5052" y="4116"/>
                    <a:pt x="5082" y="4113"/>
                  </a:cubicBezTo>
                  <a:cubicBezTo>
                    <a:pt x="5087" y="4112"/>
                    <a:pt x="5092" y="4112"/>
                    <a:pt x="5097" y="4112"/>
                  </a:cubicBezTo>
                  <a:close/>
                  <a:moveTo>
                    <a:pt x="4100" y="4351"/>
                  </a:moveTo>
                  <a:cubicBezTo>
                    <a:pt x="4107" y="4351"/>
                    <a:pt x="4114" y="4351"/>
                    <a:pt x="4121" y="4357"/>
                  </a:cubicBezTo>
                  <a:cubicBezTo>
                    <a:pt x="4123" y="4357"/>
                    <a:pt x="4124" y="4358"/>
                    <a:pt x="4126" y="4360"/>
                  </a:cubicBezTo>
                  <a:cubicBezTo>
                    <a:pt x="4135" y="4360"/>
                    <a:pt x="4144" y="4364"/>
                    <a:pt x="4151" y="4367"/>
                  </a:cubicBezTo>
                  <a:cubicBezTo>
                    <a:pt x="4182" y="4371"/>
                    <a:pt x="4189" y="4411"/>
                    <a:pt x="4193" y="4437"/>
                  </a:cubicBezTo>
                  <a:cubicBezTo>
                    <a:pt x="4194" y="4450"/>
                    <a:pt x="4187" y="4462"/>
                    <a:pt x="4175" y="4464"/>
                  </a:cubicBezTo>
                  <a:cubicBezTo>
                    <a:pt x="4165" y="4465"/>
                    <a:pt x="4154" y="4465"/>
                    <a:pt x="4145" y="4467"/>
                  </a:cubicBezTo>
                  <a:cubicBezTo>
                    <a:pt x="4138" y="4468"/>
                    <a:pt x="4129" y="4471"/>
                    <a:pt x="4121" y="4471"/>
                  </a:cubicBezTo>
                  <a:cubicBezTo>
                    <a:pt x="4116" y="4471"/>
                    <a:pt x="4112" y="4470"/>
                    <a:pt x="4109" y="4467"/>
                  </a:cubicBezTo>
                  <a:cubicBezTo>
                    <a:pt x="4105" y="4465"/>
                    <a:pt x="4103" y="4464"/>
                    <a:pt x="4100" y="4462"/>
                  </a:cubicBezTo>
                  <a:cubicBezTo>
                    <a:pt x="4100" y="4462"/>
                    <a:pt x="4098" y="4461"/>
                    <a:pt x="4097" y="4461"/>
                  </a:cubicBezTo>
                  <a:lnTo>
                    <a:pt x="4097" y="4461"/>
                  </a:lnTo>
                  <a:cubicBezTo>
                    <a:pt x="4096" y="4460"/>
                    <a:pt x="4094" y="4460"/>
                    <a:pt x="4091" y="4458"/>
                  </a:cubicBezTo>
                  <a:cubicBezTo>
                    <a:pt x="4091" y="4458"/>
                    <a:pt x="4089" y="4458"/>
                    <a:pt x="4087" y="4457"/>
                  </a:cubicBezTo>
                  <a:lnTo>
                    <a:pt x="4082" y="4457"/>
                  </a:lnTo>
                  <a:cubicBezTo>
                    <a:pt x="4070" y="4455"/>
                    <a:pt x="4058" y="4450"/>
                    <a:pt x="4047" y="4443"/>
                  </a:cubicBezTo>
                  <a:cubicBezTo>
                    <a:pt x="4026" y="4427"/>
                    <a:pt x="4033" y="4397"/>
                    <a:pt x="4051" y="4385"/>
                  </a:cubicBezTo>
                  <a:cubicBezTo>
                    <a:pt x="4054" y="4374"/>
                    <a:pt x="4061" y="4365"/>
                    <a:pt x="4072" y="4360"/>
                  </a:cubicBezTo>
                  <a:cubicBezTo>
                    <a:pt x="4080" y="4355"/>
                    <a:pt x="4089" y="4353"/>
                    <a:pt x="4100" y="4351"/>
                  </a:cubicBezTo>
                  <a:close/>
                  <a:moveTo>
                    <a:pt x="4421" y="4725"/>
                  </a:moveTo>
                  <a:cubicBezTo>
                    <a:pt x="4431" y="4727"/>
                    <a:pt x="4444" y="4728"/>
                    <a:pt x="4454" y="4732"/>
                  </a:cubicBezTo>
                  <a:cubicBezTo>
                    <a:pt x="4461" y="4734"/>
                    <a:pt x="4468" y="4735"/>
                    <a:pt x="4473" y="4741"/>
                  </a:cubicBezTo>
                  <a:cubicBezTo>
                    <a:pt x="4479" y="4744"/>
                    <a:pt x="4484" y="4748"/>
                    <a:pt x="4487" y="4751"/>
                  </a:cubicBezTo>
                  <a:cubicBezTo>
                    <a:pt x="4508" y="4767"/>
                    <a:pt x="4530" y="4781"/>
                    <a:pt x="4549" y="4799"/>
                  </a:cubicBezTo>
                  <a:cubicBezTo>
                    <a:pt x="4559" y="4807"/>
                    <a:pt x="4568" y="4816"/>
                    <a:pt x="4572" y="4830"/>
                  </a:cubicBezTo>
                  <a:cubicBezTo>
                    <a:pt x="4573" y="4841"/>
                    <a:pt x="4572" y="4849"/>
                    <a:pt x="4566" y="4858"/>
                  </a:cubicBezTo>
                  <a:cubicBezTo>
                    <a:pt x="4568" y="4874"/>
                    <a:pt x="4565" y="4888"/>
                    <a:pt x="4558" y="4902"/>
                  </a:cubicBezTo>
                  <a:cubicBezTo>
                    <a:pt x="4554" y="4931"/>
                    <a:pt x="4525" y="4940"/>
                    <a:pt x="4495" y="4940"/>
                  </a:cubicBezTo>
                  <a:cubicBezTo>
                    <a:pt x="4476" y="4940"/>
                    <a:pt x="4456" y="4937"/>
                    <a:pt x="4444" y="4932"/>
                  </a:cubicBezTo>
                  <a:cubicBezTo>
                    <a:pt x="4401" y="4916"/>
                    <a:pt x="4368" y="4883"/>
                    <a:pt x="4345" y="4844"/>
                  </a:cubicBezTo>
                  <a:cubicBezTo>
                    <a:pt x="4335" y="4827"/>
                    <a:pt x="4333" y="4802"/>
                    <a:pt x="4335" y="4781"/>
                  </a:cubicBezTo>
                  <a:cubicBezTo>
                    <a:pt x="4335" y="4772"/>
                    <a:pt x="4337" y="4764"/>
                    <a:pt x="4340" y="4755"/>
                  </a:cubicBezTo>
                  <a:cubicBezTo>
                    <a:pt x="4344" y="4746"/>
                    <a:pt x="4349" y="4735"/>
                    <a:pt x="4358" y="4730"/>
                  </a:cubicBezTo>
                  <a:cubicBezTo>
                    <a:pt x="4368" y="4727"/>
                    <a:pt x="4382" y="4727"/>
                    <a:pt x="4393" y="4725"/>
                  </a:cubicBezTo>
                  <a:lnTo>
                    <a:pt x="4393" y="4727"/>
                  </a:lnTo>
                  <a:cubicBezTo>
                    <a:pt x="4401" y="4725"/>
                    <a:pt x="4412" y="4725"/>
                    <a:pt x="4421" y="4725"/>
                  </a:cubicBezTo>
                  <a:close/>
                  <a:moveTo>
                    <a:pt x="3091" y="0"/>
                  </a:moveTo>
                  <a:cubicBezTo>
                    <a:pt x="2132" y="0"/>
                    <a:pt x="1164" y="191"/>
                    <a:pt x="763" y="820"/>
                  </a:cubicBezTo>
                  <a:cubicBezTo>
                    <a:pt x="530" y="1183"/>
                    <a:pt x="332" y="1564"/>
                    <a:pt x="171" y="1953"/>
                  </a:cubicBezTo>
                  <a:cubicBezTo>
                    <a:pt x="69" y="2195"/>
                    <a:pt x="0" y="2504"/>
                    <a:pt x="221" y="2664"/>
                  </a:cubicBezTo>
                  <a:cubicBezTo>
                    <a:pt x="307" y="2301"/>
                    <a:pt x="486" y="1950"/>
                    <a:pt x="741" y="1646"/>
                  </a:cubicBezTo>
                  <a:lnTo>
                    <a:pt x="741" y="1646"/>
                  </a:lnTo>
                  <a:cubicBezTo>
                    <a:pt x="730" y="1913"/>
                    <a:pt x="576" y="2164"/>
                    <a:pt x="481" y="2420"/>
                  </a:cubicBezTo>
                  <a:cubicBezTo>
                    <a:pt x="385" y="2678"/>
                    <a:pt x="358" y="2987"/>
                    <a:pt x="565" y="3178"/>
                  </a:cubicBezTo>
                  <a:cubicBezTo>
                    <a:pt x="665" y="2725"/>
                    <a:pt x="841" y="2283"/>
                    <a:pt x="1083" y="1869"/>
                  </a:cubicBezTo>
                  <a:lnTo>
                    <a:pt x="1214" y="1943"/>
                  </a:lnTo>
                  <a:cubicBezTo>
                    <a:pt x="1098" y="2232"/>
                    <a:pt x="983" y="2524"/>
                    <a:pt x="867" y="2815"/>
                  </a:cubicBezTo>
                  <a:cubicBezTo>
                    <a:pt x="763" y="3076"/>
                    <a:pt x="658" y="3348"/>
                    <a:pt x="676" y="3620"/>
                  </a:cubicBezTo>
                  <a:cubicBezTo>
                    <a:pt x="693" y="3892"/>
                    <a:pt x="863" y="4169"/>
                    <a:pt x="1162" y="4250"/>
                  </a:cubicBezTo>
                  <a:cubicBezTo>
                    <a:pt x="1083" y="3539"/>
                    <a:pt x="1212" y="2804"/>
                    <a:pt x="1533" y="2129"/>
                  </a:cubicBezTo>
                  <a:lnTo>
                    <a:pt x="1533" y="2129"/>
                  </a:lnTo>
                  <a:cubicBezTo>
                    <a:pt x="1500" y="2827"/>
                    <a:pt x="1467" y="3523"/>
                    <a:pt x="1433" y="4222"/>
                  </a:cubicBezTo>
                  <a:cubicBezTo>
                    <a:pt x="1425" y="4427"/>
                    <a:pt x="1418" y="4648"/>
                    <a:pt x="1544" y="4818"/>
                  </a:cubicBezTo>
                  <a:cubicBezTo>
                    <a:pt x="1714" y="5053"/>
                    <a:pt x="2068" y="5120"/>
                    <a:pt x="2388" y="5167"/>
                  </a:cubicBezTo>
                  <a:cubicBezTo>
                    <a:pt x="2184" y="4404"/>
                    <a:pt x="2079" y="3618"/>
                    <a:pt x="2070" y="2827"/>
                  </a:cubicBezTo>
                  <a:cubicBezTo>
                    <a:pt x="2070" y="2653"/>
                    <a:pt x="2084" y="2457"/>
                    <a:pt x="2240" y="2339"/>
                  </a:cubicBezTo>
                  <a:cubicBezTo>
                    <a:pt x="2470" y="2669"/>
                    <a:pt x="2460" y="3085"/>
                    <a:pt x="2475" y="3478"/>
                  </a:cubicBezTo>
                  <a:cubicBezTo>
                    <a:pt x="2496" y="4034"/>
                    <a:pt x="2584" y="4586"/>
                    <a:pt x="2735" y="5121"/>
                  </a:cubicBezTo>
                  <a:cubicBezTo>
                    <a:pt x="2753" y="5185"/>
                    <a:pt x="2774" y="5253"/>
                    <a:pt x="2833" y="5292"/>
                  </a:cubicBezTo>
                  <a:cubicBezTo>
                    <a:pt x="2891" y="5330"/>
                    <a:pt x="2970" y="5332"/>
                    <a:pt x="3046" y="5332"/>
                  </a:cubicBezTo>
                  <a:cubicBezTo>
                    <a:pt x="3270" y="5334"/>
                    <a:pt x="3495" y="5335"/>
                    <a:pt x="3717" y="5337"/>
                  </a:cubicBezTo>
                  <a:cubicBezTo>
                    <a:pt x="3417" y="4669"/>
                    <a:pt x="3231" y="3957"/>
                    <a:pt x="3170" y="3234"/>
                  </a:cubicBezTo>
                  <a:lnTo>
                    <a:pt x="3170" y="3234"/>
                  </a:lnTo>
                  <a:cubicBezTo>
                    <a:pt x="3398" y="3536"/>
                    <a:pt x="3545" y="3879"/>
                    <a:pt x="3691" y="4222"/>
                  </a:cubicBezTo>
                  <a:cubicBezTo>
                    <a:pt x="3842" y="4574"/>
                    <a:pt x="3993" y="4928"/>
                    <a:pt x="4144" y="5281"/>
                  </a:cubicBezTo>
                  <a:cubicBezTo>
                    <a:pt x="4498" y="5230"/>
                    <a:pt x="4847" y="5151"/>
                    <a:pt x="5187" y="5044"/>
                  </a:cubicBezTo>
                  <a:cubicBezTo>
                    <a:pt x="5249" y="5025"/>
                    <a:pt x="5315" y="5002"/>
                    <a:pt x="5357" y="4958"/>
                  </a:cubicBezTo>
                  <a:cubicBezTo>
                    <a:pt x="5398" y="4918"/>
                    <a:pt x="5412" y="4865"/>
                    <a:pt x="5426" y="4814"/>
                  </a:cubicBezTo>
                  <a:lnTo>
                    <a:pt x="5652" y="4013"/>
                  </a:lnTo>
                  <a:cubicBezTo>
                    <a:pt x="5007" y="3720"/>
                    <a:pt x="4407" y="3360"/>
                    <a:pt x="3866" y="2943"/>
                  </a:cubicBezTo>
                  <a:lnTo>
                    <a:pt x="3866" y="2943"/>
                  </a:lnTo>
                  <a:cubicBezTo>
                    <a:pt x="4494" y="2959"/>
                    <a:pt x="5107" y="3144"/>
                    <a:pt x="5593" y="3469"/>
                  </a:cubicBezTo>
                  <a:lnTo>
                    <a:pt x="5717" y="2708"/>
                  </a:lnTo>
                  <a:cubicBezTo>
                    <a:pt x="4951" y="2453"/>
                    <a:pt x="4168" y="2229"/>
                    <a:pt x="3374" y="2034"/>
                  </a:cubicBezTo>
                  <a:cubicBezTo>
                    <a:pt x="3564" y="2010"/>
                    <a:pt x="3755" y="1997"/>
                    <a:pt x="3946" y="1997"/>
                  </a:cubicBezTo>
                  <a:cubicBezTo>
                    <a:pt x="4478" y="1997"/>
                    <a:pt x="5005" y="2092"/>
                    <a:pt x="5482" y="2276"/>
                  </a:cubicBezTo>
                  <a:cubicBezTo>
                    <a:pt x="5449" y="2018"/>
                    <a:pt x="5417" y="1760"/>
                    <a:pt x="5384" y="1504"/>
                  </a:cubicBezTo>
                  <a:cubicBezTo>
                    <a:pt x="5380" y="1461"/>
                    <a:pt x="5373" y="1413"/>
                    <a:pt x="5342" y="1380"/>
                  </a:cubicBezTo>
                  <a:cubicBezTo>
                    <a:pt x="5307" y="1339"/>
                    <a:pt x="5243" y="1324"/>
                    <a:pt x="5186" y="1310"/>
                  </a:cubicBezTo>
                  <a:cubicBezTo>
                    <a:pt x="4628" y="1186"/>
                    <a:pt x="4049" y="1124"/>
                    <a:pt x="3466" y="1124"/>
                  </a:cubicBezTo>
                  <a:cubicBezTo>
                    <a:pt x="3154" y="1124"/>
                    <a:pt x="2840" y="1142"/>
                    <a:pt x="2528" y="1178"/>
                  </a:cubicBezTo>
                  <a:cubicBezTo>
                    <a:pt x="3070" y="801"/>
                    <a:pt x="3809" y="761"/>
                    <a:pt x="4491" y="740"/>
                  </a:cubicBezTo>
                  <a:lnTo>
                    <a:pt x="4416" y="289"/>
                  </a:lnTo>
                  <a:cubicBezTo>
                    <a:pt x="4405" y="231"/>
                    <a:pt x="4394" y="168"/>
                    <a:pt x="4345" y="127"/>
                  </a:cubicBezTo>
                  <a:cubicBezTo>
                    <a:pt x="4301" y="92"/>
                    <a:pt x="4238" y="82"/>
                    <a:pt x="4177" y="73"/>
                  </a:cubicBezTo>
                  <a:cubicBezTo>
                    <a:pt x="3839" y="30"/>
                    <a:pt x="3466" y="0"/>
                    <a:pt x="3091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6"/>
            <p:cNvSpPr/>
            <p:nvPr/>
          </p:nvSpPr>
          <p:spPr>
            <a:xfrm rot="10800000">
              <a:off x="2234148" y="-160085"/>
              <a:ext cx="189866" cy="202534"/>
            </a:xfrm>
            <a:custGeom>
              <a:avLst/>
              <a:gdLst/>
              <a:ahLst/>
              <a:cxnLst/>
              <a:rect l="l" t="t" r="r" b="b"/>
              <a:pathLst>
                <a:path w="3702" h="3949" extrusionOk="0">
                  <a:moveTo>
                    <a:pt x="0" y="0"/>
                  </a:moveTo>
                  <a:cubicBezTo>
                    <a:pt x="44" y="146"/>
                    <a:pt x="144" y="263"/>
                    <a:pt x="174" y="311"/>
                  </a:cubicBezTo>
                  <a:cubicBezTo>
                    <a:pt x="383" y="658"/>
                    <a:pt x="723" y="895"/>
                    <a:pt x="1027" y="1160"/>
                  </a:cubicBezTo>
                  <a:cubicBezTo>
                    <a:pt x="1998" y="2009"/>
                    <a:pt x="2646" y="3214"/>
                    <a:pt x="3702" y="3949"/>
                  </a:cubicBezTo>
                  <a:cubicBezTo>
                    <a:pt x="3009" y="3345"/>
                    <a:pt x="2486" y="2570"/>
                    <a:pt x="1870" y="1888"/>
                  </a:cubicBezTo>
                  <a:cubicBezTo>
                    <a:pt x="1639" y="1632"/>
                    <a:pt x="1395" y="1389"/>
                    <a:pt x="1153" y="1147"/>
                  </a:cubicBezTo>
                  <a:cubicBezTo>
                    <a:pt x="769" y="765"/>
                    <a:pt x="385" y="383"/>
                    <a:pt x="0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6"/>
            <p:cNvSpPr/>
            <p:nvPr/>
          </p:nvSpPr>
          <p:spPr>
            <a:xfrm rot="10800000">
              <a:off x="2331851" y="-178805"/>
              <a:ext cx="27747" cy="138220"/>
            </a:xfrm>
            <a:custGeom>
              <a:avLst/>
              <a:gdLst/>
              <a:ahLst/>
              <a:cxnLst/>
              <a:rect l="l" t="t" r="r" b="b"/>
              <a:pathLst>
                <a:path w="541" h="2695" extrusionOk="0">
                  <a:moveTo>
                    <a:pt x="348" y="0"/>
                  </a:moveTo>
                  <a:cubicBezTo>
                    <a:pt x="0" y="856"/>
                    <a:pt x="153" y="1854"/>
                    <a:pt x="541" y="2695"/>
                  </a:cubicBezTo>
                  <a:cubicBezTo>
                    <a:pt x="221" y="1953"/>
                    <a:pt x="146" y="1105"/>
                    <a:pt x="332" y="319"/>
                  </a:cubicBezTo>
                  <a:cubicBezTo>
                    <a:pt x="358" y="205"/>
                    <a:pt x="392" y="86"/>
                    <a:pt x="348" y="0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6"/>
            <p:cNvSpPr/>
            <p:nvPr/>
          </p:nvSpPr>
          <p:spPr>
            <a:xfrm rot="10800000">
              <a:off x="2214967" y="-63408"/>
              <a:ext cx="127808" cy="23849"/>
            </a:xfrm>
            <a:custGeom>
              <a:avLst/>
              <a:gdLst/>
              <a:ahLst/>
              <a:cxnLst/>
              <a:rect l="l" t="t" r="r" b="b"/>
              <a:pathLst>
                <a:path w="2492" h="465" extrusionOk="0">
                  <a:moveTo>
                    <a:pt x="284" y="1"/>
                  </a:moveTo>
                  <a:cubicBezTo>
                    <a:pt x="185" y="1"/>
                    <a:pt x="87" y="15"/>
                    <a:pt x="0" y="62"/>
                  </a:cubicBezTo>
                  <a:cubicBezTo>
                    <a:pt x="23" y="92"/>
                    <a:pt x="46" y="120"/>
                    <a:pt x="44" y="166"/>
                  </a:cubicBezTo>
                  <a:cubicBezTo>
                    <a:pt x="151" y="90"/>
                    <a:pt x="290" y="75"/>
                    <a:pt x="421" y="75"/>
                  </a:cubicBezTo>
                  <a:cubicBezTo>
                    <a:pt x="423" y="75"/>
                    <a:pt x="425" y="75"/>
                    <a:pt x="427" y="75"/>
                  </a:cubicBezTo>
                  <a:cubicBezTo>
                    <a:pt x="1128" y="75"/>
                    <a:pt x="1791" y="417"/>
                    <a:pt x="2491" y="464"/>
                  </a:cubicBezTo>
                  <a:cubicBezTo>
                    <a:pt x="2270" y="446"/>
                    <a:pt x="2065" y="347"/>
                    <a:pt x="1856" y="271"/>
                  </a:cubicBezTo>
                  <a:cubicBezTo>
                    <a:pt x="1420" y="113"/>
                    <a:pt x="953" y="64"/>
                    <a:pt x="493" y="15"/>
                  </a:cubicBezTo>
                  <a:cubicBezTo>
                    <a:pt x="425" y="8"/>
                    <a:pt x="354" y="1"/>
                    <a:pt x="284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6"/>
            <p:cNvSpPr/>
            <p:nvPr/>
          </p:nvSpPr>
          <p:spPr>
            <a:xfrm rot="10800000">
              <a:off x="2225942" y="-11710"/>
              <a:ext cx="154632" cy="14463"/>
            </a:xfrm>
            <a:custGeom>
              <a:avLst/>
              <a:gdLst/>
              <a:ahLst/>
              <a:cxnLst/>
              <a:rect l="l" t="t" r="r" b="b"/>
              <a:pathLst>
                <a:path w="3015" h="282" extrusionOk="0">
                  <a:moveTo>
                    <a:pt x="1323" y="0"/>
                  </a:moveTo>
                  <a:cubicBezTo>
                    <a:pt x="1018" y="0"/>
                    <a:pt x="717" y="32"/>
                    <a:pt x="422" y="114"/>
                  </a:cubicBezTo>
                  <a:cubicBezTo>
                    <a:pt x="300" y="146"/>
                    <a:pt x="176" y="188"/>
                    <a:pt x="52" y="188"/>
                  </a:cubicBezTo>
                  <a:cubicBezTo>
                    <a:pt x="35" y="188"/>
                    <a:pt x="18" y="187"/>
                    <a:pt x="1" y="186"/>
                  </a:cubicBezTo>
                  <a:lnTo>
                    <a:pt x="1" y="186"/>
                  </a:lnTo>
                  <a:cubicBezTo>
                    <a:pt x="31" y="221"/>
                    <a:pt x="69" y="249"/>
                    <a:pt x="69" y="258"/>
                  </a:cubicBezTo>
                  <a:cubicBezTo>
                    <a:pt x="101" y="275"/>
                    <a:pt x="135" y="282"/>
                    <a:pt x="171" y="282"/>
                  </a:cubicBezTo>
                  <a:cubicBezTo>
                    <a:pt x="250" y="282"/>
                    <a:pt x="334" y="246"/>
                    <a:pt x="411" y="217"/>
                  </a:cubicBezTo>
                  <a:cubicBezTo>
                    <a:pt x="667" y="122"/>
                    <a:pt x="943" y="100"/>
                    <a:pt x="1217" y="100"/>
                  </a:cubicBezTo>
                  <a:cubicBezTo>
                    <a:pt x="1281" y="100"/>
                    <a:pt x="1344" y="102"/>
                    <a:pt x="1408" y="103"/>
                  </a:cubicBezTo>
                  <a:cubicBezTo>
                    <a:pt x="1944" y="119"/>
                    <a:pt x="2479" y="170"/>
                    <a:pt x="3014" y="219"/>
                  </a:cubicBezTo>
                  <a:cubicBezTo>
                    <a:pt x="2458" y="110"/>
                    <a:pt x="1886" y="0"/>
                    <a:pt x="1323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6"/>
            <p:cNvSpPr/>
            <p:nvPr/>
          </p:nvSpPr>
          <p:spPr>
            <a:xfrm rot="10800000">
              <a:off x="2283538" y="23781"/>
              <a:ext cx="131758" cy="38825"/>
            </a:xfrm>
            <a:custGeom>
              <a:avLst/>
              <a:gdLst/>
              <a:ahLst/>
              <a:cxnLst/>
              <a:rect l="l" t="t" r="r" b="b"/>
              <a:pathLst>
                <a:path w="2569" h="757" extrusionOk="0">
                  <a:moveTo>
                    <a:pt x="2569" y="0"/>
                  </a:moveTo>
                  <a:cubicBezTo>
                    <a:pt x="2223" y="13"/>
                    <a:pt x="1876" y="32"/>
                    <a:pt x="1530" y="58"/>
                  </a:cubicBezTo>
                  <a:cubicBezTo>
                    <a:pt x="1362" y="70"/>
                    <a:pt x="1193" y="86"/>
                    <a:pt x="1036" y="146"/>
                  </a:cubicBezTo>
                  <a:cubicBezTo>
                    <a:pt x="857" y="212"/>
                    <a:pt x="702" y="334"/>
                    <a:pt x="539" y="435"/>
                  </a:cubicBezTo>
                  <a:cubicBezTo>
                    <a:pt x="389" y="529"/>
                    <a:pt x="221" y="611"/>
                    <a:pt x="46" y="611"/>
                  </a:cubicBezTo>
                  <a:cubicBezTo>
                    <a:pt x="31" y="611"/>
                    <a:pt x="16" y="610"/>
                    <a:pt x="1" y="609"/>
                  </a:cubicBezTo>
                  <a:lnTo>
                    <a:pt x="1" y="609"/>
                  </a:lnTo>
                  <a:cubicBezTo>
                    <a:pt x="11" y="653"/>
                    <a:pt x="34" y="691"/>
                    <a:pt x="53" y="739"/>
                  </a:cubicBezTo>
                  <a:cubicBezTo>
                    <a:pt x="91" y="751"/>
                    <a:pt x="129" y="756"/>
                    <a:pt x="167" y="756"/>
                  </a:cubicBezTo>
                  <a:cubicBezTo>
                    <a:pt x="283" y="756"/>
                    <a:pt x="400" y="706"/>
                    <a:pt x="499" y="641"/>
                  </a:cubicBezTo>
                  <a:cubicBezTo>
                    <a:pt x="632" y="555"/>
                    <a:pt x="744" y="441"/>
                    <a:pt x="881" y="360"/>
                  </a:cubicBezTo>
                  <a:cubicBezTo>
                    <a:pt x="1023" y="277"/>
                    <a:pt x="1183" y="237"/>
                    <a:pt x="1343" y="200"/>
                  </a:cubicBezTo>
                  <a:cubicBezTo>
                    <a:pt x="1748" y="107"/>
                    <a:pt x="2156" y="41"/>
                    <a:pt x="2569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6"/>
            <p:cNvSpPr/>
            <p:nvPr/>
          </p:nvSpPr>
          <p:spPr>
            <a:xfrm rot="10800000">
              <a:off x="2411192" y="-57715"/>
              <a:ext cx="53236" cy="89394"/>
            </a:xfrm>
            <a:custGeom>
              <a:avLst/>
              <a:gdLst/>
              <a:ahLst/>
              <a:cxnLst/>
              <a:rect l="l" t="t" r="r" b="b"/>
              <a:pathLst>
                <a:path w="1038" h="1743" extrusionOk="0">
                  <a:moveTo>
                    <a:pt x="1011" y="1"/>
                  </a:moveTo>
                  <a:cubicBezTo>
                    <a:pt x="987" y="14"/>
                    <a:pt x="963" y="28"/>
                    <a:pt x="988" y="28"/>
                  </a:cubicBezTo>
                  <a:cubicBezTo>
                    <a:pt x="992" y="28"/>
                    <a:pt x="998" y="28"/>
                    <a:pt x="1004" y="27"/>
                  </a:cubicBezTo>
                  <a:lnTo>
                    <a:pt x="1004" y="27"/>
                  </a:lnTo>
                  <a:cubicBezTo>
                    <a:pt x="846" y="52"/>
                    <a:pt x="706" y="146"/>
                    <a:pt x="601" y="266"/>
                  </a:cubicBezTo>
                  <a:cubicBezTo>
                    <a:pt x="494" y="385"/>
                    <a:pt x="418" y="529"/>
                    <a:pt x="350" y="674"/>
                  </a:cubicBezTo>
                  <a:cubicBezTo>
                    <a:pt x="192" y="1015"/>
                    <a:pt x="75" y="1374"/>
                    <a:pt x="1" y="1743"/>
                  </a:cubicBezTo>
                  <a:cubicBezTo>
                    <a:pt x="208" y="1167"/>
                    <a:pt x="436" y="560"/>
                    <a:pt x="909" y="183"/>
                  </a:cubicBezTo>
                  <a:cubicBezTo>
                    <a:pt x="967" y="137"/>
                    <a:pt x="1038" y="73"/>
                    <a:pt x="101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6"/>
            <p:cNvSpPr/>
            <p:nvPr/>
          </p:nvSpPr>
          <p:spPr>
            <a:xfrm rot="10800000">
              <a:off x="2395191" y="-113567"/>
              <a:ext cx="55442" cy="126783"/>
            </a:xfrm>
            <a:custGeom>
              <a:avLst/>
              <a:gdLst/>
              <a:ahLst/>
              <a:cxnLst/>
              <a:rect l="l" t="t" r="r" b="b"/>
              <a:pathLst>
                <a:path w="1081" h="2472" extrusionOk="0">
                  <a:moveTo>
                    <a:pt x="1007" y="0"/>
                  </a:moveTo>
                  <a:cubicBezTo>
                    <a:pt x="874" y="0"/>
                    <a:pt x="753" y="84"/>
                    <a:pt x="674" y="193"/>
                  </a:cubicBezTo>
                  <a:cubicBezTo>
                    <a:pt x="595" y="300"/>
                    <a:pt x="551" y="430"/>
                    <a:pt x="509" y="558"/>
                  </a:cubicBezTo>
                  <a:lnTo>
                    <a:pt x="242" y="1351"/>
                  </a:lnTo>
                  <a:cubicBezTo>
                    <a:pt x="121" y="1714"/>
                    <a:pt x="0" y="2116"/>
                    <a:pt x="141" y="2472"/>
                  </a:cubicBezTo>
                  <a:cubicBezTo>
                    <a:pt x="93" y="2161"/>
                    <a:pt x="163" y="1844"/>
                    <a:pt x="255" y="1542"/>
                  </a:cubicBezTo>
                  <a:cubicBezTo>
                    <a:pt x="344" y="1249"/>
                    <a:pt x="453" y="963"/>
                    <a:pt x="562" y="677"/>
                  </a:cubicBezTo>
                  <a:cubicBezTo>
                    <a:pt x="665" y="409"/>
                    <a:pt x="805" y="106"/>
                    <a:pt x="1081" y="41"/>
                  </a:cubicBezTo>
                  <a:cubicBezTo>
                    <a:pt x="1040" y="25"/>
                    <a:pt x="1002" y="11"/>
                    <a:pt x="1007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6"/>
            <p:cNvSpPr/>
            <p:nvPr/>
          </p:nvSpPr>
          <p:spPr>
            <a:xfrm rot="10800000">
              <a:off x="2367547" y="-170445"/>
              <a:ext cx="43441" cy="160838"/>
            </a:xfrm>
            <a:custGeom>
              <a:avLst/>
              <a:gdLst/>
              <a:ahLst/>
              <a:cxnLst/>
              <a:rect l="l" t="t" r="r" b="b"/>
              <a:pathLst>
                <a:path w="847" h="3136" extrusionOk="0">
                  <a:moveTo>
                    <a:pt x="742" y="1"/>
                  </a:moveTo>
                  <a:cubicBezTo>
                    <a:pt x="741" y="1"/>
                    <a:pt x="740" y="1"/>
                    <a:pt x="739" y="1"/>
                  </a:cubicBezTo>
                  <a:cubicBezTo>
                    <a:pt x="590" y="3"/>
                    <a:pt x="457" y="96"/>
                    <a:pt x="369" y="217"/>
                  </a:cubicBezTo>
                  <a:cubicBezTo>
                    <a:pt x="281" y="338"/>
                    <a:pt x="236" y="485"/>
                    <a:pt x="199" y="629"/>
                  </a:cubicBezTo>
                  <a:cubicBezTo>
                    <a:pt x="32" y="1278"/>
                    <a:pt x="1" y="1964"/>
                    <a:pt x="106" y="2627"/>
                  </a:cubicBezTo>
                  <a:cubicBezTo>
                    <a:pt x="138" y="2820"/>
                    <a:pt x="196" y="3034"/>
                    <a:pt x="360" y="3135"/>
                  </a:cubicBezTo>
                  <a:cubicBezTo>
                    <a:pt x="115" y="2530"/>
                    <a:pt x="31" y="1858"/>
                    <a:pt x="124" y="1213"/>
                  </a:cubicBezTo>
                  <a:cubicBezTo>
                    <a:pt x="155" y="981"/>
                    <a:pt x="211" y="750"/>
                    <a:pt x="327" y="550"/>
                  </a:cubicBezTo>
                  <a:cubicBezTo>
                    <a:pt x="443" y="348"/>
                    <a:pt x="625" y="180"/>
                    <a:pt x="846" y="118"/>
                  </a:cubicBezTo>
                  <a:cubicBezTo>
                    <a:pt x="838" y="73"/>
                    <a:pt x="815" y="1"/>
                    <a:pt x="742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6"/>
            <p:cNvSpPr/>
            <p:nvPr/>
          </p:nvSpPr>
          <p:spPr>
            <a:xfrm rot="10800000">
              <a:off x="2129777" y="48707"/>
              <a:ext cx="456715" cy="441175"/>
            </a:xfrm>
            <a:custGeom>
              <a:avLst/>
              <a:gdLst/>
              <a:ahLst/>
              <a:cxnLst/>
              <a:rect l="l" t="t" r="r" b="b"/>
              <a:pathLst>
                <a:path w="8905" h="8602" extrusionOk="0">
                  <a:moveTo>
                    <a:pt x="6117" y="6176"/>
                  </a:moveTo>
                  <a:cubicBezTo>
                    <a:pt x="6137" y="6176"/>
                    <a:pt x="6158" y="6178"/>
                    <a:pt x="6177" y="6181"/>
                  </a:cubicBezTo>
                  <a:cubicBezTo>
                    <a:pt x="6191" y="6182"/>
                    <a:pt x="6205" y="6182"/>
                    <a:pt x="6219" y="6184"/>
                  </a:cubicBezTo>
                  <a:cubicBezTo>
                    <a:pt x="6236" y="6188"/>
                    <a:pt x="6250" y="6193"/>
                    <a:pt x="6264" y="6203"/>
                  </a:cubicBezTo>
                  <a:cubicBezTo>
                    <a:pt x="6289" y="6223"/>
                    <a:pt x="6314" y="6244"/>
                    <a:pt x="6335" y="6267"/>
                  </a:cubicBezTo>
                  <a:cubicBezTo>
                    <a:pt x="6357" y="6291"/>
                    <a:pt x="6382" y="6319"/>
                    <a:pt x="6389" y="6353"/>
                  </a:cubicBezTo>
                  <a:cubicBezTo>
                    <a:pt x="6403" y="6407"/>
                    <a:pt x="6410" y="6461"/>
                    <a:pt x="6389" y="6510"/>
                  </a:cubicBezTo>
                  <a:cubicBezTo>
                    <a:pt x="6387" y="6528"/>
                    <a:pt x="6382" y="6544"/>
                    <a:pt x="6373" y="6558"/>
                  </a:cubicBezTo>
                  <a:lnTo>
                    <a:pt x="6372" y="6560"/>
                  </a:lnTo>
                  <a:cubicBezTo>
                    <a:pt x="6359" y="6591"/>
                    <a:pt x="6336" y="6617"/>
                    <a:pt x="6307" y="6631"/>
                  </a:cubicBezTo>
                  <a:cubicBezTo>
                    <a:pt x="6279" y="6646"/>
                    <a:pt x="6252" y="6656"/>
                    <a:pt x="6221" y="6656"/>
                  </a:cubicBezTo>
                  <a:cubicBezTo>
                    <a:pt x="6212" y="6656"/>
                    <a:pt x="6202" y="6655"/>
                    <a:pt x="6191" y="6653"/>
                  </a:cubicBezTo>
                  <a:cubicBezTo>
                    <a:pt x="6172" y="6647"/>
                    <a:pt x="6152" y="6639"/>
                    <a:pt x="6133" y="6630"/>
                  </a:cubicBezTo>
                  <a:cubicBezTo>
                    <a:pt x="6115" y="6619"/>
                    <a:pt x="6107" y="6607"/>
                    <a:pt x="6094" y="6591"/>
                  </a:cubicBezTo>
                  <a:cubicBezTo>
                    <a:pt x="6086" y="6584"/>
                    <a:pt x="6077" y="6579"/>
                    <a:pt x="6068" y="6572"/>
                  </a:cubicBezTo>
                  <a:cubicBezTo>
                    <a:pt x="6050" y="6556"/>
                    <a:pt x="6033" y="6535"/>
                    <a:pt x="6022" y="6512"/>
                  </a:cubicBezTo>
                  <a:cubicBezTo>
                    <a:pt x="6012" y="6488"/>
                    <a:pt x="6000" y="6460"/>
                    <a:pt x="5993" y="6433"/>
                  </a:cubicBezTo>
                  <a:cubicBezTo>
                    <a:pt x="5987" y="6417"/>
                    <a:pt x="5984" y="6402"/>
                    <a:pt x="5982" y="6386"/>
                  </a:cubicBezTo>
                  <a:cubicBezTo>
                    <a:pt x="5975" y="6351"/>
                    <a:pt x="5979" y="6316"/>
                    <a:pt x="5984" y="6281"/>
                  </a:cubicBezTo>
                  <a:cubicBezTo>
                    <a:pt x="5980" y="6258"/>
                    <a:pt x="5986" y="6239"/>
                    <a:pt x="5998" y="6219"/>
                  </a:cubicBezTo>
                  <a:cubicBezTo>
                    <a:pt x="6007" y="6203"/>
                    <a:pt x="6024" y="6196"/>
                    <a:pt x="6042" y="6191"/>
                  </a:cubicBezTo>
                  <a:cubicBezTo>
                    <a:pt x="6059" y="6184"/>
                    <a:pt x="6077" y="6179"/>
                    <a:pt x="6094" y="6177"/>
                  </a:cubicBezTo>
                  <a:cubicBezTo>
                    <a:pt x="6102" y="6177"/>
                    <a:pt x="6109" y="6176"/>
                    <a:pt x="6117" y="6176"/>
                  </a:cubicBezTo>
                  <a:close/>
                  <a:moveTo>
                    <a:pt x="7912" y="7239"/>
                  </a:moveTo>
                  <a:cubicBezTo>
                    <a:pt x="7917" y="7239"/>
                    <a:pt x="7922" y="7239"/>
                    <a:pt x="7927" y="7240"/>
                  </a:cubicBezTo>
                  <a:cubicBezTo>
                    <a:pt x="7938" y="7242"/>
                    <a:pt x="7948" y="7245"/>
                    <a:pt x="7957" y="7249"/>
                  </a:cubicBezTo>
                  <a:cubicBezTo>
                    <a:pt x="7992" y="7256"/>
                    <a:pt x="8019" y="7286"/>
                    <a:pt x="8043" y="7314"/>
                  </a:cubicBezTo>
                  <a:cubicBezTo>
                    <a:pt x="8071" y="7351"/>
                    <a:pt x="8070" y="7395"/>
                    <a:pt x="8078" y="7437"/>
                  </a:cubicBezTo>
                  <a:cubicBezTo>
                    <a:pt x="8082" y="7451"/>
                    <a:pt x="8084" y="7461"/>
                    <a:pt x="8078" y="7475"/>
                  </a:cubicBezTo>
                  <a:cubicBezTo>
                    <a:pt x="8075" y="7480"/>
                    <a:pt x="8073" y="7484"/>
                    <a:pt x="8070" y="7489"/>
                  </a:cubicBezTo>
                  <a:cubicBezTo>
                    <a:pt x="8070" y="7491"/>
                    <a:pt x="8068" y="7493"/>
                    <a:pt x="8068" y="7495"/>
                  </a:cubicBezTo>
                  <a:cubicBezTo>
                    <a:pt x="8066" y="7503"/>
                    <a:pt x="8064" y="7512"/>
                    <a:pt x="8059" y="7521"/>
                  </a:cubicBezTo>
                  <a:cubicBezTo>
                    <a:pt x="8050" y="7538"/>
                    <a:pt x="8033" y="7549"/>
                    <a:pt x="8013" y="7551"/>
                  </a:cubicBezTo>
                  <a:cubicBezTo>
                    <a:pt x="7992" y="7551"/>
                    <a:pt x="7971" y="7540"/>
                    <a:pt x="7954" y="7530"/>
                  </a:cubicBezTo>
                  <a:cubicBezTo>
                    <a:pt x="7948" y="7528"/>
                    <a:pt x="7943" y="7524"/>
                    <a:pt x="7938" y="7523"/>
                  </a:cubicBezTo>
                  <a:cubicBezTo>
                    <a:pt x="7899" y="7505"/>
                    <a:pt x="7870" y="7477"/>
                    <a:pt x="7857" y="7437"/>
                  </a:cubicBezTo>
                  <a:cubicBezTo>
                    <a:pt x="7847" y="7421"/>
                    <a:pt x="7838" y="7405"/>
                    <a:pt x="7836" y="7386"/>
                  </a:cubicBezTo>
                  <a:cubicBezTo>
                    <a:pt x="7833" y="7366"/>
                    <a:pt x="7833" y="7345"/>
                    <a:pt x="7827" y="7326"/>
                  </a:cubicBezTo>
                  <a:cubicBezTo>
                    <a:pt x="7824" y="7310"/>
                    <a:pt x="7831" y="7296"/>
                    <a:pt x="7843" y="7291"/>
                  </a:cubicBezTo>
                  <a:cubicBezTo>
                    <a:pt x="7845" y="7288"/>
                    <a:pt x="7847" y="7284"/>
                    <a:pt x="7850" y="7281"/>
                  </a:cubicBezTo>
                  <a:cubicBezTo>
                    <a:pt x="7850" y="7279"/>
                    <a:pt x="7854" y="7279"/>
                    <a:pt x="7854" y="7277"/>
                  </a:cubicBezTo>
                  <a:cubicBezTo>
                    <a:pt x="7855" y="7270"/>
                    <a:pt x="7859" y="7265"/>
                    <a:pt x="7863" y="7259"/>
                  </a:cubicBezTo>
                  <a:cubicBezTo>
                    <a:pt x="7864" y="7258"/>
                    <a:pt x="7866" y="7258"/>
                    <a:pt x="7868" y="7256"/>
                  </a:cubicBezTo>
                  <a:lnTo>
                    <a:pt x="7870" y="7252"/>
                  </a:lnTo>
                  <a:cubicBezTo>
                    <a:pt x="7880" y="7243"/>
                    <a:pt x="7896" y="7239"/>
                    <a:pt x="7912" y="7239"/>
                  </a:cubicBezTo>
                  <a:close/>
                  <a:moveTo>
                    <a:pt x="6469" y="7131"/>
                  </a:moveTo>
                  <a:cubicBezTo>
                    <a:pt x="6516" y="7131"/>
                    <a:pt x="6563" y="7150"/>
                    <a:pt x="6598" y="7189"/>
                  </a:cubicBezTo>
                  <a:cubicBezTo>
                    <a:pt x="6607" y="7198"/>
                    <a:pt x="6614" y="7209"/>
                    <a:pt x="6619" y="7219"/>
                  </a:cubicBezTo>
                  <a:lnTo>
                    <a:pt x="6622" y="7231"/>
                  </a:lnTo>
                  <a:cubicBezTo>
                    <a:pt x="6623" y="7234"/>
                    <a:pt x="6624" y="7236"/>
                    <a:pt x="6625" y="7236"/>
                  </a:cubicBezTo>
                  <a:cubicBezTo>
                    <a:pt x="6625" y="7236"/>
                    <a:pt x="6625" y="7235"/>
                    <a:pt x="6624" y="7233"/>
                  </a:cubicBezTo>
                  <a:lnTo>
                    <a:pt x="6624" y="7233"/>
                  </a:lnTo>
                  <a:cubicBezTo>
                    <a:pt x="6626" y="7237"/>
                    <a:pt x="6628" y="7240"/>
                    <a:pt x="6629" y="7245"/>
                  </a:cubicBezTo>
                  <a:cubicBezTo>
                    <a:pt x="6640" y="7265"/>
                    <a:pt x="6645" y="7286"/>
                    <a:pt x="6649" y="7307"/>
                  </a:cubicBezTo>
                  <a:cubicBezTo>
                    <a:pt x="6650" y="7319"/>
                    <a:pt x="6652" y="7331"/>
                    <a:pt x="6652" y="7345"/>
                  </a:cubicBezTo>
                  <a:cubicBezTo>
                    <a:pt x="6657" y="7363"/>
                    <a:pt x="6659" y="7381"/>
                    <a:pt x="6659" y="7398"/>
                  </a:cubicBezTo>
                  <a:cubicBezTo>
                    <a:pt x="6657" y="7456"/>
                    <a:pt x="6621" y="7507"/>
                    <a:pt x="6577" y="7537"/>
                  </a:cubicBezTo>
                  <a:cubicBezTo>
                    <a:pt x="6549" y="7556"/>
                    <a:pt x="6517" y="7564"/>
                    <a:pt x="6484" y="7564"/>
                  </a:cubicBezTo>
                  <a:cubicBezTo>
                    <a:pt x="6465" y="7564"/>
                    <a:pt x="6446" y="7561"/>
                    <a:pt x="6428" y="7556"/>
                  </a:cubicBezTo>
                  <a:cubicBezTo>
                    <a:pt x="6400" y="7549"/>
                    <a:pt x="6370" y="7537"/>
                    <a:pt x="6345" y="7519"/>
                  </a:cubicBezTo>
                  <a:cubicBezTo>
                    <a:pt x="6340" y="7517"/>
                    <a:pt x="6336" y="7514"/>
                    <a:pt x="6331" y="7510"/>
                  </a:cubicBezTo>
                  <a:cubicBezTo>
                    <a:pt x="6326" y="7504"/>
                    <a:pt x="6323" y="7497"/>
                    <a:pt x="6320" y="7490"/>
                  </a:cubicBezTo>
                  <a:lnTo>
                    <a:pt x="6320" y="7490"/>
                  </a:lnTo>
                  <a:cubicBezTo>
                    <a:pt x="6320" y="7490"/>
                    <a:pt x="6320" y="7490"/>
                    <a:pt x="6320" y="7490"/>
                  </a:cubicBezTo>
                  <a:cubicBezTo>
                    <a:pt x="6320" y="7490"/>
                    <a:pt x="6320" y="7489"/>
                    <a:pt x="6319" y="7488"/>
                  </a:cubicBezTo>
                  <a:lnTo>
                    <a:pt x="6319" y="7488"/>
                  </a:lnTo>
                  <a:cubicBezTo>
                    <a:pt x="6319" y="7488"/>
                    <a:pt x="6319" y="7489"/>
                    <a:pt x="6320" y="7490"/>
                  </a:cubicBezTo>
                  <a:lnTo>
                    <a:pt x="6320" y="7490"/>
                  </a:lnTo>
                  <a:cubicBezTo>
                    <a:pt x="6319" y="7489"/>
                    <a:pt x="6317" y="7487"/>
                    <a:pt x="6317" y="7486"/>
                  </a:cubicBezTo>
                  <a:cubicBezTo>
                    <a:pt x="6307" y="7475"/>
                    <a:pt x="6300" y="7463"/>
                    <a:pt x="6294" y="7451"/>
                  </a:cubicBezTo>
                  <a:cubicBezTo>
                    <a:pt x="6277" y="7426"/>
                    <a:pt x="6263" y="7402"/>
                    <a:pt x="6254" y="7370"/>
                  </a:cubicBezTo>
                  <a:cubicBezTo>
                    <a:pt x="6250" y="7361"/>
                    <a:pt x="6247" y="7352"/>
                    <a:pt x="6247" y="7342"/>
                  </a:cubicBezTo>
                  <a:cubicBezTo>
                    <a:pt x="6247" y="7335"/>
                    <a:pt x="6250" y="7328"/>
                    <a:pt x="6254" y="7321"/>
                  </a:cubicBezTo>
                  <a:cubicBezTo>
                    <a:pt x="6254" y="7321"/>
                    <a:pt x="6254" y="7321"/>
                    <a:pt x="6254" y="7319"/>
                  </a:cubicBezTo>
                  <a:cubicBezTo>
                    <a:pt x="6254" y="7310"/>
                    <a:pt x="6257" y="7300"/>
                    <a:pt x="6259" y="7291"/>
                  </a:cubicBezTo>
                  <a:cubicBezTo>
                    <a:pt x="6261" y="7277"/>
                    <a:pt x="6266" y="7261"/>
                    <a:pt x="6273" y="7249"/>
                  </a:cubicBezTo>
                  <a:cubicBezTo>
                    <a:pt x="6279" y="7242"/>
                    <a:pt x="6284" y="7237"/>
                    <a:pt x="6289" y="7230"/>
                  </a:cubicBezTo>
                  <a:lnTo>
                    <a:pt x="6289" y="7230"/>
                  </a:lnTo>
                  <a:cubicBezTo>
                    <a:pt x="6287" y="7231"/>
                    <a:pt x="6287" y="7232"/>
                    <a:pt x="6287" y="7232"/>
                  </a:cubicBezTo>
                  <a:cubicBezTo>
                    <a:pt x="6287" y="7232"/>
                    <a:pt x="6289" y="7229"/>
                    <a:pt x="6289" y="7228"/>
                  </a:cubicBezTo>
                  <a:cubicBezTo>
                    <a:pt x="6291" y="7226"/>
                    <a:pt x="6293" y="7223"/>
                    <a:pt x="6294" y="7221"/>
                  </a:cubicBezTo>
                  <a:cubicBezTo>
                    <a:pt x="6310" y="7195"/>
                    <a:pt x="6333" y="7175"/>
                    <a:pt x="6363" y="7167"/>
                  </a:cubicBezTo>
                  <a:cubicBezTo>
                    <a:pt x="6393" y="7144"/>
                    <a:pt x="6431" y="7131"/>
                    <a:pt x="6469" y="7131"/>
                  </a:cubicBezTo>
                  <a:close/>
                  <a:moveTo>
                    <a:pt x="6972" y="7541"/>
                  </a:moveTo>
                  <a:cubicBezTo>
                    <a:pt x="6977" y="7541"/>
                    <a:pt x="6981" y="7541"/>
                    <a:pt x="6985" y="7542"/>
                  </a:cubicBezTo>
                  <a:cubicBezTo>
                    <a:pt x="7019" y="7547"/>
                    <a:pt x="7050" y="7561"/>
                    <a:pt x="7078" y="7579"/>
                  </a:cubicBezTo>
                  <a:cubicBezTo>
                    <a:pt x="7096" y="7589"/>
                    <a:pt x="7108" y="7603"/>
                    <a:pt x="7114" y="7623"/>
                  </a:cubicBezTo>
                  <a:cubicBezTo>
                    <a:pt x="7117" y="7633"/>
                    <a:pt x="7121" y="7645"/>
                    <a:pt x="7122" y="7658"/>
                  </a:cubicBezTo>
                  <a:cubicBezTo>
                    <a:pt x="7129" y="7686"/>
                    <a:pt x="7136" y="7712"/>
                    <a:pt x="7142" y="7740"/>
                  </a:cubicBezTo>
                  <a:cubicBezTo>
                    <a:pt x="7150" y="7772"/>
                    <a:pt x="7152" y="7801"/>
                    <a:pt x="7147" y="7833"/>
                  </a:cubicBezTo>
                  <a:lnTo>
                    <a:pt x="7147" y="7833"/>
                  </a:lnTo>
                  <a:cubicBezTo>
                    <a:pt x="7146" y="7829"/>
                    <a:pt x="7146" y="7826"/>
                    <a:pt x="7145" y="7823"/>
                  </a:cubicBezTo>
                  <a:lnTo>
                    <a:pt x="7145" y="7823"/>
                  </a:lnTo>
                  <a:cubicBezTo>
                    <a:pt x="7145" y="7828"/>
                    <a:pt x="7145" y="7835"/>
                    <a:pt x="7145" y="7842"/>
                  </a:cubicBezTo>
                  <a:cubicBezTo>
                    <a:pt x="7146" y="7839"/>
                    <a:pt x="7146" y="7836"/>
                    <a:pt x="7147" y="7833"/>
                  </a:cubicBezTo>
                  <a:lnTo>
                    <a:pt x="7147" y="7833"/>
                  </a:lnTo>
                  <a:cubicBezTo>
                    <a:pt x="7149" y="7852"/>
                    <a:pt x="7143" y="7869"/>
                    <a:pt x="7133" y="7886"/>
                  </a:cubicBezTo>
                  <a:cubicBezTo>
                    <a:pt x="7126" y="7896"/>
                    <a:pt x="7117" y="7905"/>
                    <a:pt x="7108" y="7916"/>
                  </a:cubicBezTo>
                  <a:cubicBezTo>
                    <a:pt x="7096" y="7928"/>
                    <a:pt x="7084" y="7933"/>
                    <a:pt x="7068" y="7937"/>
                  </a:cubicBezTo>
                  <a:cubicBezTo>
                    <a:pt x="7056" y="7940"/>
                    <a:pt x="7040" y="7947"/>
                    <a:pt x="7026" y="7947"/>
                  </a:cubicBezTo>
                  <a:cubicBezTo>
                    <a:pt x="7015" y="7945"/>
                    <a:pt x="7003" y="7942"/>
                    <a:pt x="6992" y="7940"/>
                  </a:cubicBezTo>
                  <a:cubicBezTo>
                    <a:pt x="6975" y="7937"/>
                    <a:pt x="6956" y="7931"/>
                    <a:pt x="6936" y="7924"/>
                  </a:cubicBezTo>
                  <a:cubicBezTo>
                    <a:pt x="6922" y="7919"/>
                    <a:pt x="6912" y="7912"/>
                    <a:pt x="6901" y="7903"/>
                  </a:cubicBezTo>
                  <a:cubicBezTo>
                    <a:pt x="6859" y="7882"/>
                    <a:pt x="6824" y="7849"/>
                    <a:pt x="6798" y="7807"/>
                  </a:cubicBezTo>
                  <a:cubicBezTo>
                    <a:pt x="6764" y="7752"/>
                    <a:pt x="6775" y="7668"/>
                    <a:pt x="6807" y="7616"/>
                  </a:cubicBezTo>
                  <a:cubicBezTo>
                    <a:pt x="6815" y="7602"/>
                    <a:pt x="6824" y="7589"/>
                    <a:pt x="6836" y="7579"/>
                  </a:cubicBezTo>
                  <a:cubicBezTo>
                    <a:pt x="6852" y="7565"/>
                    <a:pt x="6870" y="7561"/>
                    <a:pt x="6891" y="7556"/>
                  </a:cubicBezTo>
                  <a:cubicBezTo>
                    <a:pt x="6916" y="7550"/>
                    <a:pt x="6945" y="7541"/>
                    <a:pt x="6972" y="7541"/>
                  </a:cubicBezTo>
                  <a:close/>
                  <a:moveTo>
                    <a:pt x="4288" y="1"/>
                  </a:moveTo>
                  <a:cubicBezTo>
                    <a:pt x="4282" y="3"/>
                    <a:pt x="4275" y="4"/>
                    <a:pt x="4270" y="6"/>
                  </a:cubicBezTo>
                  <a:cubicBezTo>
                    <a:pt x="4116" y="50"/>
                    <a:pt x="3995" y="166"/>
                    <a:pt x="3881" y="276"/>
                  </a:cubicBezTo>
                  <a:cubicBezTo>
                    <a:pt x="3337" y="803"/>
                    <a:pt x="2770" y="1369"/>
                    <a:pt x="2695" y="1997"/>
                  </a:cubicBezTo>
                  <a:cubicBezTo>
                    <a:pt x="2139" y="2118"/>
                    <a:pt x="1563" y="2246"/>
                    <a:pt x="1120" y="2601"/>
                  </a:cubicBezTo>
                  <a:cubicBezTo>
                    <a:pt x="674" y="2955"/>
                    <a:pt x="407" y="3497"/>
                    <a:pt x="153" y="4021"/>
                  </a:cubicBezTo>
                  <a:cubicBezTo>
                    <a:pt x="92" y="4149"/>
                    <a:pt x="30" y="4279"/>
                    <a:pt x="0" y="4420"/>
                  </a:cubicBezTo>
                  <a:cubicBezTo>
                    <a:pt x="18" y="4702"/>
                    <a:pt x="79" y="4983"/>
                    <a:pt x="174" y="5255"/>
                  </a:cubicBezTo>
                  <a:cubicBezTo>
                    <a:pt x="439" y="5867"/>
                    <a:pt x="825" y="6428"/>
                    <a:pt x="1299" y="6889"/>
                  </a:cubicBezTo>
                  <a:cubicBezTo>
                    <a:pt x="1309" y="5889"/>
                    <a:pt x="1688" y="4923"/>
                    <a:pt x="2341" y="4232"/>
                  </a:cubicBezTo>
                  <a:lnTo>
                    <a:pt x="2341" y="4232"/>
                  </a:lnTo>
                  <a:cubicBezTo>
                    <a:pt x="1986" y="5051"/>
                    <a:pt x="1749" y="5932"/>
                    <a:pt x="1642" y="6838"/>
                  </a:cubicBezTo>
                  <a:cubicBezTo>
                    <a:pt x="1627" y="6961"/>
                    <a:pt x="1616" y="7095"/>
                    <a:pt x="1655" y="7214"/>
                  </a:cubicBezTo>
                  <a:cubicBezTo>
                    <a:pt x="1698" y="7247"/>
                    <a:pt x="1742" y="7281"/>
                    <a:pt x="1786" y="7312"/>
                  </a:cubicBezTo>
                  <a:cubicBezTo>
                    <a:pt x="2197" y="7609"/>
                    <a:pt x="2640" y="7847"/>
                    <a:pt x="3093" y="8056"/>
                  </a:cubicBezTo>
                  <a:cubicBezTo>
                    <a:pt x="3314" y="8159"/>
                    <a:pt x="3528" y="8273"/>
                    <a:pt x="3756" y="8356"/>
                  </a:cubicBezTo>
                  <a:cubicBezTo>
                    <a:pt x="3768" y="8359"/>
                    <a:pt x="3779" y="8363"/>
                    <a:pt x="3789" y="8366"/>
                  </a:cubicBezTo>
                  <a:cubicBezTo>
                    <a:pt x="3588" y="7765"/>
                    <a:pt x="3488" y="7131"/>
                    <a:pt x="3500" y="6505"/>
                  </a:cubicBezTo>
                  <a:cubicBezTo>
                    <a:pt x="3507" y="6209"/>
                    <a:pt x="3565" y="5868"/>
                    <a:pt x="3814" y="5737"/>
                  </a:cubicBezTo>
                  <a:cubicBezTo>
                    <a:pt x="4053" y="6054"/>
                    <a:pt x="4016" y="6489"/>
                    <a:pt x="4002" y="6881"/>
                  </a:cubicBezTo>
                  <a:cubicBezTo>
                    <a:pt x="3982" y="7365"/>
                    <a:pt x="4016" y="7856"/>
                    <a:pt x="4102" y="8338"/>
                  </a:cubicBezTo>
                  <a:cubicBezTo>
                    <a:pt x="4109" y="8380"/>
                    <a:pt x="4117" y="8421"/>
                    <a:pt x="4126" y="8463"/>
                  </a:cubicBezTo>
                  <a:cubicBezTo>
                    <a:pt x="4633" y="8529"/>
                    <a:pt x="5142" y="8579"/>
                    <a:pt x="5649" y="8601"/>
                  </a:cubicBezTo>
                  <a:cubicBezTo>
                    <a:pt x="5389" y="7775"/>
                    <a:pt x="5273" y="6907"/>
                    <a:pt x="5314" y="6054"/>
                  </a:cubicBezTo>
                  <a:lnTo>
                    <a:pt x="5314" y="6054"/>
                  </a:lnTo>
                  <a:cubicBezTo>
                    <a:pt x="6000" y="6660"/>
                    <a:pt x="5994" y="7761"/>
                    <a:pt x="6468" y="8543"/>
                  </a:cubicBezTo>
                  <a:cubicBezTo>
                    <a:pt x="7008" y="8435"/>
                    <a:pt x="7533" y="8251"/>
                    <a:pt x="8036" y="8033"/>
                  </a:cubicBezTo>
                  <a:cubicBezTo>
                    <a:pt x="8280" y="7928"/>
                    <a:pt x="8519" y="7812"/>
                    <a:pt x="8754" y="7689"/>
                  </a:cubicBezTo>
                  <a:cubicBezTo>
                    <a:pt x="8755" y="7677"/>
                    <a:pt x="8759" y="7666"/>
                    <a:pt x="8761" y="7654"/>
                  </a:cubicBezTo>
                  <a:cubicBezTo>
                    <a:pt x="8268" y="6982"/>
                    <a:pt x="7734" y="6340"/>
                    <a:pt x="7164" y="5735"/>
                  </a:cubicBezTo>
                  <a:lnTo>
                    <a:pt x="7164" y="5735"/>
                  </a:lnTo>
                  <a:cubicBezTo>
                    <a:pt x="7763" y="5956"/>
                    <a:pt x="8315" y="6337"/>
                    <a:pt x="8748" y="6831"/>
                  </a:cubicBezTo>
                  <a:cubicBezTo>
                    <a:pt x="8796" y="6747"/>
                    <a:pt x="8845" y="6661"/>
                    <a:pt x="8892" y="6577"/>
                  </a:cubicBezTo>
                  <a:cubicBezTo>
                    <a:pt x="8904" y="6275"/>
                    <a:pt x="8896" y="5972"/>
                    <a:pt x="8871" y="5668"/>
                  </a:cubicBezTo>
                  <a:cubicBezTo>
                    <a:pt x="8319" y="4981"/>
                    <a:pt x="7605" y="4434"/>
                    <a:pt x="6817" y="4097"/>
                  </a:cubicBezTo>
                  <a:lnTo>
                    <a:pt x="6817" y="4097"/>
                  </a:lnTo>
                  <a:cubicBezTo>
                    <a:pt x="7480" y="4169"/>
                    <a:pt x="8136" y="4388"/>
                    <a:pt x="8731" y="4730"/>
                  </a:cubicBezTo>
                  <a:cubicBezTo>
                    <a:pt x="8710" y="4628"/>
                    <a:pt x="8687" y="4528"/>
                    <a:pt x="8661" y="4428"/>
                  </a:cubicBezTo>
                  <a:cubicBezTo>
                    <a:pt x="8566" y="4056"/>
                    <a:pt x="8450" y="3686"/>
                    <a:pt x="8285" y="3339"/>
                  </a:cubicBezTo>
                  <a:cubicBezTo>
                    <a:pt x="8261" y="3286"/>
                    <a:pt x="8233" y="3234"/>
                    <a:pt x="8205" y="3181"/>
                  </a:cubicBezTo>
                  <a:cubicBezTo>
                    <a:pt x="7564" y="3029"/>
                    <a:pt x="6919" y="2893"/>
                    <a:pt x="6272" y="2783"/>
                  </a:cubicBezTo>
                  <a:cubicBezTo>
                    <a:pt x="6614" y="2489"/>
                    <a:pt x="7063" y="2338"/>
                    <a:pt x="7518" y="2338"/>
                  </a:cubicBezTo>
                  <a:cubicBezTo>
                    <a:pt x="7557" y="2338"/>
                    <a:pt x="7596" y="2339"/>
                    <a:pt x="7634" y="2341"/>
                  </a:cubicBezTo>
                  <a:cubicBezTo>
                    <a:pt x="7627" y="2334"/>
                    <a:pt x="7620" y="2325"/>
                    <a:pt x="7613" y="2316"/>
                  </a:cubicBezTo>
                  <a:cubicBezTo>
                    <a:pt x="7336" y="2001"/>
                    <a:pt x="7015" y="1729"/>
                    <a:pt x="6680" y="1485"/>
                  </a:cubicBezTo>
                  <a:cubicBezTo>
                    <a:pt x="6540" y="1381"/>
                    <a:pt x="6398" y="1283"/>
                    <a:pt x="6252" y="1187"/>
                  </a:cubicBezTo>
                  <a:cubicBezTo>
                    <a:pt x="5612" y="1238"/>
                    <a:pt x="4982" y="1388"/>
                    <a:pt x="4395" y="1637"/>
                  </a:cubicBezTo>
                  <a:cubicBezTo>
                    <a:pt x="4570" y="1190"/>
                    <a:pt x="4896" y="818"/>
                    <a:pt x="5303" y="596"/>
                  </a:cubicBezTo>
                  <a:cubicBezTo>
                    <a:pt x="5056" y="448"/>
                    <a:pt x="4807" y="306"/>
                    <a:pt x="4559" y="161"/>
                  </a:cubicBezTo>
                  <a:cubicBezTo>
                    <a:pt x="4468" y="108"/>
                    <a:pt x="4379" y="54"/>
                    <a:pt x="4288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6"/>
            <p:cNvSpPr/>
            <p:nvPr/>
          </p:nvSpPr>
          <p:spPr>
            <a:xfrm rot="10800000">
              <a:off x="2199939" y="99892"/>
              <a:ext cx="250232" cy="286800"/>
            </a:xfrm>
            <a:custGeom>
              <a:avLst/>
              <a:gdLst/>
              <a:ahLst/>
              <a:cxnLst/>
              <a:rect l="l" t="t" r="r" b="b"/>
              <a:pathLst>
                <a:path w="4879" h="5592" extrusionOk="0">
                  <a:moveTo>
                    <a:pt x="91" y="1"/>
                  </a:moveTo>
                  <a:lnTo>
                    <a:pt x="91" y="1"/>
                  </a:lnTo>
                  <a:cubicBezTo>
                    <a:pt x="0" y="148"/>
                    <a:pt x="111" y="366"/>
                    <a:pt x="111" y="366"/>
                  </a:cubicBezTo>
                  <a:cubicBezTo>
                    <a:pt x="2061" y="1839"/>
                    <a:pt x="3529" y="3499"/>
                    <a:pt x="4878" y="5591"/>
                  </a:cubicBezTo>
                  <a:cubicBezTo>
                    <a:pt x="3712" y="3290"/>
                    <a:pt x="2045" y="1611"/>
                    <a:pt x="91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6"/>
            <p:cNvSpPr/>
            <p:nvPr/>
          </p:nvSpPr>
          <p:spPr>
            <a:xfrm rot="10800000">
              <a:off x="2339288" y="149025"/>
              <a:ext cx="29285" cy="147759"/>
            </a:xfrm>
            <a:custGeom>
              <a:avLst/>
              <a:gdLst/>
              <a:ahLst/>
              <a:cxnLst/>
              <a:rect l="l" t="t" r="r" b="b"/>
              <a:pathLst>
                <a:path w="571" h="2881" extrusionOk="0">
                  <a:moveTo>
                    <a:pt x="349" y="0"/>
                  </a:moveTo>
                  <a:cubicBezTo>
                    <a:pt x="30" y="905"/>
                    <a:pt x="0" y="1932"/>
                    <a:pt x="265" y="2881"/>
                  </a:cubicBezTo>
                  <a:cubicBezTo>
                    <a:pt x="281" y="2260"/>
                    <a:pt x="296" y="1639"/>
                    <a:pt x="312" y="1018"/>
                  </a:cubicBezTo>
                  <a:cubicBezTo>
                    <a:pt x="319" y="744"/>
                    <a:pt x="349" y="427"/>
                    <a:pt x="570" y="291"/>
                  </a:cubicBezTo>
                  <a:cubicBezTo>
                    <a:pt x="493" y="205"/>
                    <a:pt x="414" y="121"/>
                    <a:pt x="349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6"/>
            <p:cNvSpPr/>
            <p:nvPr/>
          </p:nvSpPr>
          <p:spPr>
            <a:xfrm rot="10800000">
              <a:off x="2383651" y="151282"/>
              <a:ext cx="85445" cy="188174"/>
            </a:xfrm>
            <a:custGeom>
              <a:avLst/>
              <a:gdLst/>
              <a:ahLst/>
              <a:cxnLst/>
              <a:rect l="l" t="t" r="r" b="b"/>
              <a:pathLst>
                <a:path w="1666" h="3669" extrusionOk="0">
                  <a:moveTo>
                    <a:pt x="1369" y="1"/>
                  </a:moveTo>
                  <a:cubicBezTo>
                    <a:pt x="971" y="517"/>
                    <a:pt x="611" y="1073"/>
                    <a:pt x="367" y="1690"/>
                  </a:cubicBezTo>
                  <a:cubicBezTo>
                    <a:pt x="123" y="2307"/>
                    <a:pt x="1" y="2993"/>
                    <a:pt x="88" y="3669"/>
                  </a:cubicBezTo>
                  <a:cubicBezTo>
                    <a:pt x="236" y="2357"/>
                    <a:pt x="797" y="1118"/>
                    <a:pt x="1665" y="194"/>
                  </a:cubicBezTo>
                  <a:cubicBezTo>
                    <a:pt x="1548" y="169"/>
                    <a:pt x="1439" y="101"/>
                    <a:pt x="1369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6"/>
            <p:cNvSpPr/>
            <p:nvPr/>
          </p:nvSpPr>
          <p:spPr>
            <a:xfrm rot="10800000">
              <a:off x="2177271" y="196774"/>
              <a:ext cx="174480" cy="100011"/>
            </a:xfrm>
            <a:custGeom>
              <a:avLst/>
              <a:gdLst/>
              <a:ahLst/>
              <a:cxnLst/>
              <a:rect l="l" t="t" r="r" b="b"/>
              <a:pathLst>
                <a:path w="3402" h="1950" extrusionOk="0">
                  <a:moveTo>
                    <a:pt x="0" y="0"/>
                  </a:moveTo>
                  <a:cubicBezTo>
                    <a:pt x="23" y="111"/>
                    <a:pt x="219" y="214"/>
                    <a:pt x="225" y="312"/>
                  </a:cubicBezTo>
                  <a:cubicBezTo>
                    <a:pt x="810" y="348"/>
                    <a:pt x="1361" y="646"/>
                    <a:pt x="1866" y="983"/>
                  </a:cubicBezTo>
                  <a:cubicBezTo>
                    <a:pt x="2370" y="1319"/>
                    <a:pt x="2854" y="1704"/>
                    <a:pt x="3401" y="1949"/>
                  </a:cubicBezTo>
                  <a:cubicBezTo>
                    <a:pt x="2756" y="1286"/>
                    <a:pt x="1987" y="781"/>
                    <a:pt x="1224" y="284"/>
                  </a:cubicBezTo>
                  <a:cubicBezTo>
                    <a:pt x="902" y="76"/>
                    <a:pt x="640" y="79"/>
                    <a:pt x="0" y="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6"/>
            <p:cNvSpPr/>
            <p:nvPr/>
          </p:nvSpPr>
          <p:spPr>
            <a:xfrm rot="10800000">
              <a:off x="2201478" y="299452"/>
              <a:ext cx="197457" cy="41286"/>
            </a:xfrm>
            <a:custGeom>
              <a:avLst/>
              <a:gdLst/>
              <a:ahLst/>
              <a:cxnLst/>
              <a:rect l="l" t="t" r="r" b="b"/>
              <a:pathLst>
                <a:path w="3850" h="805" extrusionOk="0">
                  <a:moveTo>
                    <a:pt x="518" y="1"/>
                  </a:moveTo>
                  <a:cubicBezTo>
                    <a:pt x="345" y="1"/>
                    <a:pt x="172" y="9"/>
                    <a:pt x="1" y="26"/>
                  </a:cubicBezTo>
                  <a:lnTo>
                    <a:pt x="297" y="219"/>
                  </a:lnTo>
                  <a:cubicBezTo>
                    <a:pt x="1537" y="391"/>
                    <a:pt x="2634" y="459"/>
                    <a:pt x="3849" y="805"/>
                  </a:cubicBezTo>
                  <a:cubicBezTo>
                    <a:pt x="2794" y="341"/>
                    <a:pt x="1644" y="1"/>
                    <a:pt x="51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6"/>
            <p:cNvSpPr/>
            <p:nvPr/>
          </p:nvSpPr>
          <p:spPr>
            <a:xfrm rot="10800000">
              <a:off x="2268408" y="358484"/>
              <a:ext cx="164530" cy="32465"/>
            </a:xfrm>
            <a:custGeom>
              <a:avLst/>
              <a:gdLst/>
              <a:ahLst/>
              <a:cxnLst/>
              <a:rect l="l" t="t" r="r" b="b"/>
              <a:pathLst>
                <a:path w="3208" h="633" extrusionOk="0">
                  <a:moveTo>
                    <a:pt x="2939" y="1"/>
                  </a:moveTo>
                  <a:cubicBezTo>
                    <a:pt x="1962" y="1"/>
                    <a:pt x="936" y="162"/>
                    <a:pt x="1" y="380"/>
                  </a:cubicBezTo>
                  <a:cubicBezTo>
                    <a:pt x="84" y="493"/>
                    <a:pt x="251" y="537"/>
                    <a:pt x="385" y="610"/>
                  </a:cubicBezTo>
                  <a:lnTo>
                    <a:pt x="385" y="610"/>
                  </a:lnTo>
                  <a:cubicBezTo>
                    <a:pt x="1245" y="225"/>
                    <a:pt x="2265" y="19"/>
                    <a:pt x="3207" y="5"/>
                  </a:cubicBezTo>
                  <a:cubicBezTo>
                    <a:pt x="3118" y="2"/>
                    <a:pt x="3029" y="1"/>
                    <a:pt x="2939" y="1"/>
                  </a:cubicBezTo>
                  <a:close/>
                  <a:moveTo>
                    <a:pt x="385" y="610"/>
                  </a:moveTo>
                  <a:cubicBezTo>
                    <a:pt x="368" y="617"/>
                    <a:pt x="351" y="625"/>
                    <a:pt x="334" y="633"/>
                  </a:cubicBezTo>
                  <a:lnTo>
                    <a:pt x="425" y="633"/>
                  </a:lnTo>
                  <a:cubicBezTo>
                    <a:pt x="412" y="625"/>
                    <a:pt x="399" y="617"/>
                    <a:pt x="385" y="610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6"/>
            <p:cNvSpPr/>
            <p:nvPr/>
          </p:nvSpPr>
          <p:spPr>
            <a:xfrm rot="10800000">
              <a:off x="2412269" y="231957"/>
              <a:ext cx="143297" cy="137091"/>
            </a:xfrm>
            <a:custGeom>
              <a:avLst/>
              <a:gdLst/>
              <a:ahLst/>
              <a:cxnLst/>
              <a:rect l="l" t="t" r="r" b="b"/>
              <a:pathLst>
                <a:path w="2794" h="2673" extrusionOk="0">
                  <a:moveTo>
                    <a:pt x="2558" y="1"/>
                  </a:moveTo>
                  <a:cubicBezTo>
                    <a:pt x="1308" y="281"/>
                    <a:pt x="278" y="1357"/>
                    <a:pt x="1" y="2672"/>
                  </a:cubicBezTo>
                  <a:cubicBezTo>
                    <a:pt x="246" y="2076"/>
                    <a:pt x="671" y="1581"/>
                    <a:pt x="1166" y="1197"/>
                  </a:cubicBezTo>
                  <a:cubicBezTo>
                    <a:pt x="1659" y="813"/>
                    <a:pt x="2222" y="532"/>
                    <a:pt x="2793" y="290"/>
                  </a:cubicBezTo>
                  <a:cubicBezTo>
                    <a:pt x="2715" y="192"/>
                    <a:pt x="2637" y="95"/>
                    <a:pt x="2558" y="1"/>
                  </a:cubicBezTo>
                  <a:close/>
                </a:path>
              </a:pathLst>
            </a:custGeom>
            <a:solidFill>
              <a:srgbClr val="378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6"/>
            <p:cNvSpPr/>
            <p:nvPr/>
          </p:nvSpPr>
          <p:spPr>
            <a:xfrm rot="10800000">
              <a:off x="2007867" y="499371"/>
              <a:ext cx="522312" cy="451586"/>
            </a:xfrm>
            <a:custGeom>
              <a:avLst/>
              <a:gdLst/>
              <a:ahLst/>
              <a:cxnLst/>
              <a:rect l="l" t="t" r="r" b="b"/>
              <a:pathLst>
                <a:path w="10184" h="8805" extrusionOk="0">
                  <a:moveTo>
                    <a:pt x="9392" y="2815"/>
                  </a:moveTo>
                  <a:cubicBezTo>
                    <a:pt x="9468" y="2815"/>
                    <a:pt x="9545" y="2837"/>
                    <a:pt x="9603" y="2883"/>
                  </a:cubicBezTo>
                  <a:cubicBezTo>
                    <a:pt x="9624" y="2901"/>
                    <a:pt x="9645" y="2913"/>
                    <a:pt x="9657" y="2937"/>
                  </a:cubicBezTo>
                  <a:cubicBezTo>
                    <a:pt x="9668" y="2957"/>
                    <a:pt x="9673" y="2978"/>
                    <a:pt x="9671" y="2999"/>
                  </a:cubicBezTo>
                  <a:cubicBezTo>
                    <a:pt x="9668" y="3043"/>
                    <a:pt x="9624" y="3077"/>
                    <a:pt x="9586" y="3095"/>
                  </a:cubicBezTo>
                  <a:lnTo>
                    <a:pt x="9586" y="3095"/>
                  </a:lnTo>
                  <a:cubicBezTo>
                    <a:pt x="9589" y="3093"/>
                    <a:pt x="9592" y="3091"/>
                    <a:pt x="9594" y="3088"/>
                  </a:cubicBezTo>
                  <a:lnTo>
                    <a:pt x="9594" y="3088"/>
                  </a:lnTo>
                  <a:cubicBezTo>
                    <a:pt x="9589" y="3092"/>
                    <a:pt x="9585" y="3095"/>
                    <a:pt x="9582" y="3097"/>
                  </a:cubicBezTo>
                  <a:cubicBezTo>
                    <a:pt x="9583" y="3096"/>
                    <a:pt x="9585" y="3096"/>
                    <a:pt x="9586" y="3095"/>
                  </a:cubicBezTo>
                  <a:lnTo>
                    <a:pt x="9586" y="3095"/>
                  </a:lnTo>
                  <a:cubicBezTo>
                    <a:pt x="9567" y="3110"/>
                    <a:pt x="9541" y="3114"/>
                    <a:pt x="9516" y="3114"/>
                  </a:cubicBezTo>
                  <a:cubicBezTo>
                    <a:pt x="9507" y="3114"/>
                    <a:pt x="9499" y="3114"/>
                    <a:pt x="9490" y="3113"/>
                  </a:cubicBezTo>
                  <a:cubicBezTo>
                    <a:pt x="9471" y="3109"/>
                    <a:pt x="9454" y="3106"/>
                    <a:pt x="9436" y="3101"/>
                  </a:cubicBezTo>
                  <a:cubicBezTo>
                    <a:pt x="9431" y="3101"/>
                    <a:pt x="9427" y="3101"/>
                    <a:pt x="9422" y="3101"/>
                  </a:cubicBezTo>
                  <a:cubicBezTo>
                    <a:pt x="9411" y="3101"/>
                    <a:pt x="9400" y="3100"/>
                    <a:pt x="9390" y="3099"/>
                  </a:cubicBezTo>
                  <a:cubicBezTo>
                    <a:pt x="9380" y="3097"/>
                    <a:pt x="9369" y="3092"/>
                    <a:pt x="9359" y="3090"/>
                  </a:cubicBezTo>
                  <a:cubicBezTo>
                    <a:pt x="9350" y="3086"/>
                    <a:pt x="9340" y="3085"/>
                    <a:pt x="9331" y="3083"/>
                  </a:cubicBezTo>
                  <a:cubicBezTo>
                    <a:pt x="9290" y="3072"/>
                    <a:pt x="9255" y="3048"/>
                    <a:pt x="9240" y="3009"/>
                  </a:cubicBezTo>
                  <a:cubicBezTo>
                    <a:pt x="9229" y="2987"/>
                    <a:pt x="9229" y="2964"/>
                    <a:pt x="9229" y="2939"/>
                  </a:cubicBezTo>
                  <a:cubicBezTo>
                    <a:pt x="9229" y="2929"/>
                    <a:pt x="9227" y="2918"/>
                    <a:pt x="9233" y="2908"/>
                  </a:cubicBezTo>
                  <a:cubicBezTo>
                    <a:pt x="9236" y="2899"/>
                    <a:pt x="9238" y="2888"/>
                    <a:pt x="9243" y="2880"/>
                  </a:cubicBezTo>
                  <a:cubicBezTo>
                    <a:pt x="9250" y="2862"/>
                    <a:pt x="9261" y="2844"/>
                    <a:pt x="9280" y="2836"/>
                  </a:cubicBezTo>
                  <a:cubicBezTo>
                    <a:pt x="9297" y="2825"/>
                    <a:pt x="9320" y="2820"/>
                    <a:pt x="9341" y="2818"/>
                  </a:cubicBezTo>
                  <a:cubicBezTo>
                    <a:pt x="9358" y="2816"/>
                    <a:pt x="9375" y="2815"/>
                    <a:pt x="9392" y="2815"/>
                  </a:cubicBezTo>
                  <a:close/>
                  <a:moveTo>
                    <a:pt x="8822" y="3194"/>
                  </a:moveTo>
                  <a:cubicBezTo>
                    <a:pt x="8916" y="3194"/>
                    <a:pt x="9011" y="3207"/>
                    <a:pt x="9098" y="3225"/>
                  </a:cubicBezTo>
                  <a:cubicBezTo>
                    <a:pt x="9306" y="3265"/>
                    <a:pt x="9511" y="3379"/>
                    <a:pt x="9568" y="3593"/>
                  </a:cubicBezTo>
                  <a:cubicBezTo>
                    <a:pt x="9578" y="3629"/>
                    <a:pt x="9590" y="3685"/>
                    <a:pt x="9575" y="3720"/>
                  </a:cubicBezTo>
                  <a:cubicBezTo>
                    <a:pt x="9561" y="3753"/>
                    <a:pt x="9529" y="3755"/>
                    <a:pt x="9499" y="3765"/>
                  </a:cubicBezTo>
                  <a:cubicBezTo>
                    <a:pt x="9496" y="3765"/>
                    <a:pt x="9494" y="3765"/>
                    <a:pt x="9492" y="3767"/>
                  </a:cubicBezTo>
                  <a:cubicBezTo>
                    <a:pt x="9462" y="3785"/>
                    <a:pt x="9429" y="3799"/>
                    <a:pt x="9396" y="3807"/>
                  </a:cubicBezTo>
                  <a:cubicBezTo>
                    <a:pt x="9342" y="3822"/>
                    <a:pt x="9284" y="3826"/>
                    <a:pt x="9226" y="3826"/>
                  </a:cubicBezTo>
                  <a:cubicBezTo>
                    <a:pt x="9182" y="3826"/>
                    <a:pt x="9138" y="3824"/>
                    <a:pt x="9096" y="3823"/>
                  </a:cubicBezTo>
                  <a:cubicBezTo>
                    <a:pt x="8999" y="3821"/>
                    <a:pt x="8901" y="3814"/>
                    <a:pt x="8806" y="3799"/>
                  </a:cubicBezTo>
                  <a:cubicBezTo>
                    <a:pt x="8713" y="3783"/>
                    <a:pt x="8619" y="3762"/>
                    <a:pt x="8531" y="3727"/>
                  </a:cubicBezTo>
                  <a:cubicBezTo>
                    <a:pt x="8455" y="3697"/>
                    <a:pt x="8375" y="3660"/>
                    <a:pt x="8324" y="3595"/>
                  </a:cubicBezTo>
                  <a:cubicBezTo>
                    <a:pt x="8310" y="3576"/>
                    <a:pt x="8317" y="3558"/>
                    <a:pt x="8329" y="3546"/>
                  </a:cubicBezTo>
                  <a:cubicBezTo>
                    <a:pt x="8329" y="3541"/>
                    <a:pt x="8327" y="3537"/>
                    <a:pt x="8326" y="3532"/>
                  </a:cubicBezTo>
                  <a:cubicBezTo>
                    <a:pt x="8322" y="3492"/>
                    <a:pt x="8333" y="3446"/>
                    <a:pt x="8345" y="3407"/>
                  </a:cubicBezTo>
                  <a:cubicBezTo>
                    <a:pt x="8361" y="3358"/>
                    <a:pt x="8398" y="3336"/>
                    <a:pt x="8438" y="3304"/>
                  </a:cubicBezTo>
                  <a:cubicBezTo>
                    <a:pt x="8463" y="3285"/>
                    <a:pt x="8489" y="3271"/>
                    <a:pt x="8515" y="3257"/>
                  </a:cubicBezTo>
                  <a:cubicBezTo>
                    <a:pt x="8527" y="3250"/>
                    <a:pt x="8538" y="3243"/>
                    <a:pt x="8552" y="3237"/>
                  </a:cubicBezTo>
                  <a:cubicBezTo>
                    <a:pt x="8568" y="3230"/>
                    <a:pt x="8585" y="3227"/>
                    <a:pt x="8603" y="3223"/>
                  </a:cubicBezTo>
                  <a:cubicBezTo>
                    <a:pt x="8672" y="3202"/>
                    <a:pt x="8747" y="3194"/>
                    <a:pt x="8822" y="3194"/>
                  </a:cubicBezTo>
                  <a:close/>
                  <a:moveTo>
                    <a:pt x="4031" y="1"/>
                  </a:moveTo>
                  <a:cubicBezTo>
                    <a:pt x="3815" y="1"/>
                    <a:pt x="3581" y="123"/>
                    <a:pt x="3398" y="259"/>
                  </a:cubicBezTo>
                  <a:cubicBezTo>
                    <a:pt x="2862" y="659"/>
                    <a:pt x="2413" y="1187"/>
                    <a:pt x="2174" y="1802"/>
                  </a:cubicBezTo>
                  <a:cubicBezTo>
                    <a:pt x="1937" y="2418"/>
                    <a:pt x="1921" y="3125"/>
                    <a:pt x="2197" y="3721"/>
                  </a:cubicBezTo>
                  <a:cubicBezTo>
                    <a:pt x="1671" y="3188"/>
                    <a:pt x="1449" y="2383"/>
                    <a:pt x="1628" y="1655"/>
                  </a:cubicBezTo>
                  <a:lnTo>
                    <a:pt x="1628" y="1655"/>
                  </a:lnTo>
                  <a:cubicBezTo>
                    <a:pt x="1171" y="1920"/>
                    <a:pt x="867" y="2411"/>
                    <a:pt x="790" y="2925"/>
                  </a:cubicBezTo>
                  <a:cubicBezTo>
                    <a:pt x="715" y="3439"/>
                    <a:pt x="853" y="3969"/>
                    <a:pt x="1128" y="4409"/>
                  </a:cubicBezTo>
                  <a:cubicBezTo>
                    <a:pt x="795" y="4004"/>
                    <a:pt x="464" y="3600"/>
                    <a:pt x="132" y="3195"/>
                  </a:cubicBezTo>
                  <a:lnTo>
                    <a:pt x="132" y="3195"/>
                  </a:lnTo>
                  <a:cubicBezTo>
                    <a:pt x="1" y="3667"/>
                    <a:pt x="111" y="4193"/>
                    <a:pt x="418" y="4570"/>
                  </a:cubicBezTo>
                  <a:cubicBezTo>
                    <a:pt x="698" y="4914"/>
                    <a:pt x="1133" y="5128"/>
                    <a:pt x="1548" y="5128"/>
                  </a:cubicBezTo>
                  <a:cubicBezTo>
                    <a:pt x="1590" y="5128"/>
                    <a:pt x="1632" y="5126"/>
                    <a:pt x="1674" y="5121"/>
                  </a:cubicBezTo>
                  <a:lnTo>
                    <a:pt x="1674" y="5121"/>
                  </a:lnTo>
                  <a:cubicBezTo>
                    <a:pt x="1225" y="5777"/>
                    <a:pt x="1014" y="6618"/>
                    <a:pt x="1246" y="7365"/>
                  </a:cubicBezTo>
                  <a:cubicBezTo>
                    <a:pt x="1474" y="8098"/>
                    <a:pt x="2180" y="8694"/>
                    <a:pt x="2960" y="8694"/>
                  </a:cubicBezTo>
                  <a:cubicBezTo>
                    <a:pt x="2977" y="8694"/>
                    <a:pt x="2994" y="8693"/>
                    <a:pt x="3011" y="8693"/>
                  </a:cubicBezTo>
                  <a:cubicBezTo>
                    <a:pt x="2562" y="8417"/>
                    <a:pt x="2248" y="7944"/>
                    <a:pt x="2174" y="7428"/>
                  </a:cubicBezTo>
                  <a:lnTo>
                    <a:pt x="2174" y="7428"/>
                  </a:lnTo>
                  <a:cubicBezTo>
                    <a:pt x="2999" y="8298"/>
                    <a:pt x="4207" y="8804"/>
                    <a:pt x="5425" y="8804"/>
                  </a:cubicBezTo>
                  <a:cubicBezTo>
                    <a:pt x="5531" y="8804"/>
                    <a:pt x="5636" y="8800"/>
                    <a:pt x="5742" y="8793"/>
                  </a:cubicBezTo>
                  <a:cubicBezTo>
                    <a:pt x="6001" y="8773"/>
                    <a:pt x="6324" y="8666"/>
                    <a:pt x="6340" y="8412"/>
                  </a:cubicBezTo>
                  <a:cubicBezTo>
                    <a:pt x="5786" y="8291"/>
                    <a:pt x="5228" y="8161"/>
                    <a:pt x="4723" y="7914"/>
                  </a:cubicBezTo>
                  <a:cubicBezTo>
                    <a:pt x="4216" y="7665"/>
                    <a:pt x="3758" y="7288"/>
                    <a:pt x="3521" y="6782"/>
                  </a:cubicBezTo>
                  <a:lnTo>
                    <a:pt x="3521" y="6782"/>
                  </a:lnTo>
                  <a:cubicBezTo>
                    <a:pt x="4262" y="7497"/>
                    <a:pt x="5301" y="7904"/>
                    <a:pt x="6346" y="7904"/>
                  </a:cubicBezTo>
                  <a:cubicBezTo>
                    <a:pt x="6483" y="7904"/>
                    <a:pt x="6621" y="7897"/>
                    <a:pt x="6757" y="7882"/>
                  </a:cubicBezTo>
                  <a:cubicBezTo>
                    <a:pt x="7052" y="7851"/>
                    <a:pt x="7352" y="7784"/>
                    <a:pt x="7599" y="7623"/>
                  </a:cubicBezTo>
                  <a:cubicBezTo>
                    <a:pt x="7849" y="7461"/>
                    <a:pt x="8038" y="7189"/>
                    <a:pt x="8033" y="6900"/>
                  </a:cubicBezTo>
                  <a:lnTo>
                    <a:pt x="8033" y="6900"/>
                  </a:lnTo>
                  <a:cubicBezTo>
                    <a:pt x="7751" y="6985"/>
                    <a:pt x="7459" y="7026"/>
                    <a:pt x="7167" y="7026"/>
                  </a:cubicBezTo>
                  <a:cubicBezTo>
                    <a:pt x="6143" y="7026"/>
                    <a:pt x="5119" y="6525"/>
                    <a:pt x="4558" y="5686"/>
                  </a:cubicBezTo>
                  <a:cubicBezTo>
                    <a:pt x="4482" y="5574"/>
                    <a:pt x="4416" y="5426"/>
                    <a:pt x="4486" y="5311"/>
                  </a:cubicBezTo>
                  <a:cubicBezTo>
                    <a:pt x="4531" y="5236"/>
                    <a:pt x="4620" y="5202"/>
                    <a:pt x="4709" y="5202"/>
                  </a:cubicBezTo>
                  <a:cubicBezTo>
                    <a:pt x="4741" y="5202"/>
                    <a:pt x="4774" y="5207"/>
                    <a:pt x="4805" y="5216"/>
                  </a:cubicBezTo>
                  <a:cubicBezTo>
                    <a:pt x="4919" y="5251"/>
                    <a:pt x="5010" y="5332"/>
                    <a:pt x="5102" y="5407"/>
                  </a:cubicBezTo>
                  <a:cubicBezTo>
                    <a:pt x="5537" y="5767"/>
                    <a:pt x="6038" y="6047"/>
                    <a:pt x="6577" y="6232"/>
                  </a:cubicBezTo>
                  <a:cubicBezTo>
                    <a:pt x="6898" y="6342"/>
                    <a:pt x="7239" y="6418"/>
                    <a:pt x="7579" y="6418"/>
                  </a:cubicBezTo>
                  <a:cubicBezTo>
                    <a:pt x="7705" y="6418"/>
                    <a:pt x="7832" y="6408"/>
                    <a:pt x="7957" y="6384"/>
                  </a:cubicBezTo>
                  <a:cubicBezTo>
                    <a:pt x="8419" y="6300"/>
                    <a:pt x="8862" y="6021"/>
                    <a:pt x="9054" y="5598"/>
                  </a:cubicBezTo>
                  <a:lnTo>
                    <a:pt x="9054" y="5598"/>
                  </a:lnTo>
                  <a:cubicBezTo>
                    <a:pt x="9052" y="5598"/>
                    <a:pt x="9050" y="5598"/>
                    <a:pt x="9048" y="5598"/>
                  </a:cubicBezTo>
                  <a:cubicBezTo>
                    <a:pt x="7941" y="5598"/>
                    <a:pt x="6849" y="5104"/>
                    <a:pt x="6138" y="4279"/>
                  </a:cubicBezTo>
                  <a:lnTo>
                    <a:pt x="6138" y="4279"/>
                  </a:lnTo>
                  <a:cubicBezTo>
                    <a:pt x="6591" y="4306"/>
                    <a:pt x="7038" y="4409"/>
                    <a:pt x="7454" y="4585"/>
                  </a:cubicBezTo>
                  <a:cubicBezTo>
                    <a:pt x="7990" y="4810"/>
                    <a:pt x="8541" y="5160"/>
                    <a:pt x="9099" y="5160"/>
                  </a:cubicBezTo>
                  <a:cubicBezTo>
                    <a:pt x="9202" y="5160"/>
                    <a:pt x="9305" y="5148"/>
                    <a:pt x="9408" y="5121"/>
                  </a:cubicBezTo>
                  <a:cubicBezTo>
                    <a:pt x="9455" y="5060"/>
                    <a:pt x="9497" y="4997"/>
                    <a:pt x="9538" y="4932"/>
                  </a:cubicBezTo>
                  <a:cubicBezTo>
                    <a:pt x="9552" y="4911"/>
                    <a:pt x="9566" y="4888"/>
                    <a:pt x="9578" y="4867"/>
                  </a:cubicBezTo>
                  <a:cubicBezTo>
                    <a:pt x="9624" y="4790"/>
                    <a:pt x="9664" y="4711"/>
                    <a:pt x="9703" y="4630"/>
                  </a:cubicBezTo>
                  <a:cubicBezTo>
                    <a:pt x="9513" y="4597"/>
                    <a:pt x="9326" y="4514"/>
                    <a:pt x="9145" y="4449"/>
                  </a:cubicBezTo>
                  <a:cubicBezTo>
                    <a:pt x="8768" y="4313"/>
                    <a:pt x="8389" y="4176"/>
                    <a:pt x="8010" y="4039"/>
                  </a:cubicBezTo>
                  <a:cubicBezTo>
                    <a:pt x="7983" y="4029"/>
                    <a:pt x="7996" y="3988"/>
                    <a:pt x="8023" y="3988"/>
                  </a:cubicBezTo>
                  <a:cubicBezTo>
                    <a:pt x="8024" y="3988"/>
                    <a:pt x="8026" y="3988"/>
                    <a:pt x="8027" y="3988"/>
                  </a:cubicBezTo>
                  <a:cubicBezTo>
                    <a:pt x="8040" y="3990"/>
                    <a:pt x="8052" y="3992"/>
                    <a:pt x="8066" y="3995"/>
                  </a:cubicBezTo>
                  <a:cubicBezTo>
                    <a:pt x="8068" y="3981"/>
                    <a:pt x="8078" y="3968"/>
                    <a:pt x="8095" y="3968"/>
                  </a:cubicBezTo>
                  <a:cubicBezTo>
                    <a:pt x="8097" y="3968"/>
                    <a:pt x="8100" y="3968"/>
                    <a:pt x="8103" y="3969"/>
                  </a:cubicBezTo>
                  <a:cubicBezTo>
                    <a:pt x="8299" y="4002"/>
                    <a:pt x="8496" y="4030"/>
                    <a:pt x="8694" y="4051"/>
                  </a:cubicBezTo>
                  <a:cubicBezTo>
                    <a:pt x="9048" y="4090"/>
                    <a:pt x="9406" y="4111"/>
                    <a:pt x="9762" y="4113"/>
                  </a:cubicBezTo>
                  <a:cubicBezTo>
                    <a:pt x="9810" y="4113"/>
                    <a:pt x="9855" y="4111"/>
                    <a:pt x="9901" y="4109"/>
                  </a:cubicBezTo>
                  <a:cubicBezTo>
                    <a:pt x="10020" y="3732"/>
                    <a:pt x="10097" y="3339"/>
                    <a:pt x="10141" y="2948"/>
                  </a:cubicBezTo>
                  <a:cubicBezTo>
                    <a:pt x="10166" y="2743"/>
                    <a:pt x="10180" y="2536"/>
                    <a:pt x="10183" y="2329"/>
                  </a:cubicBezTo>
                  <a:cubicBezTo>
                    <a:pt x="10166" y="2278"/>
                    <a:pt x="10145" y="2227"/>
                    <a:pt x="10125" y="2178"/>
                  </a:cubicBezTo>
                  <a:cubicBezTo>
                    <a:pt x="10106" y="2148"/>
                    <a:pt x="10085" y="2122"/>
                    <a:pt x="10066" y="2094"/>
                  </a:cubicBezTo>
                  <a:cubicBezTo>
                    <a:pt x="9934" y="1988"/>
                    <a:pt x="9801" y="1885"/>
                    <a:pt x="9664" y="1785"/>
                  </a:cubicBezTo>
                  <a:cubicBezTo>
                    <a:pt x="9399" y="1588"/>
                    <a:pt x="9124" y="1403"/>
                    <a:pt x="8845" y="1224"/>
                  </a:cubicBezTo>
                  <a:cubicBezTo>
                    <a:pt x="8747" y="1264"/>
                    <a:pt x="8647" y="1304"/>
                    <a:pt x="8552" y="1350"/>
                  </a:cubicBezTo>
                  <a:cubicBezTo>
                    <a:pt x="8231" y="1501"/>
                    <a:pt x="7931" y="1694"/>
                    <a:pt x="7638" y="1888"/>
                  </a:cubicBezTo>
                  <a:cubicBezTo>
                    <a:pt x="7632" y="1892"/>
                    <a:pt x="7626" y="1894"/>
                    <a:pt x="7620" y="1894"/>
                  </a:cubicBezTo>
                  <a:cubicBezTo>
                    <a:pt x="7592" y="1894"/>
                    <a:pt x="7571" y="1856"/>
                    <a:pt x="7599" y="1838"/>
                  </a:cubicBezTo>
                  <a:cubicBezTo>
                    <a:pt x="7608" y="1832"/>
                    <a:pt x="7619" y="1825"/>
                    <a:pt x="7628" y="1820"/>
                  </a:cubicBezTo>
                  <a:cubicBezTo>
                    <a:pt x="7610" y="1811"/>
                    <a:pt x="7601" y="1790"/>
                    <a:pt x="7619" y="1774"/>
                  </a:cubicBezTo>
                  <a:cubicBezTo>
                    <a:pt x="7750" y="1648"/>
                    <a:pt x="7891" y="1531"/>
                    <a:pt x="8036" y="1422"/>
                  </a:cubicBezTo>
                  <a:cubicBezTo>
                    <a:pt x="8210" y="1292"/>
                    <a:pt x="8392" y="1171"/>
                    <a:pt x="8577" y="1057"/>
                  </a:cubicBezTo>
                  <a:cubicBezTo>
                    <a:pt x="8489" y="1003"/>
                    <a:pt x="8399" y="950"/>
                    <a:pt x="8310" y="897"/>
                  </a:cubicBezTo>
                  <a:cubicBezTo>
                    <a:pt x="8240" y="864"/>
                    <a:pt x="8170" y="831"/>
                    <a:pt x="8099" y="799"/>
                  </a:cubicBezTo>
                  <a:cubicBezTo>
                    <a:pt x="7585" y="862"/>
                    <a:pt x="7089" y="1131"/>
                    <a:pt x="6680" y="1462"/>
                  </a:cubicBezTo>
                  <a:cubicBezTo>
                    <a:pt x="6131" y="1906"/>
                    <a:pt x="5686" y="2464"/>
                    <a:pt x="5131" y="2906"/>
                  </a:cubicBezTo>
                  <a:cubicBezTo>
                    <a:pt x="5149" y="2376"/>
                    <a:pt x="5395" y="1867"/>
                    <a:pt x="5745" y="1460"/>
                  </a:cubicBezTo>
                  <a:cubicBezTo>
                    <a:pt x="6098" y="1055"/>
                    <a:pt x="6551" y="743"/>
                    <a:pt x="7026" y="485"/>
                  </a:cubicBezTo>
                  <a:cubicBezTo>
                    <a:pt x="6634" y="410"/>
                    <a:pt x="6227" y="335"/>
                    <a:pt x="5828" y="335"/>
                  </a:cubicBezTo>
                  <a:cubicBezTo>
                    <a:pt x="5567" y="335"/>
                    <a:pt x="5310" y="367"/>
                    <a:pt x="5061" y="452"/>
                  </a:cubicBezTo>
                  <a:cubicBezTo>
                    <a:pt x="4495" y="645"/>
                    <a:pt x="4044" y="1099"/>
                    <a:pt x="3774" y="1625"/>
                  </a:cubicBezTo>
                  <a:cubicBezTo>
                    <a:pt x="3504" y="2150"/>
                    <a:pt x="3398" y="2741"/>
                    <a:pt x="3369" y="3325"/>
                  </a:cubicBezTo>
                  <a:cubicBezTo>
                    <a:pt x="3153" y="3111"/>
                    <a:pt x="3086" y="2785"/>
                    <a:pt x="3121" y="2483"/>
                  </a:cubicBezTo>
                  <a:cubicBezTo>
                    <a:pt x="3155" y="2181"/>
                    <a:pt x="3277" y="1897"/>
                    <a:pt x="3398" y="1617"/>
                  </a:cubicBezTo>
                  <a:cubicBezTo>
                    <a:pt x="3635" y="1069"/>
                    <a:pt x="3879" y="511"/>
                    <a:pt x="4289" y="75"/>
                  </a:cubicBezTo>
                  <a:cubicBezTo>
                    <a:pt x="4210" y="23"/>
                    <a:pt x="4122" y="1"/>
                    <a:pt x="4031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6"/>
            <p:cNvSpPr/>
            <p:nvPr/>
          </p:nvSpPr>
          <p:spPr>
            <a:xfrm rot="10800000">
              <a:off x="2135266" y="642668"/>
              <a:ext cx="162171" cy="114576"/>
            </a:xfrm>
            <a:custGeom>
              <a:avLst/>
              <a:gdLst/>
              <a:ahLst/>
              <a:cxnLst/>
              <a:rect l="l" t="t" r="r" b="b"/>
              <a:pathLst>
                <a:path w="3162" h="2234" extrusionOk="0">
                  <a:moveTo>
                    <a:pt x="251" y="1"/>
                  </a:moveTo>
                  <a:cubicBezTo>
                    <a:pt x="162" y="4"/>
                    <a:pt x="71" y="23"/>
                    <a:pt x="1" y="90"/>
                  </a:cubicBezTo>
                  <a:cubicBezTo>
                    <a:pt x="609" y="1253"/>
                    <a:pt x="1830" y="2083"/>
                    <a:pt x="3161" y="2234"/>
                  </a:cubicBezTo>
                  <a:cubicBezTo>
                    <a:pt x="2405" y="2070"/>
                    <a:pt x="1788" y="1562"/>
                    <a:pt x="1207" y="1067"/>
                  </a:cubicBezTo>
                  <a:cubicBezTo>
                    <a:pt x="841" y="753"/>
                    <a:pt x="467" y="429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6"/>
            <p:cNvSpPr/>
            <p:nvPr/>
          </p:nvSpPr>
          <p:spPr>
            <a:xfrm rot="10800000">
              <a:off x="2253125" y="757552"/>
              <a:ext cx="62468" cy="142528"/>
            </a:xfrm>
            <a:custGeom>
              <a:avLst/>
              <a:gdLst/>
              <a:ahLst/>
              <a:cxnLst/>
              <a:rect l="l" t="t" r="r" b="b"/>
              <a:pathLst>
                <a:path w="1218" h="2779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425" y="547"/>
                    <a:pt x="0" y="1565"/>
                    <a:pt x="177" y="2491"/>
                  </a:cubicBezTo>
                  <a:cubicBezTo>
                    <a:pt x="195" y="2577"/>
                    <a:pt x="218" y="2666"/>
                    <a:pt x="283" y="2724"/>
                  </a:cubicBezTo>
                  <a:cubicBezTo>
                    <a:pt x="320" y="2760"/>
                    <a:pt x="377" y="2779"/>
                    <a:pt x="436" y="2779"/>
                  </a:cubicBezTo>
                  <a:cubicBezTo>
                    <a:pt x="475" y="2779"/>
                    <a:pt x="516" y="2770"/>
                    <a:pt x="551" y="2752"/>
                  </a:cubicBezTo>
                  <a:cubicBezTo>
                    <a:pt x="383" y="2293"/>
                    <a:pt x="395" y="1779"/>
                    <a:pt x="530" y="1305"/>
                  </a:cubicBezTo>
                  <a:cubicBezTo>
                    <a:pt x="665" y="832"/>
                    <a:pt x="916" y="395"/>
                    <a:pt x="12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6"/>
            <p:cNvSpPr/>
            <p:nvPr/>
          </p:nvSpPr>
          <p:spPr>
            <a:xfrm rot="10800000">
              <a:off x="2225942" y="568968"/>
              <a:ext cx="164325" cy="152734"/>
            </a:xfrm>
            <a:custGeom>
              <a:avLst/>
              <a:gdLst/>
              <a:ahLst/>
              <a:cxnLst/>
              <a:rect l="l" t="t" r="r" b="b"/>
              <a:pathLst>
                <a:path w="3204" h="2978" extrusionOk="0">
                  <a:moveTo>
                    <a:pt x="124" y="1"/>
                  </a:moveTo>
                  <a:cubicBezTo>
                    <a:pt x="72" y="1"/>
                    <a:pt x="27" y="12"/>
                    <a:pt x="0" y="36"/>
                  </a:cubicBezTo>
                  <a:lnTo>
                    <a:pt x="2" y="36"/>
                  </a:lnTo>
                  <a:cubicBezTo>
                    <a:pt x="93" y="813"/>
                    <a:pt x="470" y="1551"/>
                    <a:pt x="1051" y="2083"/>
                  </a:cubicBezTo>
                  <a:cubicBezTo>
                    <a:pt x="1630" y="2616"/>
                    <a:pt x="2407" y="2939"/>
                    <a:pt x="3203" y="2977"/>
                  </a:cubicBezTo>
                  <a:cubicBezTo>
                    <a:pt x="2581" y="2877"/>
                    <a:pt x="2039" y="2514"/>
                    <a:pt x="1554" y="2121"/>
                  </a:cubicBezTo>
                  <a:cubicBezTo>
                    <a:pt x="1223" y="1851"/>
                    <a:pt x="904" y="1558"/>
                    <a:pt x="662" y="1209"/>
                  </a:cubicBezTo>
                  <a:cubicBezTo>
                    <a:pt x="418" y="860"/>
                    <a:pt x="255" y="446"/>
                    <a:pt x="260" y="22"/>
                  </a:cubicBezTo>
                  <a:cubicBezTo>
                    <a:pt x="214" y="8"/>
                    <a:pt x="166" y="1"/>
                    <a:pt x="124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6"/>
            <p:cNvSpPr/>
            <p:nvPr/>
          </p:nvSpPr>
          <p:spPr>
            <a:xfrm rot="10800000">
              <a:off x="2374112" y="723497"/>
              <a:ext cx="45389" cy="149965"/>
            </a:xfrm>
            <a:custGeom>
              <a:avLst/>
              <a:gdLst/>
              <a:ahLst/>
              <a:cxnLst/>
              <a:rect l="l" t="t" r="r" b="b"/>
              <a:pathLst>
                <a:path w="885" h="2924" extrusionOk="0">
                  <a:moveTo>
                    <a:pt x="505" y="0"/>
                  </a:moveTo>
                  <a:lnTo>
                    <a:pt x="505" y="0"/>
                  </a:lnTo>
                  <a:cubicBezTo>
                    <a:pt x="0" y="911"/>
                    <a:pt x="86" y="2102"/>
                    <a:pt x="719" y="2919"/>
                  </a:cubicBezTo>
                  <a:cubicBezTo>
                    <a:pt x="731" y="2922"/>
                    <a:pt x="744" y="2923"/>
                    <a:pt x="759" y="2923"/>
                  </a:cubicBezTo>
                  <a:cubicBezTo>
                    <a:pt x="798" y="2923"/>
                    <a:pt x="844" y="2912"/>
                    <a:pt x="884" y="2889"/>
                  </a:cubicBezTo>
                  <a:cubicBezTo>
                    <a:pt x="419" y="2014"/>
                    <a:pt x="283" y="970"/>
                    <a:pt x="5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6"/>
            <p:cNvSpPr/>
            <p:nvPr/>
          </p:nvSpPr>
          <p:spPr>
            <a:xfrm rot="10800000">
              <a:off x="2421245" y="705188"/>
              <a:ext cx="52057" cy="104421"/>
            </a:xfrm>
            <a:custGeom>
              <a:avLst/>
              <a:gdLst/>
              <a:ahLst/>
              <a:cxnLst/>
              <a:rect l="l" t="t" r="r" b="b"/>
              <a:pathLst>
                <a:path w="1015" h="2036" extrusionOk="0">
                  <a:moveTo>
                    <a:pt x="132" y="1"/>
                  </a:moveTo>
                  <a:lnTo>
                    <a:pt x="132" y="1"/>
                  </a:lnTo>
                  <a:cubicBezTo>
                    <a:pt x="0" y="756"/>
                    <a:pt x="315" y="1563"/>
                    <a:pt x="926" y="2034"/>
                  </a:cubicBezTo>
                  <a:lnTo>
                    <a:pt x="926" y="2034"/>
                  </a:lnTo>
                  <a:cubicBezTo>
                    <a:pt x="923" y="2018"/>
                    <a:pt x="968" y="2025"/>
                    <a:pt x="1014" y="2020"/>
                  </a:cubicBezTo>
                  <a:cubicBezTo>
                    <a:pt x="479" y="1486"/>
                    <a:pt x="158" y="751"/>
                    <a:pt x="132" y="1"/>
                  </a:cubicBezTo>
                  <a:close/>
                  <a:moveTo>
                    <a:pt x="926" y="2034"/>
                  </a:moveTo>
                  <a:cubicBezTo>
                    <a:pt x="926" y="2034"/>
                    <a:pt x="926" y="2035"/>
                    <a:pt x="926" y="2036"/>
                  </a:cubicBezTo>
                  <a:lnTo>
                    <a:pt x="928" y="2036"/>
                  </a:lnTo>
                  <a:cubicBezTo>
                    <a:pt x="927" y="2035"/>
                    <a:pt x="927" y="2034"/>
                    <a:pt x="926" y="20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6"/>
            <p:cNvSpPr/>
            <p:nvPr/>
          </p:nvSpPr>
          <p:spPr>
            <a:xfrm rot="10800000">
              <a:off x="2328876" y="537785"/>
              <a:ext cx="105755" cy="168428"/>
            </a:xfrm>
            <a:custGeom>
              <a:avLst/>
              <a:gdLst/>
              <a:ahLst/>
              <a:cxnLst/>
              <a:rect l="l" t="t" r="r" b="b"/>
              <a:pathLst>
                <a:path w="2062" h="3284" extrusionOk="0">
                  <a:moveTo>
                    <a:pt x="357" y="0"/>
                  </a:moveTo>
                  <a:cubicBezTo>
                    <a:pt x="299" y="0"/>
                    <a:pt x="243" y="0"/>
                    <a:pt x="178" y="35"/>
                  </a:cubicBezTo>
                  <a:cubicBezTo>
                    <a:pt x="0" y="716"/>
                    <a:pt x="67" y="1461"/>
                    <a:pt x="406" y="2075"/>
                  </a:cubicBezTo>
                  <a:cubicBezTo>
                    <a:pt x="744" y="2689"/>
                    <a:pt x="1360" y="3158"/>
                    <a:pt x="2062" y="3284"/>
                  </a:cubicBezTo>
                  <a:cubicBezTo>
                    <a:pt x="1074" y="2791"/>
                    <a:pt x="367" y="1800"/>
                    <a:pt x="230" y="718"/>
                  </a:cubicBezTo>
                  <a:cubicBezTo>
                    <a:pt x="199" y="472"/>
                    <a:pt x="202" y="200"/>
                    <a:pt x="3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6"/>
            <p:cNvSpPr/>
            <p:nvPr/>
          </p:nvSpPr>
          <p:spPr>
            <a:xfrm rot="10800000">
              <a:off x="2124649" y="687083"/>
              <a:ext cx="325829" cy="122782"/>
            </a:xfrm>
            <a:custGeom>
              <a:avLst/>
              <a:gdLst/>
              <a:ahLst/>
              <a:cxnLst/>
              <a:rect l="l" t="t" r="r" b="b"/>
              <a:pathLst>
                <a:path w="6353" h="2394" extrusionOk="0">
                  <a:moveTo>
                    <a:pt x="6352" y="0"/>
                  </a:moveTo>
                  <a:cubicBezTo>
                    <a:pt x="4302" y="441"/>
                    <a:pt x="2300" y="1106"/>
                    <a:pt x="394" y="1977"/>
                  </a:cubicBezTo>
                  <a:cubicBezTo>
                    <a:pt x="215" y="2060"/>
                    <a:pt x="1" y="2233"/>
                    <a:pt x="138" y="2391"/>
                  </a:cubicBezTo>
                  <a:lnTo>
                    <a:pt x="138" y="2393"/>
                  </a:lnTo>
                  <a:cubicBezTo>
                    <a:pt x="1018" y="1856"/>
                    <a:pt x="2000" y="1514"/>
                    <a:pt x="2974" y="1176"/>
                  </a:cubicBezTo>
                  <a:cubicBezTo>
                    <a:pt x="4100" y="785"/>
                    <a:pt x="5226" y="393"/>
                    <a:pt x="63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4" name="Google Shape;2444;p46"/>
          <p:cNvSpPr/>
          <p:nvPr/>
        </p:nvSpPr>
        <p:spPr>
          <a:xfrm>
            <a:off x="7953935" y="-626409"/>
            <a:ext cx="1617345" cy="1634619"/>
          </a:xfrm>
          <a:custGeom>
            <a:avLst/>
            <a:gdLst/>
            <a:ahLst/>
            <a:cxnLst/>
            <a:rect l="l" t="t" r="r" b="b"/>
            <a:pathLst>
              <a:path w="11348" h="11469" extrusionOk="0">
                <a:moveTo>
                  <a:pt x="7496" y="1"/>
                </a:moveTo>
                <a:cubicBezTo>
                  <a:pt x="7376" y="1"/>
                  <a:pt x="7256" y="5"/>
                  <a:pt x="7136" y="14"/>
                </a:cubicBezTo>
                <a:cubicBezTo>
                  <a:pt x="6655" y="47"/>
                  <a:pt x="6161" y="158"/>
                  <a:pt x="5775" y="449"/>
                </a:cubicBezTo>
                <a:cubicBezTo>
                  <a:pt x="5471" y="677"/>
                  <a:pt x="5249" y="1012"/>
                  <a:pt x="5149" y="1379"/>
                </a:cubicBezTo>
                <a:cubicBezTo>
                  <a:pt x="4792" y="863"/>
                  <a:pt x="4272" y="459"/>
                  <a:pt x="3680" y="245"/>
                </a:cubicBezTo>
                <a:lnTo>
                  <a:pt x="3680" y="245"/>
                </a:lnTo>
                <a:cubicBezTo>
                  <a:pt x="3873" y="670"/>
                  <a:pt x="4066" y="1096"/>
                  <a:pt x="4259" y="1521"/>
                </a:cubicBezTo>
                <a:cubicBezTo>
                  <a:pt x="4100" y="1478"/>
                  <a:pt x="3917" y="1460"/>
                  <a:pt x="3726" y="1460"/>
                </a:cubicBezTo>
                <a:cubicBezTo>
                  <a:pt x="3363" y="1460"/>
                  <a:pt x="2971" y="1526"/>
                  <a:pt x="2670" y="1612"/>
                </a:cubicBezTo>
                <a:cubicBezTo>
                  <a:pt x="2880" y="1731"/>
                  <a:pt x="3102" y="1833"/>
                  <a:pt x="3331" y="1912"/>
                </a:cubicBezTo>
                <a:cubicBezTo>
                  <a:pt x="2703" y="1950"/>
                  <a:pt x="2102" y="2277"/>
                  <a:pt x="1725" y="2778"/>
                </a:cubicBezTo>
                <a:cubicBezTo>
                  <a:pt x="1986" y="2852"/>
                  <a:pt x="2247" y="2927"/>
                  <a:pt x="2509" y="3001"/>
                </a:cubicBezTo>
                <a:cubicBezTo>
                  <a:pt x="1765" y="3385"/>
                  <a:pt x="951" y="3636"/>
                  <a:pt x="119" y="3738"/>
                </a:cubicBezTo>
                <a:cubicBezTo>
                  <a:pt x="419" y="4145"/>
                  <a:pt x="912" y="4401"/>
                  <a:pt x="1418" y="4413"/>
                </a:cubicBezTo>
                <a:cubicBezTo>
                  <a:pt x="1016" y="4617"/>
                  <a:pt x="626" y="4841"/>
                  <a:pt x="249" y="5087"/>
                </a:cubicBezTo>
                <a:cubicBezTo>
                  <a:pt x="490" y="5216"/>
                  <a:pt x="764" y="5282"/>
                  <a:pt x="1036" y="5282"/>
                </a:cubicBezTo>
                <a:cubicBezTo>
                  <a:pt x="1123" y="5282"/>
                  <a:pt x="1209" y="5276"/>
                  <a:pt x="1295" y="5262"/>
                </a:cubicBezTo>
                <a:lnTo>
                  <a:pt x="1295" y="5262"/>
                </a:lnTo>
                <a:cubicBezTo>
                  <a:pt x="835" y="5392"/>
                  <a:pt x="435" y="5720"/>
                  <a:pt x="218" y="6146"/>
                </a:cubicBezTo>
                <a:cubicBezTo>
                  <a:pt x="572" y="6099"/>
                  <a:pt x="926" y="6053"/>
                  <a:pt x="1281" y="6006"/>
                </a:cubicBezTo>
                <a:lnTo>
                  <a:pt x="1281" y="6006"/>
                </a:lnTo>
                <a:cubicBezTo>
                  <a:pt x="907" y="6185"/>
                  <a:pt x="512" y="6383"/>
                  <a:pt x="302" y="6741"/>
                </a:cubicBezTo>
                <a:cubicBezTo>
                  <a:pt x="93" y="7099"/>
                  <a:pt x="477" y="7343"/>
                  <a:pt x="872" y="7469"/>
                </a:cubicBezTo>
                <a:cubicBezTo>
                  <a:pt x="374" y="8311"/>
                  <a:pt x="72" y="9267"/>
                  <a:pt x="0" y="10242"/>
                </a:cubicBezTo>
                <a:cubicBezTo>
                  <a:pt x="544" y="9893"/>
                  <a:pt x="1016" y="9435"/>
                  <a:pt x="1384" y="8904"/>
                </a:cubicBezTo>
                <a:lnTo>
                  <a:pt x="1384" y="8904"/>
                </a:lnTo>
                <a:cubicBezTo>
                  <a:pt x="1284" y="9353"/>
                  <a:pt x="1284" y="9819"/>
                  <a:pt x="1286" y="10279"/>
                </a:cubicBezTo>
                <a:cubicBezTo>
                  <a:pt x="1286" y="10393"/>
                  <a:pt x="1288" y="10512"/>
                  <a:pt x="1346" y="10611"/>
                </a:cubicBezTo>
                <a:cubicBezTo>
                  <a:pt x="1800" y="10100"/>
                  <a:pt x="2167" y="9512"/>
                  <a:pt x="2424" y="8881"/>
                </a:cubicBezTo>
                <a:lnTo>
                  <a:pt x="2424" y="8881"/>
                </a:lnTo>
                <a:cubicBezTo>
                  <a:pt x="2203" y="9802"/>
                  <a:pt x="2572" y="10888"/>
                  <a:pt x="3323" y="11468"/>
                </a:cubicBezTo>
                <a:cubicBezTo>
                  <a:pt x="3438" y="10944"/>
                  <a:pt x="3503" y="10407"/>
                  <a:pt x="3514" y="9870"/>
                </a:cubicBezTo>
                <a:cubicBezTo>
                  <a:pt x="3652" y="10154"/>
                  <a:pt x="3817" y="10426"/>
                  <a:pt x="4003" y="10682"/>
                </a:cubicBezTo>
                <a:cubicBezTo>
                  <a:pt x="4096" y="10370"/>
                  <a:pt x="4133" y="10040"/>
                  <a:pt x="4110" y="9716"/>
                </a:cubicBezTo>
                <a:lnTo>
                  <a:pt x="4110" y="9716"/>
                </a:lnTo>
                <a:cubicBezTo>
                  <a:pt x="4212" y="10104"/>
                  <a:pt x="4438" y="10456"/>
                  <a:pt x="4745" y="10712"/>
                </a:cubicBezTo>
                <a:cubicBezTo>
                  <a:pt x="4808" y="10319"/>
                  <a:pt x="4821" y="9918"/>
                  <a:pt x="4782" y="9523"/>
                </a:cubicBezTo>
                <a:lnTo>
                  <a:pt x="4782" y="9523"/>
                </a:lnTo>
                <a:cubicBezTo>
                  <a:pt x="5047" y="9904"/>
                  <a:pt x="5473" y="10147"/>
                  <a:pt x="5919" y="10281"/>
                </a:cubicBezTo>
                <a:cubicBezTo>
                  <a:pt x="6364" y="10412"/>
                  <a:pt x="6831" y="10442"/>
                  <a:pt x="7294" y="10470"/>
                </a:cubicBezTo>
                <a:cubicBezTo>
                  <a:pt x="6855" y="10144"/>
                  <a:pt x="6459" y="9760"/>
                  <a:pt x="6119" y="9332"/>
                </a:cubicBezTo>
                <a:lnTo>
                  <a:pt x="6119" y="9332"/>
                </a:lnTo>
                <a:cubicBezTo>
                  <a:pt x="6561" y="9514"/>
                  <a:pt x="7090" y="9612"/>
                  <a:pt x="7568" y="9642"/>
                </a:cubicBezTo>
                <a:cubicBezTo>
                  <a:pt x="7575" y="9643"/>
                  <a:pt x="7582" y="9643"/>
                  <a:pt x="7590" y="9643"/>
                </a:cubicBezTo>
                <a:cubicBezTo>
                  <a:pt x="7715" y="9643"/>
                  <a:pt x="7875" y="9574"/>
                  <a:pt x="7831" y="9462"/>
                </a:cubicBezTo>
                <a:cubicBezTo>
                  <a:pt x="7504" y="9300"/>
                  <a:pt x="7203" y="9091"/>
                  <a:pt x="6936" y="8842"/>
                </a:cubicBezTo>
                <a:lnTo>
                  <a:pt x="6936" y="8842"/>
                </a:lnTo>
                <a:cubicBezTo>
                  <a:pt x="7123" y="8858"/>
                  <a:pt x="7312" y="8870"/>
                  <a:pt x="7500" y="8870"/>
                </a:cubicBezTo>
                <a:cubicBezTo>
                  <a:pt x="7732" y="8870"/>
                  <a:pt x="7963" y="8852"/>
                  <a:pt x="8188" y="8799"/>
                </a:cubicBezTo>
                <a:cubicBezTo>
                  <a:pt x="8597" y="8700"/>
                  <a:pt x="8990" y="8474"/>
                  <a:pt x="9204" y="8113"/>
                </a:cubicBezTo>
                <a:cubicBezTo>
                  <a:pt x="8766" y="8106"/>
                  <a:pt x="8329" y="8027"/>
                  <a:pt x="7917" y="7881"/>
                </a:cubicBezTo>
                <a:cubicBezTo>
                  <a:pt x="8497" y="7823"/>
                  <a:pt x="9160" y="7718"/>
                  <a:pt x="9467" y="7222"/>
                </a:cubicBezTo>
                <a:cubicBezTo>
                  <a:pt x="9425" y="7221"/>
                  <a:pt x="9383" y="7221"/>
                  <a:pt x="9341" y="7221"/>
                </a:cubicBezTo>
                <a:cubicBezTo>
                  <a:pt x="8962" y="7221"/>
                  <a:pt x="8581" y="7235"/>
                  <a:pt x="8203" y="7264"/>
                </a:cubicBezTo>
                <a:cubicBezTo>
                  <a:pt x="9097" y="6813"/>
                  <a:pt x="10032" y="5985"/>
                  <a:pt x="10576" y="5141"/>
                </a:cubicBezTo>
                <a:cubicBezTo>
                  <a:pt x="11120" y="4299"/>
                  <a:pt x="11348" y="3222"/>
                  <a:pt x="11037" y="2270"/>
                </a:cubicBezTo>
                <a:cubicBezTo>
                  <a:pt x="10786" y="1500"/>
                  <a:pt x="10200" y="859"/>
                  <a:pt x="9488" y="475"/>
                </a:cubicBezTo>
                <a:cubicBezTo>
                  <a:pt x="8880" y="149"/>
                  <a:pt x="8188" y="1"/>
                  <a:pt x="74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5" name="Google Shape;2445;p46"/>
          <p:cNvGrpSpPr/>
          <p:nvPr/>
        </p:nvGrpSpPr>
        <p:grpSpPr>
          <a:xfrm flipH="1">
            <a:off x="8335263" y="-150098"/>
            <a:ext cx="854697" cy="940825"/>
            <a:chOff x="2522828" y="-240959"/>
            <a:chExt cx="707765" cy="779087"/>
          </a:xfrm>
        </p:grpSpPr>
        <p:sp>
          <p:nvSpPr>
            <p:cNvPr id="2446" name="Google Shape;2446;p46"/>
            <p:cNvSpPr/>
            <p:nvPr/>
          </p:nvSpPr>
          <p:spPr>
            <a:xfrm>
              <a:off x="2522828" y="-240959"/>
              <a:ext cx="707641" cy="779087"/>
            </a:xfrm>
            <a:custGeom>
              <a:avLst/>
              <a:gdLst/>
              <a:ahLst/>
              <a:cxnLst/>
              <a:rect l="l" t="t" r="r" b="b"/>
              <a:pathLst>
                <a:path w="11519" h="12682" extrusionOk="0">
                  <a:moveTo>
                    <a:pt x="2390" y="1"/>
                  </a:moveTo>
                  <a:cubicBezTo>
                    <a:pt x="1932" y="1"/>
                    <a:pt x="1423" y="105"/>
                    <a:pt x="860" y="358"/>
                  </a:cubicBezTo>
                  <a:lnTo>
                    <a:pt x="859" y="358"/>
                  </a:lnTo>
                  <a:cubicBezTo>
                    <a:pt x="859" y="358"/>
                    <a:pt x="2590" y="458"/>
                    <a:pt x="3627" y="1160"/>
                  </a:cubicBezTo>
                  <a:cubicBezTo>
                    <a:pt x="3627" y="1160"/>
                    <a:pt x="3221" y="1066"/>
                    <a:pt x="2684" y="1066"/>
                  </a:cubicBezTo>
                  <a:cubicBezTo>
                    <a:pt x="2082" y="1066"/>
                    <a:pt x="1314" y="1184"/>
                    <a:pt x="767" y="1686"/>
                  </a:cubicBezTo>
                  <a:cubicBezTo>
                    <a:pt x="767" y="1686"/>
                    <a:pt x="959" y="1658"/>
                    <a:pt x="1265" y="1658"/>
                  </a:cubicBezTo>
                  <a:cubicBezTo>
                    <a:pt x="1875" y="1658"/>
                    <a:pt x="2938" y="1771"/>
                    <a:pt x="3835" y="2451"/>
                  </a:cubicBezTo>
                  <a:cubicBezTo>
                    <a:pt x="3835" y="2451"/>
                    <a:pt x="3569" y="2383"/>
                    <a:pt x="3146" y="2383"/>
                  </a:cubicBezTo>
                  <a:cubicBezTo>
                    <a:pt x="2411" y="2383"/>
                    <a:pt x="1204" y="2589"/>
                    <a:pt x="97" y="3717"/>
                  </a:cubicBezTo>
                  <a:cubicBezTo>
                    <a:pt x="97" y="3717"/>
                    <a:pt x="1367" y="3363"/>
                    <a:pt x="2575" y="3363"/>
                  </a:cubicBezTo>
                  <a:cubicBezTo>
                    <a:pt x="3179" y="3363"/>
                    <a:pt x="3767" y="3452"/>
                    <a:pt x="4174" y="3717"/>
                  </a:cubicBezTo>
                  <a:cubicBezTo>
                    <a:pt x="4174" y="3717"/>
                    <a:pt x="3693" y="3634"/>
                    <a:pt x="3029" y="3634"/>
                  </a:cubicBezTo>
                  <a:cubicBezTo>
                    <a:pt x="2108" y="3634"/>
                    <a:pt x="834" y="3794"/>
                    <a:pt x="1" y="4558"/>
                  </a:cubicBezTo>
                  <a:cubicBezTo>
                    <a:pt x="1" y="4558"/>
                    <a:pt x="1047" y="4476"/>
                    <a:pt x="2188" y="4476"/>
                  </a:cubicBezTo>
                  <a:cubicBezTo>
                    <a:pt x="3182" y="4476"/>
                    <a:pt x="4249" y="4538"/>
                    <a:pt x="4756" y="4772"/>
                  </a:cubicBezTo>
                  <a:cubicBezTo>
                    <a:pt x="4756" y="4772"/>
                    <a:pt x="4448" y="4753"/>
                    <a:pt x="4003" y="4753"/>
                  </a:cubicBezTo>
                  <a:cubicBezTo>
                    <a:pt x="3075" y="4753"/>
                    <a:pt x="1555" y="4834"/>
                    <a:pt x="999" y="5333"/>
                  </a:cubicBezTo>
                  <a:cubicBezTo>
                    <a:pt x="999" y="5333"/>
                    <a:pt x="2710" y="6010"/>
                    <a:pt x="4015" y="6010"/>
                  </a:cubicBezTo>
                  <a:cubicBezTo>
                    <a:pt x="4055" y="6010"/>
                    <a:pt x="4095" y="6010"/>
                    <a:pt x="4134" y="6008"/>
                  </a:cubicBezTo>
                  <a:lnTo>
                    <a:pt x="4134" y="6008"/>
                  </a:lnTo>
                  <a:cubicBezTo>
                    <a:pt x="4133" y="6008"/>
                    <a:pt x="3157" y="6572"/>
                    <a:pt x="1800" y="6572"/>
                  </a:cubicBezTo>
                  <a:cubicBezTo>
                    <a:pt x="1437" y="6572"/>
                    <a:pt x="1047" y="6531"/>
                    <a:pt x="641" y="6429"/>
                  </a:cubicBezTo>
                  <a:lnTo>
                    <a:pt x="641" y="6429"/>
                  </a:lnTo>
                  <a:cubicBezTo>
                    <a:pt x="641" y="6429"/>
                    <a:pt x="1586" y="7412"/>
                    <a:pt x="2990" y="7412"/>
                  </a:cubicBezTo>
                  <a:cubicBezTo>
                    <a:pt x="3179" y="7412"/>
                    <a:pt x="3377" y="7394"/>
                    <a:pt x="3581" y="7354"/>
                  </a:cubicBezTo>
                  <a:lnTo>
                    <a:pt x="3581" y="7354"/>
                  </a:lnTo>
                  <a:cubicBezTo>
                    <a:pt x="3581" y="7354"/>
                    <a:pt x="2655" y="8068"/>
                    <a:pt x="220" y="8654"/>
                  </a:cubicBezTo>
                  <a:cubicBezTo>
                    <a:pt x="220" y="8654"/>
                    <a:pt x="993" y="8990"/>
                    <a:pt x="1922" y="8990"/>
                  </a:cubicBezTo>
                  <a:cubicBezTo>
                    <a:pt x="2286" y="8990"/>
                    <a:pt x="2673" y="8939"/>
                    <a:pt x="3048" y="8796"/>
                  </a:cubicBezTo>
                  <a:lnTo>
                    <a:pt x="3048" y="8796"/>
                  </a:lnTo>
                  <a:cubicBezTo>
                    <a:pt x="3044" y="8797"/>
                    <a:pt x="683" y="9702"/>
                    <a:pt x="517" y="10888"/>
                  </a:cubicBezTo>
                  <a:cubicBezTo>
                    <a:pt x="517" y="10888"/>
                    <a:pt x="2211" y="9862"/>
                    <a:pt x="3037" y="9862"/>
                  </a:cubicBezTo>
                  <a:cubicBezTo>
                    <a:pt x="3095" y="9862"/>
                    <a:pt x="3148" y="9867"/>
                    <a:pt x="3197" y="9878"/>
                  </a:cubicBezTo>
                  <a:cubicBezTo>
                    <a:pt x="3197" y="9878"/>
                    <a:pt x="3037" y="11009"/>
                    <a:pt x="808" y="12681"/>
                  </a:cubicBezTo>
                  <a:cubicBezTo>
                    <a:pt x="808" y="12681"/>
                    <a:pt x="808" y="12681"/>
                    <a:pt x="808" y="12681"/>
                  </a:cubicBezTo>
                  <a:cubicBezTo>
                    <a:pt x="825" y="12681"/>
                    <a:pt x="2591" y="12676"/>
                    <a:pt x="4160" y="10530"/>
                  </a:cubicBezTo>
                  <a:lnTo>
                    <a:pt x="4160" y="10530"/>
                  </a:lnTo>
                  <a:cubicBezTo>
                    <a:pt x="4160" y="10531"/>
                    <a:pt x="3651" y="11564"/>
                    <a:pt x="2553" y="12418"/>
                  </a:cubicBezTo>
                  <a:cubicBezTo>
                    <a:pt x="2553" y="12418"/>
                    <a:pt x="3774" y="12293"/>
                    <a:pt x="4612" y="11009"/>
                  </a:cubicBezTo>
                  <a:lnTo>
                    <a:pt x="4612" y="11009"/>
                  </a:lnTo>
                  <a:cubicBezTo>
                    <a:pt x="4612" y="11010"/>
                    <a:pt x="4383" y="11895"/>
                    <a:pt x="3869" y="12346"/>
                  </a:cubicBezTo>
                  <a:cubicBezTo>
                    <a:pt x="3869" y="12346"/>
                    <a:pt x="5130" y="11939"/>
                    <a:pt x="5723" y="10423"/>
                  </a:cubicBezTo>
                  <a:lnTo>
                    <a:pt x="5723" y="10423"/>
                  </a:lnTo>
                  <a:cubicBezTo>
                    <a:pt x="5723" y="10424"/>
                    <a:pt x="5446" y="11753"/>
                    <a:pt x="4932" y="12262"/>
                  </a:cubicBezTo>
                  <a:cubicBezTo>
                    <a:pt x="4932" y="12262"/>
                    <a:pt x="6610" y="11050"/>
                    <a:pt x="6431" y="9431"/>
                  </a:cubicBezTo>
                  <a:lnTo>
                    <a:pt x="6431" y="9431"/>
                  </a:lnTo>
                  <a:cubicBezTo>
                    <a:pt x="6432" y="9431"/>
                    <a:pt x="6814" y="10690"/>
                    <a:pt x="6147" y="11723"/>
                  </a:cubicBezTo>
                  <a:cubicBezTo>
                    <a:pt x="6147" y="11723"/>
                    <a:pt x="7494" y="9980"/>
                    <a:pt x="6940" y="8303"/>
                  </a:cubicBezTo>
                  <a:lnTo>
                    <a:pt x="6940" y="8303"/>
                  </a:lnTo>
                  <a:cubicBezTo>
                    <a:pt x="6941" y="8304"/>
                    <a:pt x="7812" y="10566"/>
                    <a:pt x="7324" y="11555"/>
                  </a:cubicBezTo>
                  <a:cubicBezTo>
                    <a:pt x="7324" y="11555"/>
                    <a:pt x="8777" y="10150"/>
                    <a:pt x="7228" y="7122"/>
                  </a:cubicBezTo>
                  <a:lnTo>
                    <a:pt x="7228" y="7122"/>
                  </a:lnTo>
                  <a:cubicBezTo>
                    <a:pt x="7228" y="7123"/>
                    <a:pt x="8170" y="8380"/>
                    <a:pt x="8342" y="9429"/>
                  </a:cubicBezTo>
                  <a:cubicBezTo>
                    <a:pt x="8342" y="9429"/>
                    <a:pt x="9085" y="8701"/>
                    <a:pt x="7896" y="6570"/>
                  </a:cubicBezTo>
                  <a:lnTo>
                    <a:pt x="7896" y="6570"/>
                  </a:lnTo>
                  <a:cubicBezTo>
                    <a:pt x="7896" y="6570"/>
                    <a:pt x="8901" y="7624"/>
                    <a:pt x="9085" y="8701"/>
                  </a:cubicBezTo>
                  <a:cubicBezTo>
                    <a:pt x="9085" y="8701"/>
                    <a:pt x="9931" y="7859"/>
                    <a:pt x="8249" y="5593"/>
                  </a:cubicBezTo>
                  <a:lnTo>
                    <a:pt x="8249" y="5593"/>
                  </a:lnTo>
                  <a:cubicBezTo>
                    <a:pt x="8249" y="5593"/>
                    <a:pt x="9591" y="6217"/>
                    <a:pt x="9875" y="7415"/>
                  </a:cubicBezTo>
                  <a:cubicBezTo>
                    <a:pt x="9875" y="7415"/>
                    <a:pt x="10048" y="6061"/>
                    <a:pt x="8856" y="4821"/>
                  </a:cubicBezTo>
                  <a:lnTo>
                    <a:pt x="8856" y="4821"/>
                  </a:lnTo>
                  <a:cubicBezTo>
                    <a:pt x="8856" y="4821"/>
                    <a:pt x="10834" y="5480"/>
                    <a:pt x="11348" y="6587"/>
                  </a:cubicBezTo>
                  <a:cubicBezTo>
                    <a:pt x="11348" y="6587"/>
                    <a:pt x="11518" y="5094"/>
                    <a:pt x="9389" y="3882"/>
                  </a:cubicBezTo>
                  <a:lnTo>
                    <a:pt x="9389" y="3882"/>
                  </a:lnTo>
                  <a:cubicBezTo>
                    <a:pt x="9389" y="3882"/>
                    <a:pt x="10408" y="3935"/>
                    <a:pt x="10819" y="4468"/>
                  </a:cubicBezTo>
                  <a:cubicBezTo>
                    <a:pt x="10819" y="4468"/>
                    <a:pt x="10182" y="2735"/>
                    <a:pt x="8014" y="2733"/>
                  </a:cubicBezTo>
                  <a:cubicBezTo>
                    <a:pt x="8014" y="2733"/>
                    <a:pt x="8520" y="2596"/>
                    <a:pt x="9053" y="2596"/>
                  </a:cubicBezTo>
                  <a:cubicBezTo>
                    <a:pt x="9393" y="2596"/>
                    <a:pt x="9744" y="2652"/>
                    <a:pt x="9980" y="2835"/>
                  </a:cubicBezTo>
                  <a:cubicBezTo>
                    <a:pt x="9980" y="2835"/>
                    <a:pt x="9386" y="2041"/>
                    <a:pt x="8240" y="2041"/>
                  </a:cubicBezTo>
                  <a:cubicBezTo>
                    <a:pt x="7984" y="2041"/>
                    <a:pt x="7701" y="2081"/>
                    <a:pt x="7391" y="2177"/>
                  </a:cubicBezTo>
                  <a:cubicBezTo>
                    <a:pt x="7391" y="2177"/>
                    <a:pt x="8143" y="1745"/>
                    <a:pt x="8780" y="1745"/>
                  </a:cubicBezTo>
                  <a:cubicBezTo>
                    <a:pt x="8927" y="1745"/>
                    <a:pt x="9068" y="1768"/>
                    <a:pt x="9192" y="1825"/>
                  </a:cubicBezTo>
                  <a:cubicBezTo>
                    <a:pt x="9192" y="1825"/>
                    <a:pt x="8486" y="1358"/>
                    <a:pt x="7574" y="1358"/>
                  </a:cubicBezTo>
                  <a:cubicBezTo>
                    <a:pt x="6985" y="1358"/>
                    <a:pt x="6309" y="1553"/>
                    <a:pt x="5682" y="2195"/>
                  </a:cubicBezTo>
                  <a:cubicBezTo>
                    <a:pt x="5681" y="2188"/>
                    <a:pt x="5681" y="2183"/>
                    <a:pt x="5679" y="2176"/>
                  </a:cubicBezTo>
                  <a:cubicBezTo>
                    <a:pt x="5663" y="2112"/>
                    <a:pt x="5642" y="2049"/>
                    <a:pt x="5625" y="1986"/>
                  </a:cubicBezTo>
                  <a:cubicBezTo>
                    <a:pt x="5605" y="1925"/>
                    <a:pt x="5588" y="1863"/>
                    <a:pt x="5570" y="1804"/>
                  </a:cubicBezTo>
                  <a:cubicBezTo>
                    <a:pt x="5551" y="1742"/>
                    <a:pt x="5528" y="1686"/>
                    <a:pt x="5507" y="1628"/>
                  </a:cubicBezTo>
                  <a:cubicBezTo>
                    <a:pt x="5463" y="1514"/>
                    <a:pt x="5425" y="1404"/>
                    <a:pt x="5374" y="1302"/>
                  </a:cubicBezTo>
                  <a:cubicBezTo>
                    <a:pt x="5326" y="1199"/>
                    <a:pt x="5282" y="1100"/>
                    <a:pt x="5233" y="1009"/>
                  </a:cubicBezTo>
                  <a:cubicBezTo>
                    <a:pt x="5182" y="920"/>
                    <a:pt x="5137" y="835"/>
                    <a:pt x="5090" y="756"/>
                  </a:cubicBezTo>
                  <a:cubicBezTo>
                    <a:pt x="4995" y="600"/>
                    <a:pt x="4898" y="472"/>
                    <a:pt x="4823" y="365"/>
                  </a:cubicBezTo>
                  <a:cubicBezTo>
                    <a:pt x="4656" y="164"/>
                    <a:pt x="4558" y="53"/>
                    <a:pt x="4558" y="53"/>
                  </a:cubicBezTo>
                  <a:lnTo>
                    <a:pt x="4532" y="72"/>
                  </a:lnTo>
                  <a:cubicBezTo>
                    <a:pt x="4532" y="72"/>
                    <a:pt x="4600" y="206"/>
                    <a:pt x="4726" y="427"/>
                  </a:cubicBezTo>
                  <a:cubicBezTo>
                    <a:pt x="4754" y="485"/>
                    <a:pt x="4784" y="549"/>
                    <a:pt x="4818" y="620"/>
                  </a:cubicBezTo>
                  <a:cubicBezTo>
                    <a:pt x="4835" y="653"/>
                    <a:pt x="4853" y="690"/>
                    <a:pt x="4870" y="727"/>
                  </a:cubicBezTo>
                  <a:cubicBezTo>
                    <a:pt x="4879" y="744"/>
                    <a:pt x="4890" y="763"/>
                    <a:pt x="4898" y="783"/>
                  </a:cubicBezTo>
                  <a:cubicBezTo>
                    <a:pt x="4907" y="802"/>
                    <a:pt x="4914" y="823"/>
                    <a:pt x="4923" y="842"/>
                  </a:cubicBezTo>
                  <a:cubicBezTo>
                    <a:pt x="4956" y="925"/>
                    <a:pt x="4993" y="1011"/>
                    <a:pt x="5032" y="1102"/>
                  </a:cubicBezTo>
                  <a:cubicBezTo>
                    <a:pt x="5067" y="1193"/>
                    <a:pt x="5098" y="1293"/>
                    <a:pt x="5135" y="1395"/>
                  </a:cubicBezTo>
                  <a:cubicBezTo>
                    <a:pt x="5175" y="1497"/>
                    <a:pt x="5202" y="1605"/>
                    <a:pt x="5233" y="1718"/>
                  </a:cubicBezTo>
                  <a:cubicBezTo>
                    <a:pt x="5242" y="1746"/>
                    <a:pt x="5251" y="1772"/>
                    <a:pt x="5258" y="1800"/>
                  </a:cubicBezTo>
                  <a:cubicBezTo>
                    <a:pt x="4819" y="1112"/>
                    <a:pt x="3881" y="1"/>
                    <a:pt x="2390" y="1"/>
                  </a:cubicBezTo>
                  <a:close/>
                </a:path>
              </a:pathLst>
            </a:custGeom>
            <a:solidFill>
              <a:srgbClr val="63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2614978" y="-157839"/>
              <a:ext cx="615615" cy="687860"/>
            </a:xfrm>
            <a:custGeom>
              <a:avLst/>
              <a:gdLst/>
              <a:ahLst/>
              <a:cxnLst/>
              <a:rect l="l" t="t" r="r" b="b"/>
              <a:pathLst>
                <a:path w="10021" h="11197" extrusionOk="0">
                  <a:moveTo>
                    <a:pt x="6077" y="0"/>
                  </a:moveTo>
                  <a:cubicBezTo>
                    <a:pt x="5493" y="0"/>
                    <a:pt x="4824" y="192"/>
                    <a:pt x="4202" y="821"/>
                  </a:cubicBezTo>
                  <a:cubicBezTo>
                    <a:pt x="4347" y="1873"/>
                    <a:pt x="4347" y="2982"/>
                    <a:pt x="4175" y="4115"/>
                  </a:cubicBezTo>
                  <a:cubicBezTo>
                    <a:pt x="3712" y="7183"/>
                    <a:pt x="2111" y="9734"/>
                    <a:pt x="1" y="11196"/>
                  </a:cubicBezTo>
                  <a:cubicBezTo>
                    <a:pt x="662" y="10998"/>
                    <a:pt x="1699" y="10488"/>
                    <a:pt x="2662" y="9172"/>
                  </a:cubicBezTo>
                  <a:lnTo>
                    <a:pt x="2662" y="9172"/>
                  </a:lnTo>
                  <a:cubicBezTo>
                    <a:pt x="2661" y="9173"/>
                    <a:pt x="2153" y="10206"/>
                    <a:pt x="1055" y="11060"/>
                  </a:cubicBezTo>
                  <a:cubicBezTo>
                    <a:pt x="1055" y="11060"/>
                    <a:pt x="2276" y="10935"/>
                    <a:pt x="3114" y="9651"/>
                  </a:cubicBezTo>
                  <a:lnTo>
                    <a:pt x="3114" y="9651"/>
                  </a:lnTo>
                  <a:cubicBezTo>
                    <a:pt x="3114" y="9651"/>
                    <a:pt x="2884" y="10537"/>
                    <a:pt x="2369" y="10988"/>
                  </a:cubicBezTo>
                  <a:cubicBezTo>
                    <a:pt x="2369" y="10988"/>
                    <a:pt x="3630" y="10583"/>
                    <a:pt x="4225" y="9065"/>
                  </a:cubicBezTo>
                  <a:lnTo>
                    <a:pt x="4225" y="9065"/>
                  </a:lnTo>
                  <a:cubicBezTo>
                    <a:pt x="4224" y="9066"/>
                    <a:pt x="3946" y="10395"/>
                    <a:pt x="3433" y="10904"/>
                  </a:cubicBezTo>
                  <a:cubicBezTo>
                    <a:pt x="3433" y="10904"/>
                    <a:pt x="5110" y="9691"/>
                    <a:pt x="4933" y="8072"/>
                  </a:cubicBezTo>
                  <a:lnTo>
                    <a:pt x="4933" y="8072"/>
                  </a:lnTo>
                  <a:cubicBezTo>
                    <a:pt x="4933" y="8073"/>
                    <a:pt x="5315" y="9332"/>
                    <a:pt x="4647" y="10365"/>
                  </a:cubicBezTo>
                  <a:cubicBezTo>
                    <a:pt x="4647" y="10365"/>
                    <a:pt x="5996" y="8621"/>
                    <a:pt x="5442" y="6946"/>
                  </a:cubicBezTo>
                  <a:lnTo>
                    <a:pt x="5442" y="6946"/>
                  </a:lnTo>
                  <a:cubicBezTo>
                    <a:pt x="5442" y="6947"/>
                    <a:pt x="6314" y="9208"/>
                    <a:pt x="5826" y="10197"/>
                  </a:cubicBezTo>
                  <a:cubicBezTo>
                    <a:pt x="5826" y="10197"/>
                    <a:pt x="7278" y="8792"/>
                    <a:pt x="5728" y="5764"/>
                  </a:cubicBezTo>
                  <a:lnTo>
                    <a:pt x="5728" y="5764"/>
                  </a:lnTo>
                  <a:cubicBezTo>
                    <a:pt x="5728" y="5764"/>
                    <a:pt x="6672" y="7022"/>
                    <a:pt x="6842" y="8072"/>
                  </a:cubicBezTo>
                  <a:cubicBezTo>
                    <a:pt x="6842" y="8072"/>
                    <a:pt x="7585" y="7344"/>
                    <a:pt x="6396" y="5211"/>
                  </a:cubicBezTo>
                  <a:lnTo>
                    <a:pt x="6396" y="5211"/>
                  </a:lnTo>
                  <a:cubicBezTo>
                    <a:pt x="6396" y="5212"/>
                    <a:pt x="7401" y="6266"/>
                    <a:pt x="7585" y="7344"/>
                  </a:cubicBezTo>
                  <a:cubicBezTo>
                    <a:pt x="7585" y="7344"/>
                    <a:pt x="8431" y="6501"/>
                    <a:pt x="6749" y="4234"/>
                  </a:cubicBezTo>
                  <a:lnTo>
                    <a:pt x="6749" y="4234"/>
                  </a:lnTo>
                  <a:cubicBezTo>
                    <a:pt x="6749" y="4234"/>
                    <a:pt x="8092" y="4859"/>
                    <a:pt x="8377" y="6057"/>
                  </a:cubicBezTo>
                  <a:cubicBezTo>
                    <a:pt x="8377" y="6057"/>
                    <a:pt x="8550" y="4704"/>
                    <a:pt x="7356" y="3463"/>
                  </a:cubicBezTo>
                  <a:lnTo>
                    <a:pt x="7356" y="3463"/>
                  </a:lnTo>
                  <a:cubicBezTo>
                    <a:pt x="7356" y="3463"/>
                    <a:pt x="9336" y="4122"/>
                    <a:pt x="9848" y="5231"/>
                  </a:cubicBezTo>
                  <a:cubicBezTo>
                    <a:pt x="9848" y="5231"/>
                    <a:pt x="10020" y="3736"/>
                    <a:pt x="7891" y="2524"/>
                  </a:cubicBezTo>
                  <a:lnTo>
                    <a:pt x="7891" y="2524"/>
                  </a:lnTo>
                  <a:cubicBezTo>
                    <a:pt x="7891" y="2524"/>
                    <a:pt x="8910" y="2577"/>
                    <a:pt x="9320" y="3110"/>
                  </a:cubicBezTo>
                  <a:cubicBezTo>
                    <a:pt x="9320" y="3110"/>
                    <a:pt x="8684" y="1377"/>
                    <a:pt x="6515" y="1375"/>
                  </a:cubicBezTo>
                  <a:cubicBezTo>
                    <a:pt x="6515" y="1375"/>
                    <a:pt x="7020" y="1239"/>
                    <a:pt x="7552" y="1239"/>
                  </a:cubicBezTo>
                  <a:cubicBezTo>
                    <a:pt x="7893" y="1239"/>
                    <a:pt x="8245" y="1295"/>
                    <a:pt x="8482" y="1479"/>
                  </a:cubicBezTo>
                  <a:cubicBezTo>
                    <a:pt x="8482" y="1479"/>
                    <a:pt x="7887" y="683"/>
                    <a:pt x="6741" y="683"/>
                  </a:cubicBezTo>
                  <a:cubicBezTo>
                    <a:pt x="6486" y="683"/>
                    <a:pt x="6204" y="723"/>
                    <a:pt x="5894" y="819"/>
                  </a:cubicBezTo>
                  <a:cubicBezTo>
                    <a:pt x="5894" y="819"/>
                    <a:pt x="6645" y="386"/>
                    <a:pt x="7282" y="386"/>
                  </a:cubicBezTo>
                  <a:cubicBezTo>
                    <a:pt x="7429" y="386"/>
                    <a:pt x="7570" y="409"/>
                    <a:pt x="7694" y="466"/>
                  </a:cubicBezTo>
                  <a:cubicBezTo>
                    <a:pt x="7694" y="466"/>
                    <a:pt x="6989" y="0"/>
                    <a:pt x="6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46"/>
          <p:cNvGrpSpPr/>
          <p:nvPr/>
        </p:nvGrpSpPr>
        <p:grpSpPr>
          <a:xfrm>
            <a:off x="6972775" y="3596350"/>
            <a:ext cx="1293951" cy="1343625"/>
            <a:chOff x="961000" y="3550350"/>
            <a:chExt cx="1293951" cy="1343625"/>
          </a:xfrm>
        </p:grpSpPr>
        <p:sp>
          <p:nvSpPr>
            <p:cNvPr id="2449" name="Google Shape;2449;p46"/>
            <p:cNvSpPr/>
            <p:nvPr/>
          </p:nvSpPr>
          <p:spPr>
            <a:xfrm>
              <a:off x="1769069" y="3647867"/>
              <a:ext cx="475588" cy="581362"/>
            </a:xfrm>
            <a:custGeom>
              <a:avLst/>
              <a:gdLst/>
              <a:ahLst/>
              <a:cxnLst/>
              <a:rect l="l" t="t" r="r" b="b"/>
              <a:pathLst>
                <a:path w="4204" h="5139" extrusionOk="0">
                  <a:moveTo>
                    <a:pt x="4084" y="1"/>
                  </a:moveTo>
                  <a:lnTo>
                    <a:pt x="3530" y="53"/>
                  </a:lnTo>
                  <a:cubicBezTo>
                    <a:pt x="3635" y="1169"/>
                    <a:pt x="3325" y="2255"/>
                    <a:pt x="2655" y="3111"/>
                  </a:cubicBezTo>
                  <a:cubicBezTo>
                    <a:pt x="1988" y="3963"/>
                    <a:pt x="1046" y="4486"/>
                    <a:pt x="1" y="4584"/>
                  </a:cubicBezTo>
                  <a:lnTo>
                    <a:pt x="52" y="5138"/>
                  </a:lnTo>
                  <a:lnTo>
                    <a:pt x="53" y="5138"/>
                  </a:lnTo>
                  <a:cubicBezTo>
                    <a:pt x="1251" y="5026"/>
                    <a:pt x="2332" y="4428"/>
                    <a:pt x="3093" y="3455"/>
                  </a:cubicBezTo>
                  <a:cubicBezTo>
                    <a:pt x="3851" y="2484"/>
                    <a:pt x="4204" y="1258"/>
                    <a:pt x="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2126439" y="3612797"/>
              <a:ext cx="128513" cy="126024"/>
            </a:xfrm>
            <a:custGeom>
              <a:avLst/>
              <a:gdLst/>
              <a:ahLst/>
              <a:cxnLst/>
              <a:rect l="l" t="t" r="r" b="b"/>
              <a:pathLst>
                <a:path w="1136" h="1114" extrusionOk="0">
                  <a:moveTo>
                    <a:pt x="553" y="1"/>
                  </a:moveTo>
                  <a:cubicBezTo>
                    <a:pt x="520" y="1"/>
                    <a:pt x="488" y="4"/>
                    <a:pt x="455" y="11"/>
                  </a:cubicBezTo>
                  <a:cubicBezTo>
                    <a:pt x="176" y="69"/>
                    <a:pt x="1" y="360"/>
                    <a:pt x="64" y="661"/>
                  </a:cubicBezTo>
                  <a:cubicBezTo>
                    <a:pt x="120" y="928"/>
                    <a:pt x="341" y="1114"/>
                    <a:pt x="584" y="1114"/>
                  </a:cubicBezTo>
                  <a:cubicBezTo>
                    <a:pt x="616" y="1114"/>
                    <a:pt x="649" y="1110"/>
                    <a:pt x="681" y="1103"/>
                  </a:cubicBezTo>
                  <a:cubicBezTo>
                    <a:pt x="960" y="1046"/>
                    <a:pt x="1136" y="754"/>
                    <a:pt x="1074" y="453"/>
                  </a:cubicBezTo>
                  <a:cubicBezTo>
                    <a:pt x="1019" y="186"/>
                    <a:pt x="796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2153476" y="3550350"/>
              <a:ext cx="72288" cy="129192"/>
            </a:xfrm>
            <a:custGeom>
              <a:avLst/>
              <a:gdLst/>
              <a:ahLst/>
              <a:cxnLst/>
              <a:rect l="l" t="t" r="r" b="b"/>
              <a:pathLst>
                <a:path w="639" h="1142" extrusionOk="0">
                  <a:moveTo>
                    <a:pt x="154" y="1"/>
                  </a:moveTo>
                  <a:cubicBezTo>
                    <a:pt x="120" y="1"/>
                    <a:pt x="87" y="12"/>
                    <a:pt x="60" y="36"/>
                  </a:cubicBezTo>
                  <a:cubicBezTo>
                    <a:pt x="4" y="89"/>
                    <a:pt x="0" y="177"/>
                    <a:pt x="51" y="235"/>
                  </a:cubicBezTo>
                  <a:cubicBezTo>
                    <a:pt x="267" y="468"/>
                    <a:pt x="332" y="773"/>
                    <a:pt x="192" y="901"/>
                  </a:cubicBezTo>
                  <a:cubicBezTo>
                    <a:pt x="136" y="952"/>
                    <a:pt x="132" y="1040"/>
                    <a:pt x="185" y="1098"/>
                  </a:cubicBezTo>
                  <a:cubicBezTo>
                    <a:pt x="211" y="1128"/>
                    <a:pt x="250" y="1142"/>
                    <a:pt x="286" y="1142"/>
                  </a:cubicBezTo>
                  <a:cubicBezTo>
                    <a:pt x="320" y="1142"/>
                    <a:pt x="355" y="1129"/>
                    <a:pt x="381" y="1105"/>
                  </a:cubicBezTo>
                  <a:cubicBezTo>
                    <a:pt x="639" y="868"/>
                    <a:pt x="585" y="401"/>
                    <a:pt x="257" y="45"/>
                  </a:cubicBezTo>
                  <a:cubicBezTo>
                    <a:pt x="229" y="16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2102455" y="3561097"/>
              <a:ext cx="83714" cy="123761"/>
            </a:xfrm>
            <a:custGeom>
              <a:avLst/>
              <a:gdLst/>
              <a:ahLst/>
              <a:cxnLst/>
              <a:rect l="l" t="t" r="r" b="b"/>
              <a:pathLst>
                <a:path w="740" h="1094" extrusionOk="0">
                  <a:moveTo>
                    <a:pt x="156" y="1"/>
                  </a:moveTo>
                  <a:cubicBezTo>
                    <a:pt x="122" y="1"/>
                    <a:pt x="88" y="13"/>
                    <a:pt x="60" y="38"/>
                  </a:cubicBezTo>
                  <a:cubicBezTo>
                    <a:pt x="4" y="89"/>
                    <a:pt x="1" y="176"/>
                    <a:pt x="53" y="234"/>
                  </a:cubicBezTo>
                  <a:cubicBezTo>
                    <a:pt x="343" y="548"/>
                    <a:pt x="422" y="799"/>
                    <a:pt x="408" y="857"/>
                  </a:cubicBezTo>
                  <a:cubicBezTo>
                    <a:pt x="357" y="910"/>
                    <a:pt x="355" y="994"/>
                    <a:pt x="404" y="1048"/>
                  </a:cubicBezTo>
                  <a:cubicBezTo>
                    <a:pt x="432" y="1078"/>
                    <a:pt x="469" y="1094"/>
                    <a:pt x="508" y="1094"/>
                  </a:cubicBezTo>
                  <a:cubicBezTo>
                    <a:pt x="541" y="1094"/>
                    <a:pt x="574" y="1082"/>
                    <a:pt x="602" y="1057"/>
                  </a:cubicBezTo>
                  <a:cubicBezTo>
                    <a:pt x="676" y="989"/>
                    <a:pt x="739" y="850"/>
                    <a:pt x="622" y="578"/>
                  </a:cubicBezTo>
                  <a:cubicBezTo>
                    <a:pt x="548" y="410"/>
                    <a:pt x="420" y="220"/>
                    <a:pt x="257" y="45"/>
                  </a:cubicBezTo>
                  <a:cubicBezTo>
                    <a:pt x="230" y="16"/>
                    <a:pt x="19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2072703" y="3601032"/>
              <a:ext cx="98760" cy="97742"/>
            </a:xfrm>
            <a:custGeom>
              <a:avLst/>
              <a:gdLst/>
              <a:ahLst/>
              <a:cxnLst/>
              <a:rect l="l" t="t" r="r" b="b"/>
              <a:pathLst>
                <a:path w="873" h="864" extrusionOk="0">
                  <a:moveTo>
                    <a:pt x="583" y="623"/>
                  </a:moveTo>
                  <a:cubicBezTo>
                    <a:pt x="565" y="639"/>
                    <a:pt x="555" y="657"/>
                    <a:pt x="546" y="678"/>
                  </a:cubicBezTo>
                  <a:cubicBezTo>
                    <a:pt x="553" y="657"/>
                    <a:pt x="565" y="639"/>
                    <a:pt x="583" y="623"/>
                  </a:cubicBezTo>
                  <a:close/>
                  <a:moveTo>
                    <a:pt x="539" y="728"/>
                  </a:moveTo>
                  <a:lnTo>
                    <a:pt x="539" y="728"/>
                  </a:lnTo>
                  <a:cubicBezTo>
                    <a:pt x="539" y="747"/>
                    <a:pt x="543" y="766"/>
                    <a:pt x="551" y="785"/>
                  </a:cubicBezTo>
                  <a:cubicBezTo>
                    <a:pt x="543" y="768"/>
                    <a:pt x="539" y="747"/>
                    <a:pt x="539" y="728"/>
                  </a:cubicBezTo>
                  <a:close/>
                  <a:moveTo>
                    <a:pt x="155" y="1"/>
                  </a:moveTo>
                  <a:cubicBezTo>
                    <a:pt x="121" y="1"/>
                    <a:pt x="88" y="13"/>
                    <a:pt x="62" y="37"/>
                  </a:cubicBezTo>
                  <a:cubicBezTo>
                    <a:pt x="4" y="90"/>
                    <a:pt x="1" y="178"/>
                    <a:pt x="53" y="234"/>
                  </a:cubicBezTo>
                  <a:cubicBezTo>
                    <a:pt x="350" y="557"/>
                    <a:pt x="523" y="753"/>
                    <a:pt x="557" y="795"/>
                  </a:cubicBezTo>
                  <a:cubicBezTo>
                    <a:pt x="562" y="804"/>
                    <a:pt x="569" y="813"/>
                    <a:pt x="576" y="820"/>
                  </a:cubicBezTo>
                  <a:cubicBezTo>
                    <a:pt x="602" y="850"/>
                    <a:pt x="641" y="864"/>
                    <a:pt x="678" y="864"/>
                  </a:cubicBezTo>
                  <a:cubicBezTo>
                    <a:pt x="711" y="864"/>
                    <a:pt x="744" y="851"/>
                    <a:pt x="772" y="827"/>
                  </a:cubicBezTo>
                  <a:cubicBezTo>
                    <a:pt x="872" y="734"/>
                    <a:pt x="783" y="630"/>
                    <a:pt x="744" y="587"/>
                  </a:cubicBezTo>
                  <a:cubicBezTo>
                    <a:pt x="718" y="555"/>
                    <a:pt x="679" y="511"/>
                    <a:pt x="632" y="458"/>
                  </a:cubicBezTo>
                  <a:cubicBezTo>
                    <a:pt x="534" y="346"/>
                    <a:pt x="400" y="201"/>
                    <a:pt x="258" y="46"/>
                  </a:cubicBezTo>
                  <a:cubicBezTo>
                    <a:pt x="230" y="16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2079264" y="3691534"/>
              <a:ext cx="105322" cy="46156"/>
            </a:xfrm>
            <a:custGeom>
              <a:avLst/>
              <a:gdLst/>
              <a:ahLst/>
              <a:cxnLst/>
              <a:rect l="l" t="t" r="r" b="b"/>
              <a:pathLst>
                <a:path w="931" h="408" extrusionOk="0">
                  <a:moveTo>
                    <a:pt x="775" y="0"/>
                  </a:moveTo>
                  <a:cubicBezTo>
                    <a:pt x="741" y="0"/>
                    <a:pt x="708" y="13"/>
                    <a:pt x="681" y="37"/>
                  </a:cubicBezTo>
                  <a:cubicBezTo>
                    <a:pt x="618" y="97"/>
                    <a:pt x="537" y="129"/>
                    <a:pt x="455" y="129"/>
                  </a:cubicBezTo>
                  <a:cubicBezTo>
                    <a:pt x="378" y="129"/>
                    <a:pt x="307" y="99"/>
                    <a:pt x="258" y="46"/>
                  </a:cubicBezTo>
                  <a:cubicBezTo>
                    <a:pt x="230" y="16"/>
                    <a:pt x="193" y="2"/>
                    <a:pt x="155" y="2"/>
                  </a:cubicBezTo>
                  <a:cubicBezTo>
                    <a:pt x="121" y="2"/>
                    <a:pt x="87" y="13"/>
                    <a:pt x="60" y="37"/>
                  </a:cubicBezTo>
                  <a:cubicBezTo>
                    <a:pt x="4" y="90"/>
                    <a:pt x="0" y="178"/>
                    <a:pt x="53" y="234"/>
                  </a:cubicBezTo>
                  <a:cubicBezTo>
                    <a:pt x="155" y="346"/>
                    <a:pt x="299" y="407"/>
                    <a:pt x="455" y="407"/>
                  </a:cubicBezTo>
                  <a:cubicBezTo>
                    <a:pt x="607" y="407"/>
                    <a:pt x="755" y="350"/>
                    <a:pt x="870" y="243"/>
                  </a:cubicBezTo>
                  <a:cubicBezTo>
                    <a:pt x="927" y="190"/>
                    <a:pt x="930" y="102"/>
                    <a:pt x="877" y="46"/>
                  </a:cubicBezTo>
                  <a:cubicBezTo>
                    <a:pt x="851" y="16"/>
                    <a:pt x="81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1104898" y="3647867"/>
              <a:ext cx="475362" cy="581362"/>
            </a:xfrm>
            <a:custGeom>
              <a:avLst/>
              <a:gdLst/>
              <a:ahLst/>
              <a:cxnLst/>
              <a:rect l="l" t="t" r="r" b="b"/>
              <a:pathLst>
                <a:path w="4202" h="5139" extrusionOk="0">
                  <a:moveTo>
                    <a:pt x="118" y="1"/>
                  </a:moveTo>
                  <a:cubicBezTo>
                    <a:pt x="1" y="1258"/>
                    <a:pt x="351" y="2486"/>
                    <a:pt x="1109" y="3455"/>
                  </a:cubicBezTo>
                  <a:cubicBezTo>
                    <a:pt x="1871" y="4428"/>
                    <a:pt x="2951" y="5026"/>
                    <a:pt x="4151" y="5138"/>
                  </a:cubicBezTo>
                  <a:lnTo>
                    <a:pt x="4202" y="4584"/>
                  </a:lnTo>
                  <a:cubicBezTo>
                    <a:pt x="3158" y="4486"/>
                    <a:pt x="2214" y="3963"/>
                    <a:pt x="1548" y="3111"/>
                  </a:cubicBezTo>
                  <a:cubicBezTo>
                    <a:pt x="879" y="2255"/>
                    <a:pt x="567" y="1169"/>
                    <a:pt x="672" y="53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1094377" y="3612797"/>
              <a:ext cx="128513" cy="126024"/>
            </a:xfrm>
            <a:custGeom>
              <a:avLst/>
              <a:gdLst/>
              <a:ahLst/>
              <a:cxnLst/>
              <a:rect l="l" t="t" r="r" b="b"/>
              <a:pathLst>
                <a:path w="1136" h="1114" extrusionOk="0">
                  <a:moveTo>
                    <a:pt x="584" y="1"/>
                  </a:moveTo>
                  <a:cubicBezTo>
                    <a:pt x="340" y="1"/>
                    <a:pt x="118" y="186"/>
                    <a:pt x="64" y="453"/>
                  </a:cubicBezTo>
                  <a:cubicBezTo>
                    <a:pt x="1" y="754"/>
                    <a:pt x="176" y="1046"/>
                    <a:pt x="455" y="1103"/>
                  </a:cubicBezTo>
                  <a:cubicBezTo>
                    <a:pt x="488" y="1110"/>
                    <a:pt x="520" y="1114"/>
                    <a:pt x="553" y="1114"/>
                  </a:cubicBezTo>
                  <a:cubicBezTo>
                    <a:pt x="796" y="1114"/>
                    <a:pt x="1018" y="928"/>
                    <a:pt x="1072" y="661"/>
                  </a:cubicBezTo>
                  <a:cubicBezTo>
                    <a:pt x="1136" y="360"/>
                    <a:pt x="960" y="69"/>
                    <a:pt x="681" y="11"/>
                  </a:cubicBezTo>
                  <a:cubicBezTo>
                    <a:pt x="649" y="4"/>
                    <a:pt x="616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1098563" y="3559174"/>
              <a:ext cx="53509" cy="126477"/>
            </a:xfrm>
            <a:custGeom>
              <a:avLst/>
              <a:gdLst/>
              <a:ahLst/>
              <a:cxnLst/>
              <a:rect l="l" t="t" r="r" b="b"/>
              <a:pathLst>
                <a:path w="473" h="1118" extrusionOk="0">
                  <a:moveTo>
                    <a:pt x="312" y="0"/>
                  </a:moveTo>
                  <a:cubicBezTo>
                    <a:pt x="275" y="0"/>
                    <a:pt x="237" y="16"/>
                    <a:pt x="209" y="46"/>
                  </a:cubicBezTo>
                  <a:cubicBezTo>
                    <a:pt x="74" y="192"/>
                    <a:pt x="0" y="379"/>
                    <a:pt x="2" y="574"/>
                  </a:cubicBezTo>
                  <a:cubicBezTo>
                    <a:pt x="4" y="771"/>
                    <a:pt x="83" y="951"/>
                    <a:pt x="223" y="1081"/>
                  </a:cubicBezTo>
                  <a:cubicBezTo>
                    <a:pt x="250" y="1106"/>
                    <a:pt x="285" y="1118"/>
                    <a:pt x="318" y="1118"/>
                  </a:cubicBezTo>
                  <a:cubicBezTo>
                    <a:pt x="355" y="1118"/>
                    <a:pt x="393" y="1102"/>
                    <a:pt x="420" y="1072"/>
                  </a:cubicBezTo>
                  <a:cubicBezTo>
                    <a:pt x="472" y="1016"/>
                    <a:pt x="469" y="928"/>
                    <a:pt x="413" y="876"/>
                  </a:cubicBezTo>
                  <a:cubicBezTo>
                    <a:pt x="328" y="799"/>
                    <a:pt x="281" y="690"/>
                    <a:pt x="281" y="571"/>
                  </a:cubicBezTo>
                  <a:cubicBezTo>
                    <a:pt x="279" y="448"/>
                    <a:pt x="327" y="329"/>
                    <a:pt x="414" y="234"/>
                  </a:cubicBezTo>
                  <a:cubicBezTo>
                    <a:pt x="467" y="178"/>
                    <a:pt x="462" y="90"/>
                    <a:pt x="406" y="37"/>
                  </a:cubicBezTo>
                  <a:cubicBezTo>
                    <a:pt x="379" y="13"/>
                    <a:pt x="346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1123564" y="3550350"/>
              <a:ext cx="72515" cy="129192"/>
            </a:xfrm>
            <a:custGeom>
              <a:avLst/>
              <a:gdLst/>
              <a:ahLst/>
              <a:cxnLst/>
              <a:rect l="l" t="t" r="r" b="b"/>
              <a:pathLst>
                <a:path w="641" h="1142" extrusionOk="0">
                  <a:moveTo>
                    <a:pt x="486" y="1"/>
                  </a:moveTo>
                  <a:cubicBezTo>
                    <a:pt x="448" y="1"/>
                    <a:pt x="411" y="16"/>
                    <a:pt x="383" y="45"/>
                  </a:cubicBezTo>
                  <a:cubicBezTo>
                    <a:pt x="55" y="401"/>
                    <a:pt x="0" y="868"/>
                    <a:pt x="258" y="1105"/>
                  </a:cubicBezTo>
                  <a:cubicBezTo>
                    <a:pt x="286" y="1129"/>
                    <a:pt x="320" y="1142"/>
                    <a:pt x="353" y="1142"/>
                  </a:cubicBezTo>
                  <a:cubicBezTo>
                    <a:pt x="390" y="1142"/>
                    <a:pt x="428" y="1128"/>
                    <a:pt x="455" y="1098"/>
                  </a:cubicBezTo>
                  <a:cubicBezTo>
                    <a:pt x="507" y="1040"/>
                    <a:pt x="504" y="952"/>
                    <a:pt x="448" y="899"/>
                  </a:cubicBezTo>
                  <a:cubicBezTo>
                    <a:pt x="309" y="773"/>
                    <a:pt x="372" y="468"/>
                    <a:pt x="588" y="235"/>
                  </a:cubicBezTo>
                  <a:cubicBezTo>
                    <a:pt x="641" y="177"/>
                    <a:pt x="637" y="89"/>
                    <a:pt x="579" y="36"/>
                  </a:cubicBezTo>
                  <a:cubicBezTo>
                    <a:pt x="553" y="12"/>
                    <a:pt x="519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1163272" y="3561097"/>
              <a:ext cx="83601" cy="123761"/>
            </a:xfrm>
            <a:custGeom>
              <a:avLst/>
              <a:gdLst/>
              <a:ahLst/>
              <a:cxnLst/>
              <a:rect l="l" t="t" r="r" b="b"/>
              <a:pathLst>
                <a:path w="739" h="1094" extrusionOk="0">
                  <a:moveTo>
                    <a:pt x="585" y="0"/>
                  </a:moveTo>
                  <a:cubicBezTo>
                    <a:pt x="547" y="0"/>
                    <a:pt x="510" y="15"/>
                    <a:pt x="483" y="45"/>
                  </a:cubicBezTo>
                  <a:cubicBezTo>
                    <a:pt x="321" y="220"/>
                    <a:pt x="192" y="410"/>
                    <a:pt x="120" y="578"/>
                  </a:cubicBezTo>
                  <a:cubicBezTo>
                    <a:pt x="0" y="850"/>
                    <a:pt x="65" y="989"/>
                    <a:pt x="139" y="1057"/>
                  </a:cubicBezTo>
                  <a:cubicBezTo>
                    <a:pt x="165" y="1082"/>
                    <a:pt x="199" y="1094"/>
                    <a:pt x="232" y="1094"/>
                  </a:cubicBezTo>
                  <a:cubicBezTo>
                    <a:pt x="270" y="1094"/>
                    <a:pt x="307" y="1078"/>
                    <a:pt x="335" y="1048"/>
                  </a:cubicBezTo>
                  <a:cubicBezTo>
                    <a:pt x="384" y="994"/>
                    <a:pt x="384" y="910"/>
                    <a:pt x="334" y="857"/>
                  </a:cubicBezTo>
                  <a:cubicBezTo>
                    <a:pt x="318" y="797"/>
                    <a:pt x="397" y="548"/>
                    <a:pt x="688" y="234"/>
                  </a:cubicBezTo>
                  <a:cubicBezTo>
                    <a:pt x="739" y="176"/>
                    <a:pt x="735" y="89"/>
                    <a:pt x="679" y="36"/>
                  </a:cubicBezTo>
                  <a:cubicBezTo>
                    <a:pt x="653" y="12"/>
                    <a:pt x="619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1177978" y="3601145"/>
              <a:ext cx="98647" cy="97629"/>
            </a:xfrm>
            <a:custGeom>
              <a:avLst/>
              <a:gdLst/>
              <a:ahLst/>
              <a:cxnLst/>
              <a:rect l="l" t="t" r="r" b="b"/>
              <a:pathLst>
                <a:path w="872" h="863" extrusionOk="0">
                  <a:moveTo>
                    <a:pt x="335" y="726"/>
                  </a:moveTo>
                  <a:cubicBezTo>
                    <a:pt x="335" y="747"/>
                    <a:pt x="330" y="766"/>
                    <a:pt x="321" y="784"/>
                  </a:cubicBezTo>
                  <a:cubicBezTo>
                    <a:pt x="330" y="765"/>
                    <a:pt x="335" y="745"/>
                    <a:pt x="335" y="726"/>
                  </a:cubicBezTo>
                  <a:close/>
                  <a:moveTo>
                    <a:pt x="717" y="1"/>
                  </a:moveTo>
                  <a:cubicBezTo>
                    <a:pt x="680" y="1"/>
                    <a:pt x="642" y="16"/>
                    <a:pt x="614" y="45"/>
                  </a:cubicBezTo>
                  <a:cubicBezTo>
                    <a:pt x="472" y="200"/>
                    <a:pt x="339" y="345"/>
                    <a:pt x="240" y="457"/>
                  </a:cubicBezTo>
                  <a:cubicBezTo>
                    <a:pt x="193" y="510"/>
                    <a:pt x="154" y="554"/>
                    <a:pt x="128" y="586"/>
                  </a:cubicBezTo>
                  <a:cubicBezTo>
                    <a:pt x="90" y="629"/>
                    <a:pt x="0" y="733"/>
                    <a:pt x="100" y="826"/>
                  </a:cubicBezTo>
                  <a:cubicBezTo>
                    <a:pt x="128" y="850"/>
                    <a:pt x="161" y="863"/>
                    <a:pt x="195" y="863"/>
                  </a:cubicBezTo>
                  <a:cubicBezTo>
                    <a:pt x="232" y="863"/>
                    <a:pt x="270" y="849"/>
                    <a:pt x="297" y="819"/>
                  </a:cubicBezTo>
                  <a:cubicBezTo>
                    <a:pt x="304" y="812"/>
                    <a:pt x="311" y="803"/>
                    <a:pt x="316" y="794"/>
                  </a:cubicBezTo>
                  <a:cubicBezTo>
                    <a:pt x="349" y="752"/>
                    <a:pt x="523" y="556"/>
                    <a:pt x="819" y="233"/>
                  </a:cubicBezTo>
                  <a:cubicBezTo>
                    <a:pt x="872" y="177"/>
                    <a:pt x="867" y="89"/>
                    <a:pt x="811" y="36"/>
                  </a:cubicBezTo>
                  <a:cubicBezTo>
                    <a:pt x="784" y="13"/>
                    <a:pt x="751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1164856" y="3691534"/>
              <a:ext cx="105322" cy="46156"/>
            </a:xfrm>
            <a:custGeom>
              <a:avLst/>
              <a:gdLst/>
              <a:ahLst/>
              <a:cxnLst/>
              <a:rect l="l" t="t" r="r" b="b"/>
              <a:pathLst>
                <a:path w="931" h="408" extrusionOk="0">
                  <a:moveTo>
                    <a:pt x="155" y="0"/>
                  </a:moveTo>
                  <a:cubicBezTo>
                    <a:pt x="117" y="0"/>
                    <a:pt x="80" y="16"/>
                    <a:pt x="53" y="46"/>
                  </a:cubicBezTo>
                  <a:cubicBezTo>
                    <a:pt x="0" y="102"/>
                    <a:pt x="4" y="190"/>
                    <a:pt x="60" y="243"/>
                  </a:cubicBezTo>
                  <a:cubicBezTo>
                    <a:pt x="176" y="350"/>
                    <a:pt x="323" y="407"/>
                    <a:pt x="476" y="407"/>
                  </a:cubicBezTo>
                  <a:cubicBezTo>
                    <a:pt x="632" y="407"/>
                    <a:pt x="776" y="346"/>
                    <a:pt x="877" y="234"/>
                  </a:cubicBezTo>
                  <a:cubicBezTo>
                    <a:pt x="930" y="178"/>
                    <a:pt x="927" y="90"/>
                    <a:pt x="870" y="37"/>
                  </a:cubicBezTo>
                  <a:cubicBezTo>
                    <a:pt x="843" y="13"/>
                    <a:pt x="809" y="0"/>
                    <a:pt x="775" y="0"/>
                  </a:cubicBezTo>
                  <a:cubicBezTo>
                    <a:pt x="737" y="0"/>
                    <a:pt x="700" y="16"/>
                    <a:pt x="672" y="46"/>
                  </a:cubicBezTo>
                  <a:cubicBezTo>
                    <a:pt x="623" y="99"/>
                    <a:pt x="553" y="129"/>
                    <a:pt x="476" y="129"/>
                  </a:cubicBezTo>
                  <a:cubicBezTo>
                    <a:pt x="393" y="129"/>
                    <a:pt x="313" y="97"/>
                    <a:pt x="249" y="37"/>
                  </a:cubicBezTo>
                  <a:cubicBezTo>
                    <a:pt x="223" y="13"/>
                    <a:pt x="189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1388169" y="4709803"/>
              <a:ext cx="208607" cy="133604"/>
            </a:xfrm>
            <a:custGeom>
              <a:avLst/>
              <a:gdLst/>
              <a:ahLst/>
              <a:cxnLst/>
              <a:rect l="l" t="t" r="r" b="b"/>
              <a:pathLst>
                <a:path w="1844" h="1181" extrusionOk="0">
                  <a:moveTo>
                    <a:pt x="432" y="1"/>
                  </a:moveTo>
                  <a:cubicBezTo>
                    <a:pt x="9" y="1"/>
                    <a:pt x="0" y="524"/>
                    <a:pt x="145" y="793"/>
                  </a:cubicBezTo>
                  <a:cubicBezTo>
                    <a:pt x="262" y="1010"/>
                    <a:pt x="520" y="1181"/>
                    <a:pt x="811" y="1181"/>
                  </a:cubicBezTo>
                  <a:cubicBezTo>
                    <a:pt x="934" y="1181"/>
                    <a:pt x="1063" y="1150"/>
                    <a:pt x="1189" y="1079"/>
                  </a:cubicBezTo>
                  <a:cubicBezTo>
                    <a:pt x="1578" y="859"/>
                    <a:pt x="1843" y="661"/>
                    <a:pt x="1677" y="353"/>
                  </a:cubicBezTo>
                  <a:cubicBezTo>
                    <a:pt x="1510" y="44"/>
                    <a:pt x="1077" y="172"/>
                    <a:pt x="651" y="39"/>
                  </a:cubicBezTo>
                  <a:cubicBezTo>
                    <a:pt x="568" y="13"/>
                    <a:pt x="495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1346425" y="4707767"/>
              <a:ext cx="96950" cy="62220"/>
            </a:xfrm>
            <a:custGeom>
              <a:avLst/>
              <a:gdLst/>
              <a:ahLst/>
              <a:cxnLst/>
              <a:rect l="l" t="t" r="r" b="b"/>
              <a:pathLst>
                <a:path w="857" h="550" extrusionOk="0">
                  <a:moveTo>
                    <a:pt x="218" y="0"/>
                  </a:moveTo>
                  <a:cubicBezTo>
                    <a:pt x="207" y="0"/>
                    <a:pt x="197" y="1"/>
                    <a:pt x="186" y="2"/>
                  </a:cubicBezTo>
                  <a:cubicBezTo>
                    <a:pt x="132" y="9"/>
                    <a:pt x="85" y="37"/>
                    <a:pt x="53" y="79"/>
                  </a:cubicBezTo>
                  <a:cubicBezTo>
                    <a:pt x="0" y="150"/>
                    <a:pt x="14" y="248"/>
                    <a:pt x="85" y="300"/>
                  </a:cubicBezTo>
                  <a:cubicBezTo>
                    <a:pt x="113" y="322"/>
                    <a:pt x="147" y="333"/>
                    <a:pt x="180" y="333"/>
                  </a:cubicBezTo>
                  <a:cubicBezTo>
                    <a:pt x="200" y="333"/>
                    <a:pt x="220" y="329"/>
                    <a:pt x="239" y="321"/>
                  </a:cubicBezTo>
                  <a:cubicBezTo>
                    <a:pt x="292" y="337"/>
                    <a:pt x="416" y="393"/>
                    <a:pt x="581" y="518"/>
                  </a:cubicBezTo>
                  <a:cubicBezTo>
                    <a:pt x="609" y="539"/>
                    <a:pt x="642" y="549"/>
                    <a:pt x="676" y="549"/>
                  </a:cubicBezTo>
                  <a:cubicBezTo>
                    <a:pt x="725" y="549"/>
                    <a:pt x="772" y="528"/>
                    <a:pt x="804" y="486"/>
                  </a:cubicBezTo>
                  <a:cubicBezTo>
                    <a:pt x="856" y="416"/>
                    <a:pt x="842" y="318"/>
                    <a:pt x="772" y="265"/>
                  </a:cubicBezTo>
                  <a:cubicBezTo>
                    <a:pt x="663" y="183"/>
                    <a:pt x="399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1337827" y="4741253"/>
              <a:ext cx="109055" cy="50342"/>
            </a:xfrm>
            <a:custGeom>
              <a:avLst/>
              <a:gdLst/>
              <a:ahLst/>
              <a:cxnLst/>
              <a:rect l="l" t="t" r="r" b="b"/>
              <a:pathLst>
                <a:path w="964" h="445" extrusionOk="0">
                  <a:moveTo>
                    <a:pt x="454" y="1"/>
                  </a:moveTo>
                  <a:cubicBezTo>
                    <a:pt x="451" y="1"/>
                    <a:pt x="449" y="1"/>
                    <a:pt x="446" y="1"/>
                  </a:cubicBezTo>
                  <a:cubicBezTo>
                    <a:pt x="285" y="3"/>
                    <a:pt x="143" y="73"/>
                    <a:pt x="54" y="189"/>
                  </a:cubicBezTo>
                  <a:cubicBezTo>
                    <a:pt x="1" y="259"/>
                    <a:pt x="15" y="359"/>
                    <a:pt x="85" y="411"/>
                  </a:cubicBezTo>
                  <a:cubicBezTo>
                    <a:pt x="115" y="434"/>
                    <a:pt x="148" y="443"/>
                    <a:pt x="182" y="443"/>
                  </a:cubicBezTo>
                  <a:lnTo>
                    <a:pt x="182" y="445"/>
                  </a:lnTo>
                  <a:cubicBezTo>
                    <a:pt x="229" y="445"/>
                    <a:pt x="276" y="422"/>
                    <a:pt x="308" y="380"/>
                  </a:cubicBezTo>
                  <a:cubicBezTo>
                    <a:pt x="347" y="329"/>
                    <a:pt x="415" y="320"/>
                    <a:pt x="452" y="318"/>
                  </a:cubicBezTo>
                  <a:cubicBezTo>
                    <a:pt x="531" y="318"/>
                    <a:pt x="615" y="348"/>
                    <a:pt x="689" y="403"/>
                  </a:cubicBezTo>
                  <a:cubicBezTo>
                    <a:pt x="717" y="424"/>
                    <a:pt x="750" y="434"/>
                    <a:pt x="784" y="434"/>
                  </a:cubicBezTo>
                  <a:cubicBezTo>
                    <a:pt x="832" y="434"/>
                    <a:pt x="879" y="413"/>
                    <a:pt x="911" y="371"/>
                  </a:cubicBezTo>
                  <a:cubicBezTo>
                    <a:pt x="964" y="301"/>
                    <a:pt x="950" y="203"/>
                    <a:pt x="880" y="148"/>
                  </a:cubicBezTo>
                  <a:cubicBezTo>
                    <a:pt x="752" y="53"/>
                    <a:pt x="602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1347443" y="4763992"/>
              <a:ext cx="122065" cy="69913"/>
            </a:xfrm>
            <a:custGeom>
              <a:avLst/>
              <a:gdLst/>
              <a:ahLst/>
              <a:cxnLst/>
              <a:rect l="l" t="t" r="r" b="b"/>
              <a:pathLst>
                <a:path w="1079" h="618" extrusionOk="0">
                  <a:moveTo>
                    <a:pt x="693" y="0"/>
                  </a:moveTo>
                  <a:cubicBezTo>
                    <a:pt x="472" y="0"/>
                    <a:pt x="229" y="129"/>
                    <a:pt x="53" y="363"/>
                  </a:cubicBezTo>
                  <a:cubicBezTo>
                    <a:pt x="0" y="433"/>
                    <a:pt x="14" y="531"/>
                    <a:pt x="84" y="586"/>
                  </a:cubicBezTo>
                  <a:cubicBezTo>
                    <a:pt x="112" y="607"/>
                    <a:pt x="147" y="617"/>
                    <a:pt x="181" y="617"/>
                  </a:cubicBezTo>
                  <a:cubicBezTo>
                    <a:pt x="228" y="617"/>
                    <a:pt x="276" y="595"/>
                    <a:pt x="307" y="554"/>
                  </a:cubicBezTo>
                  <a:cubicBezTo>
                    <a:pt x="425" y="396"/>
                    <a:pt x="579" y="320"/>
                    <a:pt x="694" y="320"/>
                  </a:cubicBezTo>
                  <a:cubicBezTo>
                    <a:pt x="737" y="320"/>
                    <a:pt x="775" y="331"/>
                    <a:pt x="804" y="352"/>
                  </a:cubicBezTo>
                  <a:cubicBezTo>
                    <a:pt x="832" y="374"/>
                    <a:pt x="866" y="384"/>
                    <a:pt x="899" y="384"/>
                  </a:cubicBezTo>
                  <a:cubicBezTo>
                    <a:pt x="947" y="384"/>
                    <a:pt x="995" y="362"/>
                    <a:pt x="1026" y="321"/>
                  </a:cubicBezTo>
                  <a:cubicBezTo>
                    <a:pt x="1079" y="251"/>
                    <a:pt x="1065" y="151"/>
                    <a:pt x="995" y="98"/>
                  </a:cubicBezTo>
                  <a:cubicBezTo>
                    <a:pt x="906" y="32"/>
                    <a:pt x="802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1380703" y="4790803"/>
              <a:ext cx="100118" cy="68103"/>
            </a:xfrm>
            <a:custGeom>
              <a:avLst/>
              <a:gdLst/>
              <a:ahLst/>
              <a:cxnLst/>
              <a:rect l="l" t="t" r="r" b="b"/>
              <a:pathLst>
                <a:path w="885" h="602" extrusionOk="0">
                  <a:moveTo>
                    <a:pt x="608" y="1"/>
                  </a:moveTo>
                  <a:cubicBezTo>
                    <a:pt x="430" y="1"/>
                    <a:pt x="219" y="126"/>
                    <a:pt x="53" y="347"/>
                  </a:cubicBezTo>
                  <a:cubicBezTo>
                    <a:pt x="1" y="417"/>
                    <a:pt x="15" y="515"/>
                    <a:pt x="83" y="570"/>
                  </a:cubicBezTo>
                  <a:cubicBezTo>
                    <a:pt x="113" y="591"/>
                    <a:pt x="146" y="601"/>
                    <a:pt x="180" y="601"/>
                  </a:cubicBezTo>
                  <a:cubicBezTo>
                    <a:pt x="227" y="601"/>
                    <a:pt x="276" y="579"/>
                    <a:pt x="306" y="538"/>
                  </a:cubicBezTo>
                  <a:cubicBezTo>
                    <a:pt x="430" y="375"/>
                    <a:pt x="557" y="318"/>
                    <a:pt x="603" y="318"/>
                  </a:cubicBezTo>
                  <a:cubicBezTo>
                    <a:pt x="606" y="318"/>
                    <a:pt x="609" y="318"/>
                    <a:pt x="611" y="319"/>
                  </a:cubicBezTo>
                  <a:cubicBezTo>
                    <a:pt x="639" y="339"/>
                    <a:pt x="672" y="348"/>
                    <a:pt x="704" y="348"/>
                  </a:cubicBezTo>
                  <a:cubicBezTo>
                    <a:pt x="753" y="348"/>
                    <a:pt x="801" y="327"/>
                    <a:pt x="832" y="286"/>
                  </a:cubicBezTo>
                  <a:cubicBezTo>
                    <a:pt x="885" y="215"/>
                    <a:pt x="871" y="115"/>
                    <a:pt x="801" y="63"/>
                  </a:cubicBezTo>
                  <a:cubicBezTo>
                    <a:pt x="745" y="21"/>
                    <a:pt x="67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1416677" y="4797478"/>
              <a:ext cx="88013" cy="80207"/>
            </a:xfrm>
            <a:custGeom>
              <a:avLst/>
              <a:gdLst/>
              <a:ahLst/>
              <a:cxnLst/>
              <a:rect l="l" t="t" r="r" b="b"/>
              <a:pathLst>
                <a:path w="778" h="709" extrusionOk="0">
                  <a:moveTo>
                    <a:pt x="584" y="0"/>
                  </a:moveTo>
                  <a:cubicBezTo>
                    <a:pt x="575" y="0"/>
                    <a:pt x="566" y="1"/>
                    <a:pt x="556" y="2"/>
                  </a:cubicBezTo>
                  <a:cubicBezTo>
                    <a:pt x="406" y="23"/>
                    <a:pt x="200" y="260"/>
                    <a:pt x="53" y="455"/>
                  </a:cubicBezTo>
                  <a:cubicBezTo>
                    <a:pt x="0" y="525"/>
                    <a:pt x="14" y="623"/>
                    <a:pt x="85" y="677"/>
                  </a:cubicBezTo>
                  <a:cubicBezTo>
                    <a:pt x="114" y="698"/>
                    <a:pt x="148" y="709"/>
                    <a:pt x="181" y="709"/>
                  </a:cubicBezTo>
                  <a:cubicBezTo>
                    <a:pt x="228" y="709"/>
                    <a:pt x="276" y="686"/>
                    <a:pt x="307" y="646"/>
                  </a:cubicBezTo>
                  <a:cubicBezTo>
                    <a:pt x="448" y="460"/>
                    <a:pt x="558" y="356"/>
                    <a:pt x="604" y="323"/>
                  </a:cubicBezTo>
                  <a:cubicBezTo>
                    <a:pt x="651" y="321"/>
                    <a:pt x="695" y="300"/>
                    <a:pt x="725" y="260"/>
                  </a:cubicBezTo>
                  <a:cubicBezTo>
                    <a:pt x="777" y="190"/>
                    <a:pt x="763" y="90"/>
                    <a:pt x="695" y="37"/>
                  </a:cubicBezTo>
                  <a:cubicBezTo>
                    <a:pt x="663" y="13"/>
                    <a:pt x="625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1411473" y="4423249"/>
              <a:ext cx="164487" cy="381240"/>
            </a:xfrm>
            <a:custGeom>
              <a:avLst/>
              <a:gdLst/>
              <a:ahLst/>
              <a:cxnLst/>
              <a:rect l="l" t="t" r="r" b="b"/>
              <a:pathLst>
                <a:path w="1454" h="3370" extrusionOk="0">
                  <a:moveTo>
                    <a:pt x="773" y="0"/>
                  </a:moveTo>
                  <a:cubicBezTo>
                    <a:pt x="374" y="293"/>
                    <a:pt x="145" y="660"/>
                    <a:pt x="87" y="1089"/>
                  </a:cubicBezTo>
                  <a:cubicBezTo>
                    <a:pt x="1" y="1731"/>
                    <a:pt x="306" y="2477"/>
                    <a:pt x="1016" y="3370"/>
                  </a:cubicBezTo>
                  <a:lnTo>
                    <a:pt x="1453" y="3022"/>
                  </a:lnTo>
                  <a:cubicBezTo>
                    <a:pt x="850" y="2265"/>
                    <a:pt x="576" y="1640"/>
                    <a:pt x="639" y="1163"/>
                  </a:cubicBezTo>
                  <a:cubicBezTo>
                    <a:pt x="676" y="886"/>
                    <a:pt x="827" y="653"/>
                    <a:pt x="1102" y="449"/>
                  </a:cubicBezTo>
                  <a:lnTo>
                    <a:pt x="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1738525" y="4726094"/>
              <a:ext cx="208607" cy="133604"/>
            </a:xfrm>
            <a:custGeom>
              <a:avLst/>
              <a:gdLst/>
              <a:ahLst/>
              <a:cxnLst/>
              <a:rect l="l" t="t" r="r" b="b"/>
              <a:pathLst>
                <a:path w="1844" h="1181" extrusionOk="0">
                  <a:moveTo>
                    <a:pt x="1412" y="1"/>
                  </a:moveTo>
                  <a:cubicBezTo>
                    <a:pt x="1349" y="1"/>
                    <a:pt x="1276" y="12"/>
                    <a:pt x="1193" y="38"/>
                  </a:cubicBezTo>
                  <a:cubicBezTo>
                    <a:pt x="769" y="172"/>
                    <a:pt x="334" y="44"/>
                    <a:pt x="167" y="352"/>
                  </a:cubicBezTo>
                  <a:cubicBezTo>
                    <a:pt x="1" y="661"/>
                    <a:pt x="267" y="861"/>
                    <a:pt x="655" y="1079"/>
                  </a:cubicBezTo>
                  <a:cubicBezTo>
                    <a:pt x="781" y="1150"/>
                    <a:pt x="910" y="1180"/>
                    <a:pt x="1033" y="1180"/>
                  </a:cubicBezTo>
                  <a:cubicBezTo>
                    <a:pt x="1324" y="1180"/>
                    <a:pt x="1582" y="1009"/>
                    <a:pt x="1699" y="793"/>
                  </a:cubicBezTo>
                  <a:cubicBezTo>
                    <a:pt x="1844" y="524"/>
                    <a:pt x="1836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1891925" y="4723944"/>
              <a:ext cx="97177" cy="62560"/>
            </a:xfrm>
            <a:custGeom>
              <a:avLst/>
              <a:gdLst/>
              <a:ahLst/>
              <a:cxnLst/>
              <a:rect l="l" t="t" r="r" b="b"/>
              <a:pathLst>
                <a:path w="859" h="553" extrusionOk="0">
                  <a:moveTo>
                    <a:pt x="639" y="1"/>
                  </a:moveTo>
                  <a:cubicBezTo>
                    <a:pt x="458" y="1"/>
                    <a:pt x="195" y="183"/>
                    <a:pt x="85" y="266"/>
                  </a:cubicBezTo>
                  <a:cubicBezTo>
                    <a:pt x="15" y="319"/>
                    <a:pt x="0" y="419"/>
                    <a:pt x="53" y="487"/>
                  </a:cubicBezTo>
                  <a:cubicBezTo>
                    <a:pt x="85" y="529"/>
                    <a:pt x="132" y="552"/>
                    <a:pt x="181" y="552"/>
                  </a:cubicBezTo>
                  <a:lnTo>
                    <a:pt x="181" y="550"/>
                  </a:lnTo>
                  <a:cubicBezTo>
                    <a:pt x="214" y="550"/>
                    <a:pt x="248" y="540"/>
                    <a:pt x="276" y="519"/>
                  </a:cubicBezTo>
                  <a:cubicBezTo>
                    <a:pt x="441" y="394"/>
                    <a:pt x="565" y="338"/>
                    <a:pt x="618" y="322"/>
                  </a:cubicBezTo>
                  <a:cubicBezTo>
                    <a:pt x="637" y="330"/>
                    <a:pt x="657" y="334"/>
                    <a:pt x="677" y="334"/>
                  </a:cubicBezTo>
                  <a:cubicBezTo>
                    <a:pt x="711" y="334"/>
                    <a:pt x="744" y="323"/>
                    <a:pt x="774" y="301"/>
                  </a:cubicBezTo>
                  <a:cubicBezTo>
                    <a:pt x="844" y="249"/>
                    <a:pt x="858" y="150"/>
                    <a:pt x="806" y="80"/>
                  </a:cubicBezTo>
                  <a:cubicBezTo>
                    <a:pt x="774" y="38"/>
                    <a:pt x="727" y="10"/>
                    <a:pt x="671" y="3"/>
                  </a:cubicBezTo>
                  <a:cubicBezTo>
                    <a:pt x="660" y="2"/>
                    <a:pt x="650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1888305" y="4757543"/>
              <a:ext cx="109055" cy="50342"/>
            </a:xfrm>
            <a:custGeom>
              <a:avLst/>
              <a:gdLst/>
              <a:ahLst/>
              <a:cxnLst/>
              <a:rect l="l" t="t" r="r" b="b"/>
              <a:pathLst>
                <a:path w="964" h="445" extrusionOk="0">
                  <a:moveTo>
                    <a:pt x="511" y="1"/>
                  </a:moveTo>
                  <a:cubicBezTo>
                    <a:pt x="364" y="1"/>
                    <a:pt x="213" y="53"/>
                    <a:pt x="85" y="148"/>
                  </a:cubicBezTo>
                  <a:cubicBezTo>
                    <a:pt x="15" y="201"/>
                    <a:pt x="1" y="301"/>
                    <a:pt x="55" y="371"/>
                  </a:cubicBezTo>
                  <a:cubicBezTo>
                    <a:pt x="86" y="412"/>
                    <a:pt x="134" y="434"/>
                    <a:pt x="181" y="434"/>
                  </a:cubicBezTo>
                  <a:cubicBezTo>
                    <a:pt x="214" y="434"/>
                    <a:pt x="248" y="424"/>
                    <a:pt x="276" y="402"/>
                  </a:cubicBezTo>
                  <a:cubicBezTo>
                    <a:pt x="348" y="349"/>
                    <a:pt x="431" y="318"/>
                    <a:pt x="507" y="318"/>
                  </a:cubicBezTo>
                  <a:cubicBezTo>
                    <a:pt x="509" y="318"/>
                    <a:pt x="511" y="318"/>
                    <a:pt x="513" y="318"/>
                  </a:cubicBezTo>
                  <a:cubicBezTo>
                    <a:pt x="550" y="320"/>
                    <a:pt x="618" y="327"/>
                    <a:pt x="657" y="380"/>
                  </a:cubicBezTo>
                  <a:cubicBezTo>
                    <a:pt x="689" y="422"/>
                    <a:pt x="736" y="443"/>
                    <a:pt x="785" y="443"/>
                  </a:cubicBezTo>
                  <a:lnTo>
                    <a:pt x="783" y="445"/>
                  </a:lnTo>
                  <a:cubicBezTo>
                    <a:pt x="817" y="445"/>
                    <a:pt x="850" y="434"/>
                    <a:pt x="880" y="411"/>
                  </a:cubicBezTo>
                  <a:cubicBezTo>
                    <a:pt x="950" y="359"/>
                    <a:pt x="964" y="260"/>
                    <a:pt x="911" y="190"/>
                  </a:cubicBezTo>
                  <a:cubicBezTo>
                    <a:pt x="824" y="73"/>
                    <a:pt x="680" y="2"/>
                    <a:pt x="518" y="1"/>
                  </a:cubicBezTo>
                  <a:cubicBezTo>
                    <a:pt x="516" y="1"/>
                    <a:pt x="514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1865680" y="4780282"/>
              <a:ext cx="122178" cy="69913"/>
            </a:xfrm>
            <a:custGeom>
              <a:avLst/>
              <a:gdLst/>
              <a:ahLst/>
              <a:cxnLst/>
              <a:rect l="l" t="t" r="r" b="b"/>
              <a:pathLst>
                <a:path w="1080" h="618" extrusionOk="0">
                  <a:moveTo>
                    <a:pt x="387" y="0"/>
                  </a:moveTo>
                  <a:cubicBezTo>
                    <a:pt x="278" y="0"/>
                    <a:pt x="173" y="32"/>
                    <a:pt x="85" y="98"/>
                  </a:cubicBezTo>
                  <a:cubicBezTo>
                    <a:pt x="15" y="151"/>
                    <a:pt x="1" y="251"/>
                    <a:pt x="54" y="321"/>
                  </a:cubicBezTo>
                  <a:cubicBezTo>
                    <a:pt x="86" y="362"/>
                    <a:pt x="133" y="384"/>
                    <a:pt x="181" y="384"/>
                  </a:cubicBezTo>
                  <a:cubicBezTo>
                    <a:pt x="214" y="384"/>
                    <a:pt x="248" y="374"/>
                    <a:pt x="276" y="352"/>
                  </a:cubicBezTo>
                  <a:cubicBezTo>
                    <a:pt x="305" y="331"/>
                    <a:pt x="343" y="320"/>
                    <a:pt x="386" y="320"/>
                  </a:cubicBezTo>
                  <a:cubicBezTo>
                    <a:pt x="501" y="320"/>
                    <a:pt x="654" y="397"/>
                    <a:pt x="773" y="554"/>
                  </a:cubicBezTo>
                  <a:cubicBezTo>
                    <a:pt x="804" y="594"/>
                    <a:pt x="852" y="617"/>
                    <a:pt x="901" y="617"/>
                  </a:cubicBezTo>
                  <a:cubicBezTo>
                    <a:pt x="934" y="617"/>
                    <a:pt x="967" y="607"/>
                    <a:pt x="996" y="584"/>
                  </a:cubicBezTo>
                  <a:cubicBezTo>
                    <a:pt x="1066" y="531"/>
                    <a:pt x="1080" y="433"/>
                    <a:pt x="1027" y="363"/>
                  </a:cubicBezTo>
                  <a:cubicBezTo>
                    <a:pt x="851" y="129"/>
                    <a:pt x="608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1854254" y="4807094"/>
              <a:ext cx="100457" cy="68103"/>
            </a:xfrm>
            <a:custGeom>
              <a:avLst/>
              <a:gdLst/>
              <a:ahLst/>
              <a:cxnLst/>
              <a:rect l="l" t="t" r="r" b="b"/>
              <a:pathLst>
                <a:path w="888" h="602" extrusionOk="0">
                  <a:moveTo>
                    <a:pt x="280" y="0"/>
                  </a:moveTo>
                  <a:cubicBezTo>
                    <a:pt x="208" y="0"/>
                    <a:pt x="141" y="21"/>
                    <a:pt x="86" y="63"/>
                  </a:cubicBezTo>
                  <a:cubicBezTo>
                    <a:pt x="18" y="115"/>
                    <a:pt x="0" y="217"/>
                    <a:pt x="55" y="285"/>
                  </a:cubicBezTo>
                  <a:cubicBezTo>
                    <a:pt x="86" y="327"/>
                    <a:pt x="133" y="350"/>
                    <a:pt x="181" y="350"/>
                  </a:cubicBezTo>
                  <a:cubicBezTo>
                    <a:pt x="213" y="350"/>
                    <a:pt x="246" y="340"/>
                    <a:pt x="274" y="319"/>
                  </a:cubicBezTo>
                  <a:cubicBezTo>
                    <a:pt x="277" y="318"/>
                    <a:pt x="280" y="317"/>
                    <a:pt x="284" y="317"/>
                  </a:cubicBezTo>
                  <a:cubicBezTo>
                    <a:pt x="329" y="317"/>
                    <a:pt x="457" y="375"/>
                    <a:pt x="581" y="538"/>
                  </a:cubicBezTo>
                  <a:cubicBezTo>
                    <a:pt x="612" y="580"/>
                    <a:pt x="660" y="601"/>
                    <a:pt x="707" y="601"/>
                  </a:cubicBezTo>
                  <a:cubicBezTo>
                    <a:pt x="740" y="601"/>
                    <a:pt x="776" y="591"/>
                    <a:pt x="804" y="570"/>
                  </a:cubicBezTo>
                  <a:cubicBezTo>
                    <a:pt x="874" y="515"/>
                    <a:pt x="888" y="417"/>
                    <a:pt x="835" y="347"/>
                  </a:cubicBezTo>
                  <a:cubicBezTo>
                    <a:pt x="737" y="217"/>
                    <a:pt x="616" y="112"/>
                    <a:pt x="493" y="54"/>
                  </a:cubicBezTo>
                  <a:cubicBezTo>
                    <a:pt x="419" y="18"/>
                    <a:pt x="34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1830610" y="4813768"/>
              <a:ext cx="88013" cy="80207"/>
            </a:xfrm>
            <a:custGeom>
              <a:avLst/>
              <a:gdLst/>
              <a:ahLst/>
              <a:cxnLst/>
              <a:rect l="l" t="t" r="r" b="b"/>
              <a:pathLst>
                <a:path w="778" h="709" extrusionOk="0">
                  <a:moveTo>
                    <a:pt x="190" y="1"/>
                  </a:moveTo>
                  <a:cubicBezTo>
                    <a:pt x="152" y="1"/>
                    <a:pt x="115" y="13"/>
                    <a:pt x="85" y="37"/>
                  </a:cubicBezTo>
                  <a:cubicBezTo>
                    <a:pt x="14" y="90"/>
                    <a:pt x="0" y="190"/>
                    <a:pt x="53" y="260"/>
                  </a:cubicBezTo>
                  <a:cubicBezTo>
                    <a:pt x="83" y="300"/>
                    <a:pt x="129" y="321"/>
                    <a:pt x="174" y="323"/>
                  </a:cubicBezTo>
                  <a:cubicBezTo>
                    <a:pt x="221" y="356"/>
                    <a:pt x="330" y="460"/>
                    <a:pt x="471" y="646"/>
                  </a:cubicBezTo>
                  <a:cubicBezTo>
                    <a:pt x="502" y="686"/>
                    <a:pt x="550" y="709"/>
                    <a:pt x="599" y="709"/>
                  </a:cubicBezTo>
                  <a:cubicBezTo>
                    <a:pt x="632" y="709"/>
                    <a:pt x="665" y="698"/>
                    <a:pt x="693" y="677"/>
                  </a:cubicBezTo>
                  <a:cubicBezTo>
                    <a:pt x="764" y="625"/>
                    <a:pt x="778" y="525"/>
                    <a:pt x="725" y="454"/>
                  </a:cubicBezTo>
                  <a:cubicBezTo>
                    <a:pt x="579" y="260"/>
                    <a:pt x="372" y="25"/>
                    <a:pt x="221" y="4"/>
                  </a:cubicBezTo>
                  <a:cubicBezTo>
                    <a:pt x="211" y="2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1759566" y="4439652"/>
              <a:ext cx="164261" cy="381127"/>
            </a:xfrm>
            <a:custGeom>
              <a:avLst/>
              <a:gdLst/>
              <a:ahLst/>
              <a:cxnLst/>
              <a:rect l="l" t="t" r="r" b="b"/>
              <a:pathLst>
                <a:path w="1452" h="3369" extrusionOk="0">
                  <a:moveTo>
                    <a:pt x="679" y="1"/>
                  </a:moveTo>
                  <a:lnTo>
                    <a:pt x="350" y="450"/>
                  </a:lnTo>
                  <a:cubicBezTo>
                    <a:pt x="625" y="651"/>
                    <a:pt x="778" y="885"/>
                    <a:pt x="814" y="1162"/>
                  </a:cubicBezTo>
                  <a:cubicBezTo>
                    <a:pt x="878" y="1639"/>
                    <a:pt x="604" y="2265"/>
                    <a:pt x="0" y="3021"/>
                  </a:cubicBezTo>
                  <a:lnTo>
                    <a:pt x="436" y="3369"/>
                  </a:lnTo>
                  <a:cubicBezTo>
                    <a:pt x="1148" y="2476"/>
                    <a:pt x="1451" y="1730"/>
                    <a:pt x="1365" y="1088"/>
                  </a:cubicBezTo>
                  <a:cubicBezTo>
                    <a:pt x="1309" y="658"/>
                    <a:pt x="1078" y="292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961000" y="4090878"/>
              <a:ext cx="537695" cy="469705"/>
            </a:xfrm>
            <a:custGeom>
              <a:avLst/>
              <a:gdLst/>
              <a:ahLst/>
              <a:cxnLst/>
              <a:rect l="l" t="t" r="r" b="b"/>
              <a:pathLst>
                <a:path w="4753" h="4152" extrusionOk="0">
                  <a:moveTo>
                    <a:pt x="2834" y="1929"/>
                  </a:moveTo>
                  <a:lnTo>
                    <a:pt x="2832" y="1931"/>
                  </a:lnTo>
                  <a:lnTo>
                    <a:pt x="2832" y="1931"/>
                  </a:lnTo>
                  <a:cubicBezTo>
                    <a:pt x="2833" y="1931"/>
                    <a:pt x="2833" y="1931"/>
                    <a:pt x="2833" y="1930"/>
                  </a:cubicBezTo>
                  <a:lnTo>
                    <a:pt x="2833" y="1930"/>
                  </a:lnTo>
                  <a:cubicBezTo>
                    <a:pt x="2833" y="1930"/>
                    <a:pt x="2833" y="1930"/>
                    <a:pt x="2833" y="1930"/>
                  </a:cubicBezTo>
                  <a:cubicBezTo>
                    <a:pt x="2833" y="1930"/>
                    <a:pt x="2833" y="1930"/>
                    <a:pt x="2834" y="1929"/>
                  </a:cubicBezTo>
                  <a:close/>
                  <a:moveTo>
                    <a:pt x="1432" y="3575"/>
                  </a:moveTo>
                  <a:cubicBezTo>
                    <a:pt x="1432" y="3575"/>
                    <a:pt x="1432" y="3575"/>
                    <a:pt x="1432" y="3575"/>
                  </a:cubicBezTo>
                  <a:lnTo>
                    <a:pt x="1432" y="3575"/>
                  </a:lnTo>
                  <a:lnTo>
                    <a:pt x="1432" y="3575"/>
                  </a:lnTo>
                  <a:cubicBezTo>
                    <a:pt x="1432" y="3575"/>
                    <a:pt x="1432" y="3575"/>
                    <a:pt x="1432" y="3575"/>
                  </a:cubicBezTo>
                  <a:close/>
                  <a:moveTo>
                    <a:pt x="1848" y="1"/>
                  </a:moveTo>
                  <a:cubicBezTo>
                    <a:pt x="1454" y="1"/>
                    <a:pt x="1052" y="133"/>
                    <a:pt x="732" y="386"/>
                  </a:cubicBezTo>
                  <a:cubicBezTo>
                    <a:pt x="688" y="423"/>
                    <a:pt x="643" y="456"/>
                    <a:pt x="603" y="498"/>
                  </a:cubicBezTo>
                  <a:cubicBezTo>
                    <a:pt x="562" y="538"/>
                    <a:pt x="520" y="577"/>
                    <a:pt x="483" y="623"/>
                  </a:cubicBezTo>
                  <a:cubicBezTo>
                    <a:pt x="448" y="668"/>
                    <a:pt x="411" y="709"/>
                    <a:pt x="376" y="759"/>
                  </a:cubicBezTo>
                  <a:cubicBezTo>
                    <a:pt x="343" y="809"/>
                    <a:pt x="306" y="863"/>
                    <a:pt x="280" y="912"/>
                  </a:cubicBezTo>
                  <a:lnTo>
                    <a:pt x="204" y="1056"/>
                  </a:lnTo>
                  <a:lnTo>
                    <a:pt x="143" y="1212"/>
                  </a:lnTo>
                  <a:cubicBezTo>
                    <a:pt x="120" y="1263"/>
                    <a:pt x="108" y="1319"/>
                    <a:pt x="92" y="1373"/>
                  </a:cubicBezTo>
                  <a:cubicBezTo>
                    <a:pt x="76" y="1426"/>
                    <a:pt x="60" y="1480"/>
                    <a:pt x="53" y="1536"/>
                  </a:cubicBezTo>
                  <a:cubicBezTo>
                    <a:pt x="6" y="1756"/>
                    <a:pt x="1" y="1984"/>
                    <a:pt x="27" y="2203"/>
                  </a:cubicBezTo>
                  <a:cubicBezTo>
                    <a:pt x="52" y="2424"/>
                    <a:pt x="110" y="2642"/>
                    <a:pt x="203" y="2840"/>
                  </a:cubicBezTo>
                  <a:cubicBezTo>
                    <a:pt x="213" y="2864"/>
                    <a:pt x="222" y="2891"/>
                    <a:pt x="236" y="2915"/>
                  </a:cubicBezTo>
                  <a:lnTo>
                    <a:pt x="274" y="2987"/>
                  </a:lnTo>
                  <a:cubicBezTo>
                    <a:pt x="303" y="3034"/>
                    <a:pt x="325" y="3084"/>
                    <a:pt x="357" y="3127"/>
                  </a:cubicBezTo>
                  <a:cubicBezTo>
                    <a:pt x="389" y="3171"/>
                    <a:pt x="418" y="3217"/>
                    <a:pt x="450" y="3261"/>
                  </a:cubicBezTo>
                  <a:cubicBezTo>
                    <a:pt x="483" y="3303"/>
                    <a:pt x="518" y="3343"/>
                    <a:pt x="552" y="3385"/>
                  </a:cubicBezTo>
                  <a:cubicBezTo>
                    <a:pt x="585" y="3427"/>
                    <a:pt x="627" y="3462"/>
                    <a:pt x="664" y="3499"/>
                  </a:cubicBezTo>
                  <a:lnTo>
                    <a:pt x="720" y="3555"/>
                  </a:lnTo>
                  <a:cubicBezTo>
                    <a:pt x="739" y="3575"/>
                    <a:pt x="760" y="3589"/>
                    <a:pt x="781" y="3606"/>
                  </a:cubicBezTo>
                  <a:cubicBezTo>
                    <a:pt x="822" y="3640"/>
                    <a:pt x="862" y="3673"/>
                    <a:pt x="904" y="3705"/>
                  </a:cubicBezTo>
                  <a:cubicBezTo>
                    <a:pt x="950" y="3734"/>
                    <a:pt x="995" y="3764"/>
                    <a:pt x="1041" y="3794"/>
                  </a:cubicBezTo>
                  <a:cubicBezTo>
                    <a:pt x="1088" y="3827"/>
                    <a:pt x="1127" y="3843"/>
                    <a:pt x="1169" y="3866"/>
                  </a:cubicBezTo>
                  <a:lnTo>
                    <a:pt x="1232" y="3898"/>
                  </a:lnTo>
                  <a:lnTo>
                    <a:pt x="1271" y="3919"/>
                  </a:lnTo>
                  <a:lnTo>
                    <a:pt x="1306" y="3933"/>
                  </a:lnTo>
                  <a:cubicBezTo>
                    <a:pt x="1353" y="3950"/>
                    <a:pt x="1399" y="3969"/>
                    <a:pt x="1445" y="3987"/>
                  </a:cubicBezTo>
                  <a:lnTo>
                    <a:pt x="1513" y="4015"/>
                  </a:lnTo>
                  <a:cubicBezTo>
                    <a:pt x="1536" y="4022"/>
                    <a:pt x="1560" y="4027"/>
                    <a:pt x="1583" y="4034"/>
                  </a:cubicBezTo>
                  <a:cubicBezTo>
                    <a:pt x="1678" y="4061"/>
                    <a:pt x="1769" y="4092"/>
                    <a:pt x="1864" y="4105"/>
                  </a:cubicBezTo>
                  <a:cubicBezTo>
                    <a:pt x="1911" y="4113"/>
                    <a:pt x="1958" y="4122"/>
                    <a:pt x="2004" y="4129"/>
                  </a:cubicBezTo>
                  <a:cubicBezTo>
                    <a:pt x="2051" y="4138"/>
                    <a:pt x="2099" y="4138"/>
                    <a:pt x="2144" y="4143"/>
                  </a:cubicBezTo>
                  <a:cubicBezTo>
                    <a:pt x="2214" y="4149"/>
                    <a:pt x="2283" y="4151"/>
                    <a:pt x="2352" y="4151"/>
                  </a:cubicBezTo>
                  <a:cubicBezTo>
                    <a:pt x="2646" y="4151"/>
                    <a:pt x="2925" y="4101"/>
                    <a:pt x="3172" y="4020"/>
                  </a:cubicBezTo>
                  <a:cubicBezTo>
                    <a:pt x="3479" y="3919"/>
                    <a:pt x="3737" y="3769"/>
                    <a:pt x="3944" y="3613"/>
                  </a:cubicBezTo>
                  <a:cubicBezTo>
                    <a:pt x="3995" y="3571"/>
                    <a:pt x="4044" y="3531"/>
                    <a:pt x="4090" y="3492"/>
                  </a:cubicBezTo>
                  <a:cubicBezTo>
                    <a:pt x="4114" y="3473"/>
                    <a:pt x="4135" y="3452"/>
                    <a:pt x="4156" y="3431"/>
                  </a:cubicBezTo>
                  <a:cubicBezTo>
                    <a:pt x="4176" y="3410"/>
                    <a:pt x="4197" y="3389"/>
                    <a:pt x="4216" y="3370"/>
                  </a:cubicBezTo>
                  <a:cubicBezTo>
                    <a:pt x="4298" y="3292"/>
                    <a:pt x="4360" y="3208"/>
                    <a:pt x="4420" y="3136"/>
                  </a:cubicBezTo>
                  <a:cubicBezTo>
                    <a:pt x="4434" y="3117"/>
                    <a:pt x="4448" y="3101"/>
                    <a:pt x="4462" y="3082"/>
                  </a:cubicBezTo>
                  <a:cubicBezTo>
                    <a:pt x="4474" y="3064"/>
                    <a:pt x="4486" y="3045"/>
                    <a:pt x="4498" y="3027"/>
                  </a:cubicBezTo>
                  <a:cubicBezTo>
                    <a:pt x="4521" y="2992"/>
                    <a:pt x="4542" y="2957"/>
                    <a:pt x="4563" y="2927"/>
                  </a:cubicBezTo>
                  <a:cubicBezTo>
                    <a:pt x="4607" y="2864"/>
                    <a:pt x="4630" y="2813"/>
                    <a:pt x="4651" y="2771"/>
                  </a:cubicBezTo>
                  <a:cubicBezTo>
                    <a:pt x="4695" y="2687"/>
                    <a:pt x="4718" y="2642"/>
                    <a:pt x="4718" y="2642"/>
                  </a:cubicBezTo>
                  <a:cubicBezTo>
                    <a:pt x="4753" y="2575"/>
                    <a:pt x="4728" y="2494"/>
                    <a:pt x="4662" y="2457"/>
                  </a:cubicBezTo>
                  <a:cubicBezTo>
                    <a:pt x="4641" y="2446"/>
                    <a:pt x="4618" y="2440"/>
                    <a:pt x="4595" y="2440"/>
                  </a:cubicBezTo>
                  <a:cubicBezTo>
                    <a:pt x="4546" y="2440"/>
                    <a:pt x="4499" y="2466"/>
                    <a:pt x="4474" y="2512"/>
                  </a:cubicBezTo>
                  <a:cubicBezTo>
                    <a:pt x="4474" y="2512"/>
                    <a:pt x="4449" y="2556"/>
                    <a:pt x="4404" y="2638"/>
                  </a:cubicBezTo>
                  <a:cubicBezTo>
                    <a:pt x="4381" y="2678"/>
                    <a:pt x="4355" y="2735"/>
                    <a:pt x="4318" y="2782"/>
                  </a:cubicBezTo>
                  <a:cubicBezTo>
                    <a:pt x="4298" y="2806"/>
                    <a:pt x="4279" y="2835"/>
                    <a:pt x="4260" y="2864"/>
                  </a:cubicBezTo>
                  <a:cubicBezTo>
                    <a:pt x="4249" y="2878"/>
                    <a:pt x="4239" y="2894"/>
                    <a:pt x="4228" y="2910"/>
                  </a:cubicBezTo>
                  <a:cubicBezTo>
                    <a:pt x="4216" y="2926"/>
                    <a:pt x="4202" y="2940"/>
                    <a:pt x="4190" y="2956"/>
                  </a:cubicBezTo>
                  <a:cubicBezTo>
                    <a:pt x="4135" y="3019"/>
                    <a:pt x="4079" y="3091"/>
                    <a:pt x="4004" y="3157"/>
                  </a:cubicBezTo>
                  <a:cubicBezTo>
                    <a:pt x="3986" y="3175"/>
                    <a:pt x="3969" y="3192"/>
                    <a:pt x="3949" y="3210"/>
                  </a:cubicBezTo>
                  <a:cubicBezTo>
                    <a:pt x="3932" y="3227"/>
                    <a:pt x="3913" y="3247"/>
                    <a:pt x="3890" y="3263"/>
                  </a:cubicBezTo>
                  <a:cubicBezTo>
                    <a:pt x="3848" y="3296"/>
                    <a:pt x="3806" y="3329"/>
                    <a:pt x="3760" y="3366"/>
                  </a:cubicBezTo>
                  <a:cubicBezTo>
                    <a:pt x="3572" y="3498"/>
                    <a:pt x="3342" y="3622"/>
                    <a:pt x="3072" y="3705"/>
                  </a:cubicBezTo>
                  <a:cubicBezTo>
                    <a:pt x="2873" y="3765"/>
                    <a:pt x="2651" y="3800"/>
                    <a:pt x="2420" y="3800"/>
                  </a:cubicBezTo>
                  <a:cubicBezTo>
                    <a:pt x="2340" y="3800"/>
                    <a:pt x="2259" y="3796"/>
                    <a:pt x="2178" y="3787"/>
                  </a:cubicBezTo>
                  <a:cubicBezTo>
                    <a:pt x="2137" y="3782"/>
                    <a:pt x="2097" y="3780"/>
                    <a:pt x="2057" y="3773"/>
                  </a:cubicBezTo>
                  <a:cubicBezTo>
                    <a:pt x="2018" y="3764"/>
                    <a:pt x="1978" y="3755"/>
                    <a:pt x="1937" y="3747"/>
                  </a:cubicBezTo>
                  <a:cubicBezTo>
                    <a:pt x="1857" y="3734"/>
                    <a:pt x="1778" y="3705"/>
                    <a:pt x="1699" y="3682"/>
                  </a:cubicBezTo>
                  <a:cubicBezTo>
                    <a:pt x="1678" y="3675"/>
                    <a:pt x="1659" y="3669"/>
                    <a:pt x="1637" y="3662"/>
                  </a:cubicBezTo>
                  <a:lnTo>
                    <a:pt x="1580" y="3636"/>
                  </a:lnTo>
                  <a:cubicBezTo>
                    <a:pt x="1541" y="3620"/>
                    <a:pt x="1501" y="3603"/>
                    <a:pt x="1462" y="3587"/>
                  </a:cubicBezTo>
                  <a:lnTo>
                    <a:pt x="1439" y="3578"/>
                  </a:lnTo>
                  <a:lnTo>
                    <a:pt x="1439" y="3578"/>
                  </a:lnTo>
                  <a:cubicBezTo>
                    <a:pt x="1439" y="3577"/>
                    <a:pt x="1438" y="3577"/>
                    <a:pt x="1437" y="3577"/>
                  </a:cubicBezTo>
                  <a:lnTo>
                    <a:pt x="1434" y="3575"/>
                  </a:lnTo>
                  <a:lnTo>
                    <a:pt x="1425" y="3571"/>
                  </a:lnTo>
                  <a:lnTo>
                    <a:pt x="1411" y="3562"/>
                  </a:lnTo>
                  <a:lnTo>
                    <a:pt x="1350" y="3527"/>
                  </a:lnTo>
                  <a:cubicBezTo>
                    <a:pt x="1309" y="3506"/>
                    <a:pt x="1262" y="3484"/>
                    <a:pt x="1234" y="3459"/>
                  </a:cubicBezTo>
                  <a:cubicBezTo>
                    <a:pt x="1201" y="3436"/>
                    <a:pt x="1167" y="3413"/>
                    <a:pt x="1134" y="3391"/>
                  </a:cubicBezTo>
                  <a:cubicBezTo>
                    <a:pt x="1102" y="3364"/>
                    <a:pt x="1069" y="3334"/>
                    <a:pt x="1036" y="3308"/>
                  </a:cubicBezTo>
                  <a:cubicBezTo>
                    <a:pt x="1020" y="3294"/>
                    <a:pt x="1002" y="3282"/>
                    <a:pt x="988" y="3266"/>
                  </a:cubicBezTo>
                  <a:lnTo>
                    <a:pt x="943" y="3219"/>
                  </a:lnTo>
                  <a:cubicBezTo>
                    <a:pt x="915" y="3187"/>
                    <a:pt x="881" y="3157"/>
                    <a:pt x="855" y="3122"/>
                  </a:cubicBezTo>
                  <a:cubicBezTo>
                    <a:pt x="829" y="3089"/>
                    <a:pt x="802" y="3054"/>
                    <a:pt x="774" y="3020"/>
                  </a:cubicBezTo>
                  <a:cubicBezTo>
                    <a:pt x="752" y="2984"/>
                    <a:pt x="727" y="2947"/>
                    <a:pt x="704" y="2910"/>
                  </a:cubicBezTo>
                  <a:cubicBezTo>
                    <a:pt x="678" y="2873"/>
                    <a:pt x="660" y="2833"/>
                    <a:pt x="639" y="2794"/>
                  </a:cubicBezTo>
                  <a:lnTo>
                    <a:pt x="610" y="2735"/>
                  </a:lnTo>
                  <a:cubicBezTo>
                    <a:pt x="599" y="2715"/>
                    <a:pt x="592" y="2694"/>
                    <a:pt x="585" y="2673"/>
                  </a:cubicBezTo>
                  <a:cubicBezTo>
                    <a:pt x="513" y="2512"/>
                    <a:pt x="473" y="2336"/>
                    <a:pt x="457" y="2159"/>
                  </a:cubicBezTo>
                  <a:cubicBezTo>
                    <a:pt x="441" y="1982"/>
                    <a:pt x="450" y="1801"/>
                    <a:pt x="492" y="1628"/>
                  </a:cubicBezTo>
                  <a:cubicBezTo>
                    <a:pt x="499" y="1584"/>
                    <a:pt x="513" y="1542"/>
                    <a:pt x="527" y="1500"/>
                  </a:cubicBezTo>
                  <a:cubicBezTo>
                    <a:pt x="541" y="1458"/>
                    <a:pt x="550" y="1414"/>
                    <a:pt x="571" y="1373"/>
                  </a:cubicBezTo>
                  <a:lnTo>
                    <a:pt x="622" y="1251"/>
                  </a:lnTo>
                  <a:lnTo>
                    <a:pt x="688" y="1130"/>
                  </a:lnTo>
                  <a:cubicBezTo>
                    <a:pt x="713" y="1091"/>
                    <a:pt x="736" y="1065"/>
                    <a:pt x="757" y="1031"/>
                  </a:cubicBezTo>
                  <a:cubicBezTo>
                    <a:pt x="780" y="1000"/>
                    <a:pt x="811" y="968"/>
                    <a:pt x="838" y="935"/>
                  </a:cubicBezTo>
                  <a:cubicBezTo>
                    <a:pt x="864" y="903"/>
                    <a:pt x="897" y="877"/>
                    <a:pt x="927" y="845"/>
                  </a:cubicBezTo>
                  <a:cubicBezTo>
                    <a:pt x="957" y="817"/>
                    <a:pt x="992" y="793"/>
                    <a:pt x="1025" y="766"/>
                  </a:cubicBezTo>
                  <a:cubicBezTo>
                    <a:pt x="1255" y="596"/>
                    <a:pt x="1536" y="508"/>
                    <a:pt x="1808" y="508"/>
                  </a:cubicBezTo>
                  <a:cubicBezTo>
                    <a:pt x="1855" y="508"/>
                    <a:pt x="1901" y="510"/>
                    <a:pt x="1946" y="516"/>
                  </a:cubicBezTo>
                  <a:lnTo>
                    <a:pt x="2004" y="521"/>
                  </a:lnTo>
                  <a:lnTo>
                    <a:pt x="2062" y="533"/>
                  </a:lnTo>
                  <a:cubicBezTo>
                    <a:pt x="2101" y="542"/>
                    <a:pt x="2139" y="547"/>
                    <a:pt x="2174" y="561"/>
                  </a:cubicBezTo>
                  <a:lnTo>
                    <a:pt x="2230" y="579"/>
                  </a:lnTo>
                  <a:lnTo>
                    <a:pt x="2257" y="587"/>
                  </a:lnTo>
                  <a:lnTo>
                    <a:pt x="2283" y="598"/>
                  </a:lnTo>
                  <a:cubicBezTo>
                    <a:pt x="2315" y="612"/>
                    <a:pt x="2346" y="626"/>
                    <a:pt x="2378" y="638"/>
                  </a:cubicBezTo>
                  <a:lnTo>
                    <a:pt x="2437" y="672"/>
                  </a:lnTo>
                  <a:cubicBezTo>
                    <a:pt x="2455" y="682"/>
                    <a:pt x="2481" y="694"/>
                    <a:pt x="2490" y="703"/>
                  </a:cubicBezTo>
                  <a:lnTo>
                    <a:pt x="2527" y="730"/>
                  </a:lnTo>
                  <a:cubicBezTo>
                    <a:pt x="2539" y="738"/>
                    <a:pt x="2551" y="747"/>
                    <a:pt x="2565" y="759"/>
                  </a:cubicBezTo>
                  <a:cubicBezTo>
                    <a:pt x="2620" y="803"/>
                    <a:pt x="2669" y="852"/>
                    <a:pt x="2711" y="905"/>
                  </a:cubicBezTo>
                  <a:cubicBezTo>
                    <a:pt x="2881" y="1117"/>
                    <a:pt x="2946" y="1382"/>
                    <a:pt x="2921" y="1614"/>
                  </a:cubicBezTo>
                  <a:cubicBezTo>
                    <a:pt x="2909" y="1729"/>
                    <a:pt x="2878" y="1836"/>
                    <a:pt x="2830" y="1933"/>
                  </a:cubicBezTo>
                  <a:lnTo>
                    <a:pt x="2829" y="1936"/>
                  </a:lnTo>
                  <a:lnTo>
                    <a:pt x="2829" y="1937"/>
                  </a:lnTo>
                  <a:lnTo>
                    <a:pt x="2829" y="1937"/>
                  </a:lnTo>
                  <a:lnTo>
                    <a:pt x="2827" y="1940"/>
                  </a:lnTo>
                  <a:lnTo>
                    <a:pt x="2814" y="1963"/>
                  </a:lnTo>
                  <a:cubicBezTo>
                    <a:pt x="2807" y="1977"/>
                    <a:pt x="2799" y="1993"/>
                    <a:pt x="2790" y="2007"/>
                  </a:cubicBezTo>
                  <a:cubicBezTo>
                    <a:pt x="2786" y="2015"/>
                    <a:pt x="2783" y="2019"/>
                    <a:pt x="2781" y="2022"/>
                  </a:cubicBezTo>
                  <a:lnTo>
                    <a:pt x="2772" y="2033"/>
                  </a:lnTo>
                  <a:cubicBezTo>
                    <a:pt x="2767" y="2042"/>
                    <a:pt x="2760" y="2049"/>
                    <a:pt x="2757" y="2056"/>
                  </a:cubicBezTo>
                  <a:cubicBezTo>
                    <a:pt x="2744" y="2071"/>
                    <a:pt x="2727" y="2089"/>
                    <a:pt x="2713" y="2107"/>
                  </a:cubicBezTo>
                  <a:cubicBezTo>
                    <a:pt x="2699" y="2124"/>
                    <a:pt x="2681" y="2136"/>
                    <a:pt x="2667" y="2152"/>
                  </a:cubicBezTo>
                  <a:cubicBezTo>
                    <a:pt x="2537" y="2266"/>
                    <a:pt x="2386" y="2319"/>
                    <a:pt x="2265" y="2328"/>
                  </a:cubicBezTo>
                  <a:cubicBezTo>
                    <a:pt x="2240" y="2330"/>
                    <a:pt x="2216" y="2331"/>
                    <a:pt x="2193" y="2331"/>
                  </a:cubicBezTo>
                  <a:cubicBezTo>
                    <a:pt x="2105" y="2331"/>
                    <a:pt x="2035" y="2314"/>
                    <a:pt x="1987" y="2298"/>
                  </a:cubicBezTo>
                  <a:cubicBezTo>
                    <a:pt x="1955" y="2289"/>
                    <a:pt x="1932" y="2277"/>
                    <a:pt x="1916" y="2270"/>
                  </a:cubicBezTo>
                  <a:cubicBezTo>
                    <a:pt x="1902" y="2264"/>
                    <a:pt x="1894" y="2261"/>
                    <a:pt x="1894" y="2261"/>
                  </a:cubicBezTo>
                  <a:lnTo>
                    <a:pt x="1865" y="2249"/>
                  </a:lnTo>
                  <a:lnTo>
                    <a:pt x="1864" y="2247"/>
                  </a:lnTo>
                  <a:cubicBezTo>
                    <a:pt x="1826" y="2232"/>
                    <a:pt x="1786" y="2225"/>
                    <a:pt x="1748" y="2225"/>
                  </a:cubicBezTo>
                  <a:cubicBezTo>
                    <a:pt x="1624" y="2225"/>
                    <a:pt x="1508" y="2297"/>
                    <a:pt x="1459" y="2419"/>
                  </a:cubicBezTo>
                  <a:cubicBezTo>
                    <a:pt x="1394" y="2577"/>
                    <a:pt x="1471" y="2757"/>
                    <a:pt x="1629" y="2822"/>
                  </a:cubicBezTo>
                  <a:cubicBezTo>
                    <a:pt x="1629" y="2822"/>
                    <a:pt x="1644" y="2829"/>
                    <a:pt x="1674" y="2842"/>
                  </a:cubicBezTo>
                  <a:cubicBezTo>
                    <a:pt x="1704" y="2852"/>
                    <a:pt x="1746" y="2871"/>
                    <a:pt x="1806" y="2887"/>
                  </a:cubicBezTo>
                  <a:cubicBezTo>
                    <a:pt x="1894" y="2914"/>
                    <a:pt x="2019" y="2941"/>
                    <a:pt x="2174" y="2941"/>
                  </a:cubicBezTo>
                  <a:cubicBezTo>
                    <a:pt x="2225" y="2941"/>
                    <a:pt x="2279" y="2938"/>
                    <a:pt x="2336" y="2931"/>
                  </a:cubicBezTo>
                  <a:cubicBezTo>
                    <a:pt x="2392" y="2926"/>
                    <a:pt x="2451" y="2910"/>
                    <a:pt x="2513" y="2896"/>
                  </a:cubicBezTo>
                  <a:cubicBezTo>
                    <a:pt x="2574" y="2878"/>
                    <a:pt x="2637" y="2859"/>
                    <a:pt x="2699" y="2829"/>
                  </a:cubicBezTo>
                  <a:cubicBezTo>
                    <a:pt x="2825" y="2773"/>
                    <a:pt x="2953" y="2694"/>
                    <a:pt x="3069" y="2584"/>
                  </a:cubicBezTo>
                  <a:cubicBezTo>
                    <a:pt x="3095" y="2556"/>
                    <a:pt x="3125" y="2529"/>
                    <a:pt x="3151" y="2498"/>
                  </a:cubicBezTo>
                  <a:cubicBezTo>
                    <a:pt x="3178" y="2464"/>
                    <a:pt x="3204" y="2435"/>
                    <a:pt x="3230" y="2398"/>
                  </a:cubicBezTo>
                  <a:cubicBezTo>
                    <a:pt x="3242" y="2378"/>
                    <a:pt x="3257" y="2359"/>
                    <a:pt x="3269" y="2338"/>
                  </a:cubicBezTo>
                  <a:lnTo>
                    <a:pt x="3288" y="2308"/>
                  </a:lnTo>
                  <a:cubicBezTo>
                    <a:pt x="3295" y="2298"/>
                    <a:pt x="3300" y="2287"/>
                    <a:pt x="3304" y="2282"/>
                  </a:cubicBezTo>
                  <a:cubicBezTo>
                    <a:pt x="3311" y="2266"/>
                    <a:pt x="3320" y="2252"/>
                    <a:pt x="3327" y="2236"/>
                  </a:cubicBezTo>
                  <a:lnTo>
                    <a:pt x="3339" y="2214"/>
                  </a:lnTo>
                  <a:lnTo>
                    <a:pt x="3344" y="2203"/>
                  </a:lnTo>
                  <a:lnTo>
                    <a:pt x="3353" y="2185"/>
                  </a:lnTo>
                  <a:lnTo>
                    <a:pt x="3355" y="2182"/>
                  </a:lnTo>
                  <a:lnTo>
                    <a:pt x="3357" y="2175"/>
                  </a:lnTo>
                  <a:cubicBezTo>
                    <a:pt x="3427" y="2021"/>
                    <a:pt x="3472" y="1847"/>
                    <a:pt x="3486" y="1661"/>
                  </a:cubicBezTo>
                  <a:cubicBezTo>
                    <a:pt x="3516" y="1293"/>
                    <a:pt x="3402" y="880"/>
                    <a:pt x="3127" y="559"/>
                  </a:cubicBezTo>
                  <a:cubicBezTo>
                    <a:pt x="3058" y="479"/>
                    <a:pt x="2981" y="405"/>
                    <a:pt x="2895" y="338"/>
                  </a:cubicBezTo>
                  <a:cubicBezTo>
                    <a:pt x="2876" y="323"/>
                    <a:pt x="2851" y="305"/>
                    <a:pt x="2827" y="289"/>
                  </a:cubicBezTo>
                  <a:lnTo>
                    <a:pt x="2751" y="242"/>
                  </a:lnTo>
                  <a:cubicBezTo>
                    <a:pt x="2723" y="223"/>
                    <a:pt x="2707" y="217"/>
                    <a:pt x="2686" y="205"/>
                  </a:cubicBezTo>
                  <a:lnTo>
                    <a:pt x="2627" y="175"/>
                  </a:lnTo>
                  <a:lnTo>
                    <a:pt x="2620" y="172"/>
                  </a:lnTo>
                  <a:lnTo>
                    <a:pt x="2620" y="172"/>
                  </a:lnTo>
                  <a:cubicBezTo>
                    <a:pt x="2621" y="172"/>
                    <a:pt x="2621" y="172"/>
                    <a:pt x="2622" y="172"/>
                  </a:cubicBezTo>
                  <a:cubicBezTo>
                    <a:pt x="2623" y="172"/>
                    <a:pt x="2604" y="163"/>
                    <a:pt x="2604" y="163"/>
                  </a:cubicBezTo>
                  <a:lnTo>
                    <a:pt x="2599" y="161"/>
                  </a:lnTo>
                  <a:lnTo>
                    <a:pt x="2581" y="154"/>
                  </a:lnTo>
                  <a:lnTo>
                    <a:pt x="2543" y="138"/>
                  </a:lnTo>
                  <a:lnTo>
                    <a:pt x="2469" y="109"/>
                  </a:lnTo>
                  <a:lnTo>
                    <a:pt x="2432" y="95"/>
                  </a:lnTo>
                  <a:lnTo>
                    <a:pt x="2393" y="84"/>
                  </a:lnTo>
                  <a:lnTo>
                    <a:pt x="2315" y="61"/>
                  </a:lnTo>
                  <a:cubicBezTo>
                    <a:pt x="2264" y="45"/>
                    <a:pt x="2209" y="37"/>
                    <a:pt x="2157" y="26"/>
                  </a:cubicBezTo>
                  <a:lnTo>
                    <a:pt x="2076" y="12"/>
                  </a:lnTo>
                  <a:lnTo>
                    <a:pt x="1994" y="7"/>
                  </a:lnTo>
                  <a:cubicBezTo>
                    <a:pt x="1945" y="3"/>
                    <a:pt x="1897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1453557" y="4102643"/>
              <a:ext cx="460881" cy="537582"/>
            </a:xfrm>
            <a:custGeom>
              <a:avLst/>
              <a:gdLst/>
              <a:ahLst/>
              <a:cxnLst/>
              <a:rect l="l" t="t" r="r" b="b"/>
              <a:pathLst>
                <a:path w="4074" h="4752" extrusionOk="0">
                  <a:moveTo>
                    <a:pt x="2106" y="0"/>
                  </a:moveTo>
                  <a:cubicBezTo>
                    <a:pt x="1023" y="0"/>
                    <a:pt x="86" y="1686"/>
                    <a:pt x="43" y="2801"/>
                  </a:cubicBezTo>
                  <a:cubicBezTo>
                    <a:pt x="1" y="3927"/>
                    <a:pt x="865" y="4707"/>
                    <a:pt x="1965" y="4750"/>
                  </a:cubicBezTo>
                  <a:cubicBezTo>
                    <a:pt x="1996" y="4751"/>
                    <a:pt x="2027" y="4751"/>
                    <a:pt x="2058" y="4751"/>
                  </a:cubicBezTo>
                  <a:cubicBezTo>
                    <a:pt x="3118" y="4751"/>
                    <a:pt x="3991" y="4048"/>
                    <a:pt x="4032" y="2952"/>
                  </a:cubicBezTo>
                  <a:cubicBezTo>
                    <a:pt x="4074" y="1825"/>
                    <a:pt x="3248" y="43"/>
                    <a:pt x="2146" y="1"/>
                  </a:cubicBezTo>
                  <a:cubicBezTo>
                    <a:pt x="2133" y="1"/>
                    <a:pt x="2119" y="0"/>
                    <a:pt x="2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1553222" y="4265208"/>
              <a:ext cx="276144" cy="322074"/>
            </a:xfrm>
            <a:custGeom>
              <a:avLst/>
              <a:gdLst/>
              <a:ahLst/>
              <a:cxnLst/>
              <a:rect l="l" t="t" r="r" b="b"/>
              <a:pathLst>
                <a:path w="2441" h="2847" extrusionOk="0">
                  <a:moveTo>
                    <a:pt x="1261" y="0"/>
                  </a:moveTo>
                  <a:cubicBezTo>
                    <a:pt x="612" y="0"/>
                    <a:pt x="51" y="1011"/>
                    <a:pt x="25" y="1678"/>
                  </a:cubicBezTo>
                  <a:cubicBezTo>
                    <a:pt x="0" y="2353"/>
                    <a:pt x="518" y="2820"/>
                    <a:pt x="1177" y="2846"/>
                  </a:cubicBezTo>
                  <a:cubicBezTo>
                    <a:pt x="1195" y="2847"/>
                    <a:pt x="1213" y="2847"/>
                    <a:pt x="1231" y="2847"/>
                  </a:cubicBezTo>
                  <a:cubicBezTo>
                    <a:pt x="1867" y="2847"/>
                    <a:pt x="2390" y="2426"/>
                    <a:pt x="2414" y="1769"/>
                  </a:cubicBezTo>
                  <a:cubicBezTo>
                    <a:pt x="2440" y="1094"/>
                    <a:pt x="1946" y="25"/>
                    <a:pt x="1286" y="1"/>
                  </a:cubicBezTo>
                  <a:cubicBezTo>
                    <a:pt x="1278" y="0"/>
                    <a:pt x="1269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1521433" y="3582818"/>
              <a:ext cx="200123" cy="121951"/>
            </a:xfrm>
            <a:custGeom>
              <a:avLst/>
              <a:gdLst/>
              <a:ahLst/>
              <a:cxnLst/>
              <a:rect l="l" t="t" r="r" b="b"/>
              <a:pathLst>
                <a:path w="1769" h="1078" extrusionOk="0">
                  <a:moveTo>
                    <a:pt x="878" y="899"/>
                  </a:moveTo>
                  <a:cubicBezTo>
                    <a:pt x="879" y="900"/>
                    <a:pt x="879" y="900"/>
                    <a:pt x="881" y="900"/>
                  </a:cubicBezTo>
                  <a:cubicBezTo>
                    <a:pt x="880" y="900"/>
                    <a:pt x="879" y="899"/>
                    <a:pt x="878" y="899"/>
                  </a:cubicBezTo>
                  <a:close/>
                  <a:moveTo>
                    <a:pt x="954" y="1"/>
                  </a:moveTo>
                  <a:cubicBezTo>
                    <a:pt x="870" y="1"/>
                    <a:pt x="784" y="18"/>
                    <a:pt x="699" y="58"/>
                  </a:cubicBezTo>
                  <a:cubicBezTo>
                    <a:pt x="764" y="67"/>
                    <a:pt x="969" y="107"/>
                    <a:pt x="1018" y="191"/>
                  </a:cubicBezTo>
                  <a:cubicBezTo>
                    <a:pt x="967" y="170"/>
                    <a:pt x="900" y="157"/>
                    <a:pt x="827" y="157"/>
                  </a:cubicBezTo>
                  <a:cubicBezTo>
                    <a:pt x="654" y="157"/>
                    <a:pt x="444" y="228"/>
                    <a:pt x="307" y="423"/>
                  </a:cubicBezTo>
                  <a:cubicBezTo>
                    <a:pt x="403" y="403"/>
                    <a:pt x="490" y="393"/>
                    <a:pt x="567" y="393"/>
                  </a:cubicBezTo>
                  <a:cubicBezTo>
                    <a:pt x="700" y="393"/>
                    <a:pt x="804" y="422"/>
                    <a:pt x="867" y="479"/>
                  </a:cubicBezTo>
                  <a:cubicBezTo>
                    <a:pt x="798" y="478"/>
                    <a:pt x="728" y="474"/>
                    <a:pt x="660" y="474"/>
                  </a:cubicBezTo>
                  <a:cubicBezTo>
                    <a:pt x="381" y="474"/>
                    <a:pt x="126" y="534"/>
                    <a:pt x="1" y="1053"/>
                  </a:cubicBezTo>
                  <a:cubicBezTo>
                    <a:pt x="134" y="927"/>
                    <a:pt x="375" y="858"/>
                    <a:pt x="601" y="858"/>
                  </a:cubicBezTo>
                  <a:cubicBezTo>
                    <a:pt x="700" y="858"/>
                    <a:pt x="796" y="872"/>
                    <a:pt x="878" y="899"/>
                  </a:cubicBezTo>
                  <a:lnTo>
                    <a:pt x="878" y="899"/>
                  </a:lnTo>
                  <a:cubicBezTo>
                    <a:pt x="873" y="891"/>
                    <a:pt x="985" y="841"/>
                    <a:pt x="1105" y="841"/>
                  </a:cubicBezTo>
                  <a:cubicBezTo>
                    <a:pt x="1145" y="841"/>
                    <a:pt x="1186" y="847"/>
                    <a:pt x="1223" y="862"/>
                  </a:cubicBezTo>
                  <a:cubicBezTo>
                    <a:pt x="1221" y="862"/>
                    <a:pt x="1219" y="862"/>
                    <a:pt x="1218" y="862"/>
                  </a:cubicBezTo>
                  <a:cubicBezTo>
                    <a:pt x="1116" y="862"/>
                    <a:pt x="879" y="908"/>
                    <a:pt x="878" y="1030"/>
                  </a:cubicBezTo>
                  <a:cubicBezTo>
                    <a:pt x="899" y="1036"/>
                    <a:pt x="920" y="1038"/>
                    <a:pt x="942" y="1038"/>
                  </a:cubicBezTo>
                  <a:cubicBezTo>
                    <a:pt x="1048" y="1038"/>
                    <a:pt x="1162" y="983"/>
                    <a:pt x="1271" y="983"/>
                  </a:cubicBezTo>
                  <a:cubicBezTo>
                    <a:pt x="1293" y="983"/>
                    <a:pt x="1315" y="986"/>
                    <a:pt x="1337" y="991"/>
                  </a:cubicBezTo>
                  <a:cubicBezTo>
                    <a:pt x="1404" y="1007"/>
                    <a:pt x="1406" y="1070"/>
                    <a:pt x="1488" y="1077"/>
                  </a:cubicBezTo>
                  <a:cubicBezTo>
                    <a:pt x="1492" y="1078"/>
                    <a:pt x="1497" y="1078"/>
                    <a:pt x="1501" y="1078"/>
                  </a:cubicBezTo>
                  <a:cubicBezTo>
                    <a:pt x="1769" y="1078"/>
                    <a:pt x="1548" y="419"/>
                    <a:pt x="1469" y="288"/>
                  </a:cubicBezTo>
                  <a:cubicBezTo>
                    <a:pt x="1366" y="122"/>
                    <a:pt x="117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1476748" y="3667890"/>
              <a:ext cx="409182" cy="351035"/>
            </a:xfrm>
            <a:custGeom>
              <a:avLst/>
              <a:gdLst/>
              <a:ahLst/>
              <a:cxnLst/>
              <a:rect l="l" t="t" r="r" b="b"/>
              <a:pathLst>
                <a:path w="3617" h="3103" extrusionOk="0">
                  <a:moveTo>
                    <a:pt x="1823" y="0"/>
                  </a:moveTo>
                  <a:cubicBezTo>
                    <a:pt x="1806" y="0"/>
                    <a:pt x="1788" y="0"/>
                    <a:pt x="1771" y="1"/>
                  </a:cubicBezTo>
                  <a:cubicBezTo>
                    <a:pt x="783" y="25"/>
                    <a:pt x="1" y="739"/>
                    <a:pt x="22" y="1595"/>
                  </a:cubicBezTo>
                  <a:cubicBezTo>
                    <a:pt x="43" y="2438"/>
                    <a:pt x="832" y="3103"/>
                    <a:pt x="1794" y="3103"/>
                  </a:cubicBezTo>
                  <a:cubicBezTo>
                    <a:pt x="1811" y="3103"/>
                    <a:pt x="1829" y="3103"/>
                    <a:pt x="1846" y="3102"/>
                  </a:cubicBezTo>
                  <a:cubicBezTo>
                    <a:pt x="2834" y="3078"/>
                    <a:pt x="3616" y="2364"/>
                    <a:pt x="3595" y="1508"/>
                  </a:cubicBezTo>
                  <a:cubicBezTo>
                    <a:pt x="3574" y="665"/>
                    <a:pt x="2785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390884" y="3710314"/>
              <a:ext cx="141975" cy="173651"/>
            </a:xfrm>
            <a:custGeom>
              <a:avLst/>
              <a:gdLst/>
              <a:ahLst/>
              <a:cxnLst/>
              <a:rect l="l" t="t" r="r" b="b"/>
              <a:pathLst>
                <a:path w="1255" h="1535" extrusionOk="0">
                  <a:moveTo>
                    <a:pt x="809" y="1"/>
                  </a:moveTo>
                  <a:cubicBezTo>
                    <a:pt x="801" y="1"/>
                    <a:pt x="793" y="1"/>
                    <a:pt x="784" y="1"/>
                  </a:cubicBezTo>
                  <a:cubicBezTo>
                    <a:pt x="346" y="12"/>
                    <a:pt x="0" y="364"/>
                    <a:pt x="11" y="787"/>
                  </a:cubicBezTo>
                  <a:cubicBezTo>
                    <a:pt x="21" y="1203"/>
                    <a:pt x="373" y="1535"/>
                    <a:pt x="803" y="1535"/>
                  </a:cubicBezTo>
                  <a:cubicBezTo>
                    <a:pt x="810" y="1535"/>
                    <a:pt x="816" y="1534"/>
                    <a:pt x="823" y="1534"/>
                  </a:cubicBezTo>
                  <a:lnTo>
                    <a:pt x="830" y="1534"/>
                  </a:lnTo>
                  <a:cubicBezTo>
                    <a:pt x="804" y="1433"/>
                    <a:pt x="788" y="1327"/>
                    <a:pt x="784" y="1220"/>
                  </a:cubicBezTo>
                  <a:cubicBezTo>
                    <a:pt x="774" y="805"/>
                    <a:pt x="955" y="422"/>
                    <a:pt x="1255" y="136"/>
                  </a:cubicBezTo>
                  <a:cubicBezTo>
                    <a:pt x="1127" y="51"/>
                    <a:pt x="975" y="1"/>
                    <a:pt x="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824275" y="3700471"/>
              <a:ext cx="145143" cy="173764"/>
            </a:xfrm>
            <a:custGeom>
              <a:avLst/>
              <a:gdLst/>
              <a:ahLst/>
              <a:cxnLst/>
              <a:rect l="l" t="t" r="r" b="b"/>
              <a:pathLst>
                <a:path w="1283" h="1536" extrusionOk="0">
                  <a:moveTo>
                    <a:pt x="478" y="0"/>
                  </a:moveTo>
                  <a:cubicBezTo>
                    <a:pt x="472" y="0"/>
                    <a:pt x="465" y="0"/>
                    <a:pt x="458" y="0"/>
                  </a:cubicBezTo>
                  <a:cubicBezTo>
                    <a:pt x="286" y="6"/>
                    <a:pt x="128" y="62"/>
                    <a:pt x="0" y="157"/>
                  </a:cubicBezTo>
                  <a:cubicBezTo>
                    <a:pt x="316" y="427"/>
                    <a:pt x="516" y="802"/>
                    <a:pt x="525" y="1220"/>
                  </a:cubicBezTo>
                  <a:cubicBezTo>
                    <a:pt x="528" y="1327"/>
                    <a:pt x="518" y="1432"/>
                    <a:pt x="497" y="1535"/>
                  </a:cubicBezTo>
                  <a:cubicBezTo>
                    <a:pt x="935" y="1525"/>
                    <a:pt x="1283" y="1172"/>
                    <a:pt x="1272" y="748"/>
                  </a:cubicBezTo>
                  <a:cubicBezTo>
                    <a:pt x="1262" y="331"/>
                    <a:pt x="908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406270" y="3874802"/>
              <a:ext cx="556022" cy="284063"/>
            </a:xfrm>
            <a:custGeom>
              <a:avLst/>
              <a:gdLst/>
              <a:ahLst/>
              <a:cxnLst/>
              <a:rect l="l" t="t" r="r" b="b"/>
              <a:pathLst>
                <a:path w="4915" h="2511" extrusionOk="0">
                  <a:moveTo>
                    <a:pt x="3987" y="0"/>
                  </a:moveTo>
                  <a:cubicBezTo>
                    <a:pt x="3565" y="0"/>
                    <a:pt x="3028" y="62"/>
                    <a:pt x="2441" y="77"/>
                  </a:cubicBezTo>
                  <a:cubicBezTo>
                    <a:pt x="2335" y="79"/>
                    <a:pt x="2230" y="80"/>
                    <a:pt x="2127" y="80"/>
                  </a:cubicBezTo>
                  <a:cubicBezTo>
                    <a:pt x="1799" y="80"/>
                    <a:pt x="1491" y="70"/>
                    <a:pt x="1218" y="70"/>
                  </a:cubicBezTo>
                  <a:cubicBezTo>
                    <a:pt x="489" y="70"/>
                    <a:pt x="0" y="142"/>
                    <a:pt x="13" y="670"/>
                  </a:cubicBezTo>
                  <a:cubicBezTo>
                    <a:pt x="32" y="1444"/>
                    <a:pt x="1118" y="2511"/>
                    <a:pt x="2440" y="2511"/>
                  </a:cubicBezTo>
                  <a:cubicBezTo>
                    <a:pt x="2460" y="2511"/>
                    <a:pt x="2481" y="2510"/>
                    <a:pt x="2501" y="2510"/>
                  </a:cubicBezTo>
                  <a:cubicBezTo>
                    <a:pt x="3848" y="2476"/>
                    <a:pt x="4914" y="1336"/>
                    <a:pt x="4895" y="549"/>
                  </a:cubicBezTo>
                  <a:cubicBezTo>
                    <a:pt x="4883" y="104"/>
                    <a:pt x="4532" y="0"/>
                    <a:pt x="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44511" y="3748212"/>
              <a:ext cx="271280" cy="135753"/>
            </a:xfrm>
            <a:custGeom>
              <a:avLst/>
              <a:gdLst/>
              <a:ahLst/>
              <a:cxnLst/>
              <a:rect l="l" t="t" r="r" b="b"/>
              <a:pathLst>
                <a:path w="2398" h="1200" extrusionOk="0">
                  <a:moveTo>
                    <a:pt x="1734" y="1"/>
                  </a:moveTo>
                  <a:cubicBezTo>
                    <a:pt x="1517" y="1"/>
                    <a:pt x="1318" y="122"/>
                    <a:pt x="1196" y="312"/>
                  </a:cubicBezTo>
                  <a:cubicBezTo>
                    <a:pt x="1071" y="136"/>
                    <a:pt x="879" y="27"/>
                    <a:pt x="674" y="27"/>
                  </a:cubicBezTo>
                  <a:cubicBezTo>
                    <a:pt x="647" y="27"/>
                    <a:pt x="620" y="29"/>
                    <a:pt x="593" y="33"/>
                  </a:cubicBezTo>
                  <a:cubicBezTo>
                    <a:pt x="240" y="85"/>
                    <a:pt x="0" y="449"/>
                    <a:pt x="58" y="845"/>
                  </a:cubicBezTo>
                  <a:cubicBezTo>
                    <a:pt x="77" y="975"/>
                    <a:pt x="126" y="1092"/>
                    <a:pt x="195" y="1191"/>
                  </a:cubicBezTo>
                  <a:cubicBezTo>
                    <a:pt x="418" y="1193"/>
                    <a:pt x="658" y="1199"/>
                    <a:pt x="911" y="1199"/>
                  </a:cubicBezTo>
                  <a:cubicBezTo>
                    <a:pt x="1009" y="1199"/>
                    <a:pt x="1110" y="1198"/>
                    <a:pt x="1212" y="1196"/>
                  </a:cubicBezTo>
                  <a:cubicBezTo>
                    <a:pt x="1580" y="1187"/>
                    <a:pt x="1928" y="1159"/>
                    <a:pt x="2240" y="1140"/>
                  </a:cubicBezTo>
                  <a:cubicBezTo>
                    <a:pt x="2305" y="1038"/>
                    <a:pt x="2347" y="919"/>
                    <a:pt x="2361" y="787"/>
                  </a:cubicBezTo>
                  <a:cubicBezTo>
                    <a:pt x="2398" y="389"/>
                    <a:pt x="2142" y="38"/>
                    <a:pt x="1786" y="3"/>
                  </a:cubicBezTo>
                  <a:cubicBezTo>
                    <a:pt x="1768" y="1"/>
                    <a:pt x="1751" y="1"/>
                    <a:pt x="1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625171" y="3826044"/>
              <a:ext cx="29979" cy="37106"/>
            </a:xfrm>
            <a:custGeom>
              <a:avLst/>
              <a:gdLst/>
              <a:ahLst/>
              <a:cxnLst/>
              <a:rect l="l" t="t" r="r" b="b"/>
              <a:pathLst>
                <a:path w="265" h="328" extrusionOk="0">
                  <a:moveTo>
                    <a:pt x="131" y="1"/>
                  </a:moveTo>
                  <a:cubicBezTo>
                    <a:pt x="131" y="1"/>
                    <a:pt x="130" y="1"/>
                    <a:pt x="129" y="1"/>
                  </a:cubicBezTo>
                  <a:cubicBezTo>
                    <a:pt x="57" y="3"/>
                    <a:pt x="1" y="76"/>
                    <a:pt x="4" y="167"/>
                  </a:cubicBezTo>
                  <a:cubicBezTo>
                    <a:pt x="6" y="256"/>
                    <a:pt x="64" y="327"/>
                    <a:pt x="133" y="327"/>
                  </a:cubicBezTo>
                  <a:cubicBezTo>
                    <a:pt x="134" y="327"/>
                    <a:pt x="135" y="327"/>
                    <a:pt x="136" y="327"/>
                  </a:cubicBezTo>
                  <a:cubicBezTo>
                    <a:pt x="208" y="325"/>
                    <a:pt x="264" y="252"/>
                    <a:pt x="262" y="160"/>
                  </a:cubicBezTo>
                  <a:cubicBezTo>
                    <a:pt x="259" y="72"/>
                    <a:pt x="201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720651" y="3823668"/>
              <a:ext cx="29753" cy="37106"/>
            </a:xfrm>
            <a:custGeom>
              <a:avLst/>
              <a:gdLst/>
              <a:ahLst/>
              <a:cxnLst/>
              <a:rect l="l" t="t" r="r" b="b"/>
              <a:pathLst>
                <a:path w="263" h="328" extrusionOk="0">
                  <a:moveTo>
                    <a:pt x="130" y="1"/>
                  </a:moveTo>
                  <a:cubicBezTo>
                    <a:pt x="129" y="1"/>
                    <a:pt x="128" y="1"/>
                    <a:pt x="127" y="1"/>
                  </a:cubicBezTo>
                  <a:cubicBezTo>
                    <a:pt x="57" y="3"/>
                    <a:pt x="1" y="76"/>
                    <a:pt x="2" y="167"/>
                  </a:cubicBezTo>
                  <a:cubicBezTo>
                    <a:pt x="4" y="256"/>
                    <a:pt x="62" y="327"/>
                    <a:pt x="133" y="327"/>
                  </a:cubicBezTo>
                  <a:cubicBezTo>
                    <a:pt x="134" y="327"/>
                    <a:pt x="135" y="327"/>
                    <a:pt x="136" y="327"/>
                  </a:cubicBezTo>
                  <a:cubicBezTo>
                    <a:pt x="206" y="325"/>
                    <a:pt x="262" y="252"/>
                    <a:pt x="260" y="160"/>
                  </a:cubicBezTo>
                  <a:cubicBezTo>
                    <a:pt x="259" y="72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614650" y="3870956"/>
              <a:ext cx="136658" cy="77719"/>
            </a:xfrm>
            <a:custGeom>
              <a:avLst/>
              <a:gdLst/>
              <a:ahLst/>
              <a:cxnLst/>
              <a:rect l="l" t="t" r="r" b="b"/>
              <a:pathLst>
                <a:path w="1208" h="687" extrusionOk="0">
                  <a:moveTo>
                    <a:pt x="610" y="0"/>
                  </a:moveTo>
                  <a:cubicBezTo>
                    <a:pt x="606" y="0"/>
                    <a:pt x="601" y="0"/>
                    <a:pt x="596" y="0"/>
                  </a:cubicBezTo>
                  <a:cubicBezTo>
                    <a:pt x="264" y="9"/>
                    <a:pt x="1" y="253"/>
                    <a:pt x="4" y="400"/>
                  </a:cubicBezTo>
                  <a:cubicBezTo>
                    <a:pt x="5" y="435"/>
                    <a:pt x="24" y="444"/>
                    <a:pt x="56" y="444"/>
                  </a:cubicBezTo>
                  <a:cubicBezTo>
                    <a:pt x="93" y="444"/>
                    <a:pt x="148" y="431"/>
                    <a:pt x="211" y="431"/>
                  </a:cubicBezTo>
                  <a:cubicBezTo>
                    <a:pt x="269" y="431"/>
                    <a:pt x="332" y="442"/>
                    <a:pt x="394" y="484"/>
                  </a:cubicBezTo>
                  <a:cubicBezTo>
                    <a:pt x="472" y="538"/>
                    <a:pt x="509" y="686"/>
                    <a:pt x="611" y="686"/>
                  </a:cubicBezTo>
                  <a:cubicBezTo>
                    <a:pt x="612" y="686"/>
                    <a:pt x="613" y="686"/>
                    <a:pt x="613" y="686"/>
                  </a:cubicBezTo>
                  <a:cubicBezTo>
                    <a:pt x="715" y="683"/>
                    <a:pt x="745" y="532"/>
                    <a:pt x="822" y="474"/>
                  </a:cubicBezTo>
                  <a:cubicBezTo>
                    <a:pt x="890" y="422"/>
                    <a:pt x="962" y="411"/>
                    <a:pt x="1025" y="411"/>
                  </a:cubicBezTo>
                  <a:cubicBezTo>
                    <a:pt x="1073" y="411"/>
                    <a:pt x="1115" y="417"/>
                    <a:pt x="1147" y="417"/>
                  </a:cubicBezTo>
                  <a:cubicBezTo>
                    <a:pt x="1185" y="417"/>
                    <a:pt x="1207" y="409"/>
                    <a:pt x="1206" y="370"/>
                  </a:cubicBezTo>
                  <a:cubicBezTo>
                    <a:pt x="1203" y="227"/>
                    <a:pt x="937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515324" y="3994492"/>
              <a:ext cx="211209" cy="112109"/>
            </a:xfrm>
            <a:custGeom>
              <a:avLst/>
              <a:gdLst/>
              <a:ahLst/>
              <a:cxnLst/>
              <a:rect l="l" t="t" r="r" b="b"/>
              <a:pathLst>
                <a:path w="1867" h="991" extrusionOk="0">
                  <a:moveTo>
                    <a:pt x="52" y="0"/>
                  </a:moveTo>
                  <a:cubicBezTo>
                    <a:pt x="49" y="0"/>
                    <a:pt x="46" y="0"/>
                    <a:pt x="42" y="1"/>
                  </a:cubicBezTo>
                  <a:cubicBezTo>
                    <a:pt x="18" y="6"/>
                    <a:pt x="0" y="31"/>
                    <a:pt x="5" y="55"/>
                  </a:cubicBezTo>
                  <a:cubicBezTo>
                    <a:pt x="56" y="319"/>
                    <a:pt x="272" y="585"/>
                    <a:pt x="583" y="769"/>
                  </a:cubicBezTo>
                  <a:cubicBezTo>
                    <a:pt x="832" y="915"/>
                    <a:pt x="1107" y="990"/>
                    <a:pt x="1379" y="990"/>
                  </a:cubicBezTo>
                  <a:cubicBezTo>
                    <a:pt x="1532" y="990"/>
                    <a:pt x="1684" y="966"/>
                    <a:pt x="1828" y="919"/>
                  </a:cubicBezTo>
                  <a:cubicBezTo>
                    <a:pt x="1853" y="910"/>
                    <a:pt x="1867" y="883"/>
                    <a:pt x="1858" y="859"/>
                  </a:cubicBezTo>
                  <a:cubicBezTo>
                    <a:pt x="1852" y="839"/>
                    <a:pt x="1834" y="827"/>
                    <a:pt x="1814" y="827"/>
                  </a:cubicBezTo>
                  <a:cubicBezTo>
                    <a:pt x="1809" y="827"/>
                    <a:pt x="1805" y="828"/>
                    <a:pt x="1800" y="829"/>
                  </a:cubicBezTo>
                  <a:cubicBezTo>
                    <a:pt x="1664" y="874"/>
                    <a:pt x="1521" y="896"/>
                    <a:pt x="1378" y="896"/>
                  </a:cubicBezTo>
                  <a:cubicBezTo>
                    <a:pt x="1122" y="896"/>
                    <a:pt x="864" y="826"/>
                    <a:pt x="630" y="689"/>
                  </a:cubicBezTo>
                  <a:cubicBezTo>
                    <a:pt x="342" y="519"/>
                    <a:pt x="142" y="276"/>
                    <a:pt x="97" y="38"/>
                  </a:cubicBezTo>
                  <a:cubicBezTo>
                    <a:pt x="94" y="15"/>
                    <a:pt x="75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04012" y="3990420"/>
              <a:ext cx="34391" cy="18892"/>
            </a:xfrm>
            <a:custGeom>
              <a:avLst/>
              <a:gdLst/>
              <a:ahLst/>
              <a:cxnLst/>
              <a:rect l="l" t="t" r="r" b="b"/>
              <a:pathLst>
                <a:path w="304" h="167" extrusionOk="0">
                  <a:moveTo>
                    <a:pt x="175" y="1"/>
                  </a:moveTo>
                  <a:cubicBezTo>
                    <a:pt x="152" y="1"/>
                    <a:pt x="129" y="4"/>
                    <a:pt x="107" y="13"/>
                  </a:cubicBezTo>
                  <a:cubicBezTo>
                    <a:pt x="58" y="30"/>
                    <a:pt x="21" y="65"/>
                    <a:pt x="7" y="106"/>
                  </a:cubicBezTo>
                  <a:cubicBezTo>
                    <a:pt x="0" y="130"/>
                    <a:pt x="14" y="156"/>
                    <a:pt x="39" y="163"/>
                  </a:cubicBezTo>
                  <a:cubicBezTo>
                    <a:pt x="42" y="165"/>
                    <a:pt x="48" y="167"/>
                    <a:pt x="53" y="167"/>
                  </a:cubicBezTo>
                  <a:cubicBezTo>
                    <a:pt x="72" y="167"/>
                    <a:pt x="90" y="153"/>
                    <a:pt x="97" y="134"/>
                  </a:cubicBezTo>
                  <a:cubicBezTo>
                    <a:pt x="100" y="123"/>
                    <a:pt x="116" y="109"/>
                    <a:pt x="139" y="100"/>
                  </a:cubicBezTo>
                  <a:cubicBezTo>
                    <a:pt x="150" y="96"/>
                    <a:pt x="162" y="94"/>
                    <a:pt x="174" y="94"/>
                  </a:cubicBezTo>
                  <a:cubicBezTo>
                    <a:pt x="193" y="94"/>
                    <a:pt x="211" y="99"/>
                    <a:pt x="225" y="109"/>
                  </a:cubicBezTo>
                  <a:cubicBezTo>
                    <a:pt x="232" y="114"/>
                    <a:pt x="241" y="116"/>
                    <a:pt x="249" y="116"/>
                  </a:cubicBezTo>
                  <a:cubicBezTo>
                    <a:pt x="265" y="116"/>
                    <a:pt x="281" y="109"/>
                    <a:pt x="290" y="95"/>
                  </a:cubicBezTo>
                  <a:cubicBezTo>
                    <a:pt x="304" y="74"/>
                    <a:pt x="298" y="46"/>
                    <a:pt x="277" y="30"/>
                  </a:cubicBezTo>
                  <a:cubicBezTo>
                    <a:pt x="247" y="11"/>
                    <a:pt x="21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142351" y="2962332"/>
            <a:ext cx="2468880" cy="1988820"/>
            <a:chOff x="-9525" y="0"/>
            <a:chExt cx="3429000" cy="2762250"/>
          </a:xfrm>
        </p:grpSpPr>
        <p:pic>
          <p:nvPicPr>
            <p:cNvPr id="14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01695" cy="2552700"/>
            </a:xfrm>
            <a:prstGeom prst="rect">
              <a:avLst/>
            </a:prstGeom>
          </p:spPr>
        </p:pic>
        <p:sp>
          <p:nvSpPr>
            <p:cNvPr id="150" name="Cuadro de texto 19"/>
            <p:cNvSpPr txBox="1"/>
            <p:nvPr/>
          </p:nvSpPr>
          <p:spPr>
            <a:xfrm>
              <a:off x="-9525" y="2428875"/>
              <a:ext cx="3429000" cy="333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Fotografía por: Héctor O. Portillo Reyes </a:t>
              </a:r>
              <a:endParaRPr lang="es-MX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accent4"/>
                </a:solidFill>
              </a:rPr>
              <a:t>Bix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 err="1">
                <a:solidFill>
                  <a:schemeClr val="accent4"/>
                </a:solidFill>
              </a:rPr>
              <a:t>je’el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 err="1">
                <a:solidFill>
                  <a:schemeClr val="accent4"/>
                </a:solidFill>
              </a:rPr>
              <a:t>ik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 err="1">
                <a:solidFill>
                  <a:schemeClr val="accent4"/>
                </a:solidFill>
              </a:rPr>
              <a:t>áantik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 err="1">
                <a:solidFill>
                  <a:schemeClr val="accent4"/>
                </a:solidFill>
              </a:rPr>
              <a:t>ti’al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 err="1">
                <a:solidFill>
                  <a:schemeClr val="accent4"/>
                </a:solidFill>
              </a:rPr>
              <a:t>ik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 err="1">
                <a:solidFill>
                  <a:schemeClr val="accent4"/>
                </a:solidFill>
              </a:rPr>
              <a:t>kanáantik</a:t>
            </a:r>
            <a:r>
              <a:rPr lang="es-ES" sz="2400" dirty="0">
                <a:solidFill>
                  <a:schemeClr val="accent4"/>
                </a:solidFill>
              </a:rPr>
              <a:t> u </a:t>
            </a:r>
            <a:r>
              <a:rPr lang="es-ES" sz="2400" dirty="0" err="1">
                <a:solidFill>
                  <a:schemeClr val="accent4"/>
                </a:solidFill>
              </a:rPr>
              <a:t>kuxtalo’obe</a:t>
            </a:r>
            <a:r>
              <a:rPr lang="es-ES" dirty="0">
                <a:solidFill>
                  <a:schemeClr val="accent4"/>
                </a:solidFill>
              </a:rPr>
              <a:t>’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604" name="Google Shape;2604;p48"/>
          <p:cNvSpPr txBox="1"/>
          <p:nvPr/>
        </p:nvSpPr>
        <p:spPr>
          <a:xfrm>
            <a:off x="6185316" y="1340979"/>
            <a:ext cx="20247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Jach ma’alob ka ka’ansak te otocho’obo’ te najil xooko’obo’ yo’osal u k’a’abeetil </a:t>
            </a:r>
            <a:r>
              <a:rPr lang="es-MX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</a:t>
            </a:r>
            <a:r>
              <a:rPr lang="en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kanáantik u kuxtal le ma’axo’obo’.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606" name="Google Shape;2606;p48"/>
          <p:cNvSpPr txBox="1"/>
          <p:nvPr/>
        </p:nvSpPr>
        <p:spPr>
          <a:xfrm>
            <a:off x="6399300" y="3845081"/>
            <a:ext cx="20247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Je’el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ek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pak¿ik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k’áaxo’obe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 .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608" name="Google Shape;2608;p48"/>
          <p:cNvSpPr txBox="1"/>
          <p:nvPr/>
        </p:nvSpPr>
        <p:spPr>
          <a:xfrm>
            <a:off x="617281" y="1375023"/>
            <a:ext cx="2401398" cy="83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páaybe’en ka káajak u kanáantal u kuxtal l ba’alche’oba’ beyxan u kuchilo’ob.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610" name="Google Shape;2610;p48"/>
          <p:cNvSpPr txBox="1"/>
          <p:nvPr/>
        </p:nvSpPr>
        <p:spPr>
          <a:xfrm>
            <a:off x="575710" y="3078548"/>
            <a:ext cx="2153532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Jejeláas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molayo’ob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ts’o’ok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múuch’ikuba’ob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ti’al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meyajo’ob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yo’osal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u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tukulil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bix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ken u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xu’ulxo’ob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le </a:t>
            </a:r>
            <a:r>
              <a:rPr lang="es-ES" sz="1600" dirty="0" err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talamila</a:t>
            </a: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’.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3074625" y="1924122"/>
            <a:ext cx="3075358" cy="2909133"/>
            <a:chOff x="0" y="0"/>
            <a:chExt cx="3505200" cy="2676525"/>
          </a:xfrm>
        </p:grpSpPr>
        <p:pic>
          <p:nvPicPr>
            <p:cNvPr id="7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" y="0"/>
              <a:ext cx="3386455" cy="2540000"/>
            </a:xfrm>
            <a:prstGeom prst="rect">
              <a:avLst/>
            </a:prstGeom>
          </p:spPr>
        </p:pic>
        <p:sp>
          <p:nvSpPr>
            <p:cNvPr id="79" name="Cuadro de texto 21"/>
            <p:cNvSpPr txBox="1"/>
            <p:nvPr/>
          </p:nvSpPr>
          <p:spPr>
            <a:xfrm>
              <a:off x="0" y="2343150"/>
              <a:ext cx="3505200" cy="333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Fotografía por: Héctor O. Portillo Reyes </a:t>
              </a:r>
              <a:endParaRPr lang="es-MX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et's Celebrate World Monkey Day! by Slidesgo">
  <a:themeElements>
    <a:clrScheme name="Simple Light">
      <a:dk1>
        <a:srgbClr val="7D4434"/>
      </a:dk1>
      <a:lt1>
        <a:srgbClr val="DEFFFD"/>
      </a:lt1>
      <a:dk2>
        <a:srgbClr val="99CA5F"/>
      </a:dk2>
      <a:lt2>
        <a:srgbClr val="1C5100"/>
      </a:lt2>
      <a:accent1>
        <a:srgbClr val="63A94B"/>
      </a:accent1>
      <a:accent2>
        <a:srgbClr val="378529"/>
      </a:accent2>
      <a:accent3>
        <a:srgbClr val="3F6A2A"/>
      </a:accent3>
      <a:accent4>
        <a:srgbClr val="C9654B"/>
      </a:accent4>
      <a:accent5>
        <a:srgbClr val="F2B181"/>
      </a:accent5>
      <a:accent6>
        <a:srgbClr val="FFFFFF"/>
      </a:accent6>
      <a:hlink>
        <a:srgbClr val="7D44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502</Words>
  <Application>Microsoft Office PowerPoint</Application>
  <PresentationFormat>On-screen Show (16:9)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Catamaran</vt:lpstr>
      <vt:lpstr>Bowlby One SC</vt:lpstr>
      <vt:lpstr>Nunito Light</vt:lpstr>
      <vt:lpstr>Anaheim</vt:lpstr>
      <vt:lpstr>Arial</vt:lpstr>
      <vt:lpstr>Calibri</vt:lpstr>
      <vt:lpstr>Times New Roman</vt:lpstr>
      <vt:lpstr>Catamaran Light</vt:lpstr>
      <vt:lpstr>Bebas Neue</vt:lpstr>
      <vt:lpstr>Let's Celebrate World Monkey Day! by Slidesgo</vt:lpstr>
      <vt:lpstr>Ma’ax   (ateles geoffroyi)</vt:lpstr>
      <vt:lpstr>Ba’ax le ma’axo’obo’</vt:lpstr>
      <vt:lpstr>Bix u yaantal u mejnilo’ob</vt:lpstr>
      <vt:lpstr>01</vt:lpstr>
      <vt:lpstr>Talamilo’ob ku máasnsiko’ob</vt:lpstr>
      <vt:lpstr>Bix je’el ik áantik ti’al ik kanáantik u kuxtalo’obe’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Ma’ax   (ateles geoffroyi)</dc:title>
  <dc:creator>Robby Thigpen</dc:creator>
  <cp:lastModifiedBy>Robby Thigpen</cp:lastModifiedBy>
  <cp:revision>8</cp:revision>
  <dcterms:modified xsi:type="dcterms:W3CDTF">2024-12-01T04:49:32Z</dcterms:modified>
</cp:coreProperties>
</file>