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5143500" type="screen16x9"/>
  <p:notesSz cx="6858000" cy="9144000"/>
  <p:embeddedFontLst>
    <p:embeddedFont>
      <p:font typeface="Work Sans" panose="020B0604020202020204" charset="0"/>
      <p:regular r:id="rId9"/>
      <p:bold r:id="rId10"/>
      <p:italic r:id="rId11"/>
      <p:boldItalic r:id="rId12"/>
    </p:embeddedFont>
    <p:embeddedFont>
      <p:font typeface="Lexend Mega Black" panose="020B0604020202020204" charset="0"/>
      <p:bold r:id="rId13"/>
    </p:embeddedFont>
    <p:embeddedFont>
      <p:font typeface="Poppins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2915E8-0A5E-44BC-A2B2-0FFBB785BFB4}">
  <a:tblStyle styleId="{192915E8-0A5E-44BC-A2B2-0FFBB785BF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202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0863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6b1ea1a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6b1ea1a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89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6bd0c623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6bd0c623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39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3f456a3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03f456a3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3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6bd0c623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6bd0c623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8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6bd0c623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6bd0c623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59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6bd0c623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6bd0c6237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14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200" y="1146050"/>
            <a:ext cx="7713600" cy="25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69750" y="3417000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45500" y="2476736"/>
            <a:ext cx="58530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598200" y="1405625"/>
            <a:ext cx="1947600" cy="8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645500" y="3350300"/>
            <a:ext cx="58530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DFB6DA"/>
              </a:buClr>
              <a:buSzPts val="1600"/>
              <a:buFont typeface="Work Sans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715100" y="1851775"/>
            <a:ext cx="4536000" cy="24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15100" y="473700"/>
            <a:ext cx="45360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 rotWithShape="1">
          <a:blip r:embed="rId2">
            <a:alphaModFix/>
          </a:blip>
          <a:srcRect r="70900"/>
          <a:stretch/>
        </p:blipFill>
        <p:spPr>
          <a:xfrm>
            <a:off x="0" y="0"/>
            <a:ext cx="2660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3582425" y="1386575"/>
            <a:ext cx="484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3924400" y="2133000"/>
            <a:ext cx="4504500" cy="16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3"/>
          <p:cNvPicPr preferRelativeResize="0"/>
          <p:nvPr/>
        </p:nvPicPr>
        <p:blipFill rotWithShape="1">
          <a:blip r:embed="rId2">
            <a:alphaModFix/>
          </a:blip>
          <a:srcRect l="70900"/>
          <a:stretch/>
        </p:blipFill>
        <p:spPr>
          <a:xfrm>
            <a:off x="6483150" y="0"/>
            <a:ext cx="2660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43800" y="1868822"/>
            <a:ext cx="2536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 hasCustomPrompt="1"/>
          </p:nvPr>
        </p:nvSpPr>
        <p:spPr>
          <a:xfrm>
            <a:off x="643800" y="1440000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643800" y="2253300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3403800" y="1868822"/>
            <a:ext cx="2536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440000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5"/>
          </p:nvPr>
        </p:nvSpPr>
        <p:spPr>
          <a:xfrm>
            <a:off x="3403800" y="2248564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/>
          </p:nvPr>
        </p:nvSpPr>
        <p:spPr>
          <a:xfrm>
            <a:off x="643800" y="3581903"/>
            <a:ext cx="2536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 hasCustomPrompt="1"/>
          </p:nvPr>
        </p:nvSpPr>
        <p:spPr>
          <a:xfrm>
            <a:off x="643800" y="3153200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>
            <a:off x="643800" y="3966505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3403800" y="3581903"/>
            <a:ext cx="25362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3403800" y="3153200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4"/>
          </p:nvPr>
        </p:nvSpPr>
        <p:spPr>
          <a:xfrm>
            <a:off x="3403800" y="3966505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/>
          </p:nvPr>
        </p:nvSpPr>
        <p:spPr>
          <a:xfrm>
            <a:off x="643800" y="535000"/>
            <a:ext cx="56556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 rotWithShape="1">
          <a:blip r:embed="rId2">
            <a:alphaModFix/>
          </a:blip>
          <a:srcRect t="89598"/>
          <a:stretch/>
        </p:blipFill>
        <p:spPr>
          <a:xfrm>
            <a:off x="0" y="4608500"/>
            <a:ext cx="9144024" cy="5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5"/>
          <p:cNvPicPr preferRelativeResize="0"/>
          <p:nvPr/>
        </p:nvPicPr>
        <p:blipFill rotWithShape="1">
          <a:blip r:embed="rId2">
            <a:alphaModFix/>
          </a:blip>
          <a:srcRect b="89597"/>
          <a:stretch/>
        </p:blipFill>
        <p:spPr>
          <a:xfrm>
            <a:off x="0" y="-20"/>
            <a:ext cx="9144000" cy="5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exend Mega Black"/>
              <a:buNone/>
              <a:defRPr sz="27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 Black"/>
              <a:buNone/>
              <a:defRPr sz="3500">
                <a:solidFill>
                  <a:schemeClr val="dk1"/>
                </a:solidFill>
                <a:latin typeface="Lexend Mega Black"/>
                <a:ea typeface="Lexend Mega Black"/>
                <a:cs typeface="Lexend Mega Black"/>
                <a:sym typeface="Lexend Mega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ock.adobe.com/mx/images/drawing-of-three-different-types-of-mangrove-with-underwater-roots-with-fish-crabs-and-a-white-heron-in-the-scene-vector-image/291601094?prev_url=detai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gqDuUFGNe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ctrTitle"/>
          </p:nvPr>
        </p:nvSpPr>
        <p:spPr>
          <a:xfrm>
            <a:off x="715200" y="1146050"/>
            <a:ext cx="7713600" cy="25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b="1" dirty="0"/>
              <a:t>LE CHUKTE’OBO’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b="1" dirty="0" err="1"/>
              <a:t>Ba’ax</a:t>
            </a:r>
            <a:r>
              <a:rPr lang="es-ES" b="1" dirty="0"/>
              <a:t> le </a:t>
            </a:r>
            <a:r>
              <a:rPr lang="es-ES" b="1" dirty="0" err="1"/>
              <a:t>chukete’obo</a:t>
            </a:r>
            <a:r>
              <a:rPr lang="es-ES" b="1" dirty="0"/>
              <a:t>’</a:t>
            </a:r>
            <a:endParaRPr dirty="0"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2864932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MX" dirty="0">
                <a:solidFill>
                  <a:schemeClr val="dk2"/>
                </a:solidFill>
              </a:rPr>
              <a:t>Le </a:t>
            </a:r>
            <a:r>
              <a:rPr lang="es-MX" dirty="0" err="1">
                <a:solidFill>
                  <a:schemeClr val="dk2"/>
                </a:solidFill>
              </a:rPr>
              <a:t>chukte’obo</a:t>
            </a:r>
            <a:r>
              <a:rPr lang="es-MX" dirty="0">
                <a:solidFill>
                  <a:schemeClr val="dk2"/>
                </a:solidFill>
              </a:rPr>
              <a:t>’ </a:t>
            </a:r>
            <a:r>
              <a:rPr lang="es-MX" dirty="0" err="1">
                <a:solidFill>
                  <a:schemeClr val="dk2"/>
                </a:solidFill>
              </a:rPr>
              <a:t>jump’éel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kúuchil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kuxtal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ya’ab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ba’alob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yaan</a:t>
            </a:r>
            <a:r>
              <a:rPr lang="es-MX" dirty="0">
                <a:solidFill>
                  <a:schemeClr val="dk2"/>
                </a:solidFill>
              </a:rPr>
              <a:t> ti’. </a:t>
            </a:r>
            <a:r>
              <a:rPr lang="es-MX" dirty="0" err="1">
                <a:solidFill>
                  <a:schemeClr val="dk2"/>
                </a:solidFill>
              </a:rPr>
              <a:t>Yaan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ti’ob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xexet’o’ob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yáanal</a:t>
            </a:r>
            <a:r>
              <a:rPr lang="es-MX" dirty="0">
                <a:solidFill>
                  <a:schemeClr val="dk2"/>
                </a:solidFill>
              </a:rPr>
              <a:t> ja’ </a:t>
            </a:r>
            <a:r>
              <a:rPr lang="es-MX" dirty="0" err="1">
                <a:solidFill>
                  <a:schemeClr val="dk2"/>
                </a:solidFill>
              </a:rPr>
              <a:t>beyxan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yóok’ol</a:t>
            </a:r>
            <a:r>
              <a:rPr lang="es-MX" dirty="0">
                <a:solidFill>
                  <a:schemeClr val="dk2"/>
                </a:solidFill>
              </a:rPr>
              <a:t> ja’. Le </a:t>
            </a:r>
            <a:r>
              <a:rPr lang="es-MX" dirty="0" err="1">
                <a:solidFill>
                  <a:schemeClr val="dk2"/>
                </a:solidFill>
              </a:rPr>
              <a:t>yaan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yóok’ol</a:t>
            </a:r>
            <a:r>
              <a:rPr lang="es-MX" dirty="0">
                <a:solidFill>
                  <a:schemeClr val="dk2"/>
                </a:solidFill>
              </a:rPr>
              <a:t> le </a:t>
            </a:r>
            <a:r>
              <a:rPr lang="es-MX" dirty="0" err="1">
                <a:solidFill>
                  <a:schemeClr val="dk2"/>
                </a:solidFill>
              </a:rPr>
              <a:t>ja’o</a:t>
            </a:r>
            <a:r>
              <a:rPr lang="es-MX" dirty="0">
                <a:solidFill>
                  <a:schemeClr val="dk2"/>
                </a:solidFill>
              </a:rPr>
              <a:t>’ </a:t>
            </a:r>
            <a:r>
              <a:rPr lang="es-MX" dirty="0" err="1">
                <a:solidFill>
                  <a:schemeClr val="dk2"/>
                </a:solidFill>
              </a:rPr>
              <a:t>jump’éel</a:t>
            </a:r>
            <a:r>
              <a:rPr lang="es-MX" dirty="0">
                <a:solidFill>
                  <a:schemeClr val="dk2"/>
                </a:solidFill>
              </a:rPr>
              <a:t> </a:t>
            </a:r>
            <a:r>
              <a:rPr lang="es-MX" dirty="0" err="1">
                <a:solidFill>
                  <a:schemeClr val="dk2"/>
                </a:solidFill>
              </a:rPr>
              <a:t>otoch</a:t>
            </a:r>
            <a:r>
              <a:rPr lang="es-MX" dirty="0">
                <a:solidFill>
                  <a:schemeClr val="dk2"/>
                </a:solidFill>
              </a:rPr>
              <a:t> ti’ </a:t>
            </a:r>
            <a:r>
              <a:rPr lang="es-MX" dirty="0" err="1">
                <a:solidFill>
                  <a:schemeClr val="dk2"/>
                </a:solidFill>
              </a:rPr>
              <a:t>jáal</a:t>
            </a:r>
            <a:r>
              <a:rPr lang="es-MX" dirty="0">
                <a:solidFill>
                  <a:schemeClr val="dk2"/>
                </a:solidFill>
              </a:rPr>
              <a:t> ja’ </a:t>
            </a:r>
            <a:r>
              <a:rPr lang="es-MX" dirty="0" err="1">
                <a:solidFill>
                  <a:schemeClr val="dk2"/>
                </a:solidFill>
              </a:rPr>
              <a:t>ch’íich’o’ob</a:t>
            </a:r>
            <a:r>
              <a:rPr lang="es-MX" dirty="0">
                <a:solidFill>
                  <a:schemeClr val="dk2"/>
                </a:solidFill>
              </a:rPr>
              <a:t>. </a:t>
            </a:r>
            <a:endParaRPr lang="es-ES" dirty="0" smtClean="0">
              <a:solidFill>
                <a:schemeClr val="dk2"/>
              </a:solidFill>
            </a:endParaRPr>
          </a:p>
          <a:p>
            <a:pPr marL="0" lvl="0" indent="0">
              <a:buNone/>
            </a:pPr>
            <a:endParaRPr lang="es-ES" dirty="0">
              <a:solidFill>
                <a:schemeClr val="dk2"/>
              </a:solidFill>
            </a:endParaRPr>
          </a:p>
          <a:p>
            <a:pPr marL="0" lvl="0" indent="0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Le </a:t>
            </a:r>
            <a:r>
              <a:rPr lang="es-ES" dirty="0" err="1">
                <a:solidFill>
                  <a:schemeClr val="tx1"/>
                </a:solidFill>
              </a:rPr>
              <a:t>je’ela</a:t>
            </a:r>
            <a:r>
              <a:rPr lang="es-ES" dirty="0">
                <a:solidFill>
                  <a:schemeClr val="tx1"/>
                </a:solidFill>
              </a:rPr>
              <a:t>’ </a:t>
            </a:r>
            <a:r>
              <a:rPr lang="es-ES" dirty="0" err="1">
                <a:solidFill>
                  <a:schemeClr val="tx1"/>
                </a:solidFill>
              </a:rPr>
              <a:t>ku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k’a’abéetal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ti’ob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uti’al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u:</a:t>
            </a:r>
          </a:p>
          <a:p>
            <a:pPr marL="228600" indent="-228600"/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je’esikuba’ob</a:t>
            </a:r>
            <a:r>
              <a:rPr lang="es-ES" dirty="0">
                <a:solidFill>
                  <a:schemeClr val="tx1"/>
                </a:solidFill>
              </a:rPr>
              <a:t> ken </a:t>
            </a:r>
            <a:r>
              <a:rPr lang="es-ES" dirty="0" err="1">
                <a:solidFill>
                  <a:schemeClr val="tx1"/>
                </a:solidFill>
              </a:rPr>
              <a:t>ts’o’o’kok</a:t>
            </a:r>
            <a:r>
              <a:rPr lang="es-ES" dirty="0">
                <a:solidFill>
                  <a:schemeClr val="tx1"/>
                </a:solidFill>
              </a:rPr>
              <a:t> u </a:t>
            </a:r>
            <a:r>
              <a:rPr lang="es-ES" dirty="0" err="1">
                <a:solidFill>
                  <a:schemeClr val="tx1"/>
                </a:solidFill>
              </a:rPr>
              <a:t>máansiko’ob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k’iin</a:t>
            </a:r>
            <a:endParaRPr lang="es-ES" dirty="0" smtClean="0">
              <a:solidFill>
                <a:schemeClr val="tx1"/>
              </a:solidFill>
            </a:endParaRPr>
          </a:p>
          <a:p>
            <a:pPr marL="228600" indent="-228600"/>
            <a:r>
              <a:rPr lang="es-ES" dirty="0" smtClean="0">
                <a:solidFill>
                  <a:schemeClr val="tx1"/>
                </a:solidFill>
              </a:rPr>
              <a:t>U </a:t>
            </a:r>
            <a:r>
              <a:rPr lang="es-ES" dirty="0" err="1" smtClean="0">
                <a:solidFill>
                  <a:schemeClr val="tx1"/>
                </a:solidFill>
              </a:rPr>
              <a:t>kúuchilo’ob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tu’ux</a:t>
            </a:r>
            <a:r>
              <a:rPr lang="es-ES" dirty="0">
                <a:solidFill>
                  <a:schemeClr val="tx1"/>
                </a:solidFill>
              </a:rPr>
              <a:t> le 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ch’íich’o’oba</a:t>
            </a:r>
            <a:r>
              <a:rPr lang="es-ES" dirty="0">
                <a:solidFill>
                  <a:schemeClr val="tx1"/>
                </a:solidFill>
              </a:rPr>
              <a:t>’ </a:t>
            </a:r>
            <a:r>
              <a:rPr lang="es-ES" dirty="0" err="1">
                <a:solidFill>
                  <a:schemeClr val="tx1"/>
                </a:solidFill>
              </a:rPr>
              <a:t>je’el</a:t>
            </a:r>
            <a:r>
              <a:rPr lang="es-ES" dirty="0">
                <a:solidFill>
                  <a:schemeClr val="tx1"/>
                </a:solidFill>
              </a:rPr>
              <a:t> u </a:t>
            </a:r>
            <a:r>
              <a:rPr lang="es-ES" dirty="0" err="1">
                <a:solidFill>
                  <a:schemeClr val="tx1"/>
                </a:solidFill>
              </a:rPr>
              <a:t>páajtal</a:t>
            </a:r>
            <a:r>
              <a:rPr lang="es-ES" dirty="0">
                <a:solidFill>
                  <a:schemeClr val="tx1"/>
                </a:solidFill>
              </a:rPr>
              <a:t> u </a:t>
            </a:r>
            <a:r>
              <a:rPr lang="es-ES" dirty="0" err="1">
                <a:solidFill>
                  <a:schemeClr val="tx1"/>
                </a:solidFill>
              </a:rPr>
              <a:t>yaantal</a:t>
            </a:r>
            <a:r>
              <a:rPr lang="es-ES" dirty="0">
                <a:solidFill>
                  <a:schemeClr val="tx1"/>
                </a:solidFill>
              </a:rPr>
              <a:t> u </a:t>
            </a:r>
            <a:r>
              <a:rPr lang="es-ES" dirty="0" err="1">
                <a:solidFill>
                  <a:schemeClr val="tx1"/>
                </a:solidFill>
              </a:rPr>
              <a:t>mejenilo’obe</a:t>
            </a:r>
            <a:r>
              <a:rPr lang="es-ES" dirty="0">
                <a:solidFill>
                  <a:schemeClr val="tx1"/>
                </a:solidFill>
              </a:rPr>
              <a:t>’. </a:t>
            </a:r>
            <a:endParaRPr lang="es-MX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dirty="0">
              <a:solidFill>
                <a:schemeClr val="dk2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4183349" y="1271546"/>
            <a:ext cx="4003861" cy="224677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83349" y="3572821"/>
            <a:ext cx="4003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Fuente: </a:t>
            </a:r>
            <a:r>
              <a:rPr lang="es-CO" sz="1100" u="sng" dirty="0">
                <a:hlinkClick r:id="rId4"/>
              </a:rPr>
              <a:t>https://stock.adobe.com/mx/images/drawing-of-three-different-types-of-mangrove-with-underwater-roots-with-fish-crabs-and-a-white-heron-in-the-scene-vector-image/291601094?prev_url=detail</a:t>
            </a:r>
            <a:endParaRPr lang="es-MX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7320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 idx="2"/>
          </p:nvPr>
        </p:nvSpPr>
        <p:spPr>
          <a:xfrm>
            <a:off x="740690" y="1077149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55" name="Google Shape;155;p31"/>
          <p:cNvSpPr txBox="1">
            <a:spLocks noGrp="1"/>
          </p:cNvSpPr>
          <p:nvPr>
            <p:ph type="subTitle" idx="1"/>
          </p:nvPr>
        </p:nvSpPr>
        <p:spPr>
          <a:xfrm>
            <a:off x="643800" y="1752680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/>
              <a:t>Le </a:t>
            </a:r>
            <a:r>
              <a:rPr lang="es-ES" dirty="0" err="1"/>
              <a:t>chukteo’obo</a:t>
            </a:r>
            <a:r>
              <a:rPr lang="es-ES" dirty="0"/>
              <a:t>’ 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jáapiko’ob</a:t>
            </a:r>
            <a:r>
              <a:rPr lang="es-ES" dirty="0"/>
              <a:t> </a:t>
            </a:r>
            <a:r>
              <a:rPr lang="es-ES" i="1" dirty="0"/>
              <a:t>dióxido de carbono </a:t>
            </a:r>
            <a:r>
              <a:rPr lang="es-ES" dirty="0"/>
              <a:t>(CO2) </a:t>
            </a:r>
            <a:r>
              <a:rPr lang="es-ES" dirty="0" err="1"/>
              <a:t>yéetel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jo’osiko’ob</a:t>
            </a:r>
            <a:r>
              <a:rPr lang="es-ES" dirty="0"/>
              <a:t> </a:t>
            </a:r>
            <a:r>
              <a:rPr lang="es-ES" i="1" dirty="0"/>
              <a:t>oxigeno</a:t>
            </a:r>
            <a:r>
              <a:rPr lang="es-ES" dirty="0"/>
              <a:t> (O). </a:t>
            </a:r>
            <a:endParaRPr dirty="0"/>
          </a:p>
        </p:txBody>
      </p:sp>
      <p:sp>
        <p:nvSpPr>
          <p:cNvPr id="157" name="Google Shape;157;p31"/>
          <p:cNvSpPr txBox="1">
            <a:spLocks noGrp="1"/>
          </p:cNvSpPr>
          <p:nvPr>
            <p:ph type="title" idx="4"/>
          </p:nvPr>
        </p:nvSpPr>
        <p:spPr>
          <a:xfrm>
            <a:off x="3396610" y="1032163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8" name="Google Shape;158;p31"/>
          <p:cNvSpPr txBox="1">
            <a:spLocks noGrp="1"/>
          </p:cNvSpPr>
          <p:nvPr>
            <p:ph type="subTitle" idx="5"/>
          </p:nvPr>
        </p:nvSpPr>
        <p:spPr>
          <a:xfrm>
            <a:off x="3500690" y="1808116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/>
              <a:t>Le </a:t>
            </a:r>
            <a:r>
              <a:rPr lang="es-ES" dirty="0" err="1"/>
              <a:t>chukte’obo</a:t>
            </a:r>
            <a:r>
              <a:rPr lang="es-ES" dirty="0"/>
              <a:t>’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jo’osiko’ob</a:t>
            </a:r>
            <a:r>
              <a:rPr lang="es-ES" dirty="0"/>
              <a:t> le </a:t>
            </a:r>
            <a:r>
              <a:rPr lang="es-ES" dirty="0" err="1"/>
              <a:t>chúuk</a:t>
            </a:r>
            <a:r>
              <a:rPr lang="es-ES" dirty="0"/>
              <a:t> ti’ le </a:t>
            </a:r>
            <a:r>
              <a:rPr lang="es-ES" dirty="0" err="1"/>
              <a:t>iik</a:t>
            </a:r>
            <a:r>
              <a:rPr lang="es-ES" dirty="0"/>
              <a:t>’ </a:t>
            </a:r>
            <a:r>
              <a:rPr lang="es-ES" dirty="0" err="1"/>
              <a:t>kak</a:t>
            </a:r>
            <a:r>
              <a:rPr lang="es-ES" dirty="0"/>
              <a:t> </a:t>
            </a:r>
            <a:r>
              <a:rPr lang="es-ES" dirty="0" err="1"/>
              <a:t>ch’a’ik’tiko</a:t>
            </a:r>
            <a:r>
              <a:rPr lang="es-ES" dirty="0"/>
              <a:t>’ </a:t>
            </a:r>
            <a:r>
              <a:rPr lang="es-ES" dirty="0" err="1"/>
              <a:t>tumen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k’a’abéetal</a:t>
            </a:r>
            <a:r>
              <a:rPr lang="es-ES" dirty="0"/>
              <a:t> ti’ </a:t>
            </a:r>
            <a:r>
              <a:rPr lang="es-ES" dirty="0" err="1"/>
              <a:t>leti’ob</a:t>
            </a:r>
            <a:r>
              <a:rPr lang="es-ES" dirty="0"/>
              <a:t> </a:t>
            </a:r>
            <a:r>
              <a:rPr lang="es-ES" dirty="0" err="1"/>
              <a:t>ti’al</a:t>
            </a:r>
            <a:r>
              <a:rPr lang="es-ES" dirty="0"/>
              <a:t> u </a:t>
            </a:r>
            <a:r>
              <a:rPr lang="es-ES" dirty="0" err="1"/>
              <a:t>ch’aiko’ob</a:t>
            </a:r>
            <a:r>
              <a:rPr lang="es-ES" dirty="0"/>
              <a:t> </a:t>
            </a:r>
            <a:r>
              <a:rPr lang="es-ES" dirty="0" err="1"/>
              <a:t>óol</a:t>
            </a:r>
            <a:r>
              <a:rPr lang="es-ES" dirty="0"/>
              <a:t>. </a:t>
            </a:r>
            <a:endParaRPr dirty="0"/>
          </a:p>
        </p:txBody>
      </p:sp>
      <p:sp>
        <p:nvSpPr>
          <p:cNvPr id="160" name="Google Shape;160;p31"/>
          <p:cNvSpPr txBox="1">
            <a:spLocks noGrp="1"/>
          </p:cNvSpPr>
          <p:nvPr>
            <p:ph type="title" idx="7"/>
          </p:nvPr>
        </p:nvSpPr>
        <p:spPr>
          <a:xfrm>
            <a:off x="643800" y="3153200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subTitle" idx="8"/>
          </p:nvPr>
        </p:nvSpPr>
        <p:spPr>
          <a:xfrm>
            <a:off x="626471" y="3823055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 err="1"/>
              <a:t>L</a:t>
            </a:r>
            <a:r>
              <a:rPr lang="es-ES" dirty="0" err="1" smtClean="0"/>
              <a:t>eti</a:t>
            </a:r>
            <a:r>
              <a:rPr lang="es-ES" dirty="0"/>
              <a:t>’ u </a:t>
            </a:r>
            <a:r>
              <a:rPr lang="es-ES" dirty="0" err="1"/>
              <a:t>jach</a:t>
            </a:r>
            <a:r>
              <a:rPr lang="es-ES" dirty="0"/>
              <a:t> </a:t>
            </a:r>
            <a:r>
              <a:rPr lang="es-ES" dirty="0" err="1"/>
              <a:t>chokotal</a:t>
            </a:r>
            <a:r>
              <a:rPr lang="es-ES" dirty="0"/>
              <a:t> </a:t>
            </a:r>
            <a:r>
              <a:rPr lang="es-ES" dirty="0" err="1"/>
              <a:t>tuláakal</a:t>
            </a:r>
            <a:r>
              <a:rPr lang="es-ES" dirty="0"/>
              <a:t> </a:t>
            </a:r>
            <a:r>
              <a:rPr lang="es-ES" dirty="0" err="1"/>
              <a:t>yóok’ol</a:t>
            </a:r>
            <a:r>
              <a:rPr lang="es-ES" dirty="0"/>
              <a:t> </a:t>
            </a:r>
            <a:r>
              <a:rPr lang="es-ES" dirty="0" err="1" smtClean="0"/>
              <a:t>kaab</a:t>
            </a:r>
            <a:r>
              <a:rPr lang="es-ES" dirty="0" smtClean="0"/>
              <a:t>, </a:t>
            </a:r>
            <a:r>
              <a:rPr lang="es-ES" dirty="0" err="1"/>
              <a:t>táan</a:t>
            </a:r>
            <a:r>
              <a:rPr lang="es-ES" dirty="0"/>
              <a:t> u </a:t>
            </a:r>
            <a:r>
              <a:rPr lang="es-ES" dirty="0" err="1"/>
              <a:t>meentik</a:t>
            </a:r>
            <a:r>
              <a:rPr lang="es-ES" dirty="0"/>
              <a:t> u </a:t>
            </a:r>
            <a:r>
              <a:rPr lang="es-ES" dirty="0" err="1"/>
              <a:t>k’áajtal</a:t>
            </a:r>
            <a:r>
              <a:rPr lang="es-ES" dirty="0"/>
              <a:t> u </a:t>
            </a:r>
            <a:r>
              <a:rPr lang="es-ES" dirty="0" err="1"/>
              <a:t>ja’il</a:t>
            </a:r>
            <a:r>
              <a:rPr lang="es-ES" dirty="0"/>
              <a:t> le </a:t>
            </a:r>
            <a:r>
              <a:rPr lang="es-ES" dirty="0" err="1"/>
              <a:t>k’ak’náabo’obo</a:t>
            </a:r>
            <a:r>
              <a:rPr lang="es-ES" dirty="0"/>
              <a:t>’</a:t>
            </a:r>
            <a:endParaRPr dirty="0"/>
          </a:p>
        </p:txBody>
      </p:sp>
      <p:sp>
        <p:nvSpPr>
          <p:cNvPr id="163" name="Google Shape;163;p31"/>
          <p:cNvSpPr txBox="1">
            <a:spLocks noGrp="1"/>
          </p:cNvSpPr>
          <p:nvPr>
            <p:ph type="title" idx="13"/>
          </p:nvPr>
        </p:nvSpPr>
        <p:spPr>
          <a:xfrm>
            <a:off x="3403800" y="3153200"/>
            <a:ext cx="9618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4"/>
          </p:nvPr>
        </p:nvSpPr>
        <p:spPr>
          <a:xfrm>
            <a:off x="3403800" y="3966505"/>
            <a:ext cx="253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/>
              <a:t>L</a:t>
            </a:r>
            <a:r>
              <a:rPr lang="es-ES" dirty="0" smtClean="0"/>
              <a:t>e </a:t>
            </a:r>
            <a:r>
              <a:rPr lang="es-ES" dirty="0" err="1"/>
              <a:t>je’ela</a:t>
            </a:r>
            <a:r>
              <a:rPr lang="es-ES" dirty="0"/>
              <a:t>’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taal</a:t>
            </a:r>
            <a:r>
              <a:rPr lang="es-ES" dirty="0"/>
              <a:t> ti’ u </a:t>
            </a:r>
            <a:r>
              <a:rPr lang="es-ES" dirty="0" err="1"/>
              <a:t>tóoka’al</a:t>
            </a:r>
            <a:r>
              <a:rPr lang="es-ES" dirty="0"/>
              <a:t> </a:t>
            </a:r>
            <a:r>
              <a:rPr lang="es-ES" i="1" dirty="0" err="1"/>
              <a:t>combustibes</a:t>
            </a:r>
            <a:r>
              <a:rPr lang="es-ES" i="1" dirty="0"/>
              <a:t> fósiles</a:t>
            </a:r>
            <a:r>
              <a:rPr lang="es-ES" dirty="0"/>
              <a:t>, </a:t>
            </a:r>
            <a:r>
              <a:rPr lang="es-ES" dirty="0" err="1"/>
              <a:t>je’exbix</a:t>
            </a:r>
            <a:r>
              <a:rPr lang="es-ES" dirty="0"/>
              <a:t> le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taalo’ob</a:t>
            </a:r>
            <a:r>
              <a:rPr lang="es-ES" dirty="0"/>
              <a:t> ti’ </a:t>
            </a:r>
            <a:r>
              <a:rPr lang="es-ES" i="1" dirty="0"/>
              <a:t>petróleo</a:t>
            </a:r>
            <a:r>
              <a:rPr lang="es-ES" dirty="0"/>
              <a:t> </a:t>
            </a:r>
            <a:r>
              <a:rPr lang="es-ES" dirty="0" err="1"/>
              <a:t>yéetel</a:t>
            </a:r>
            <a:r>
              <a:rPr lang="es-ES" dirty="0"/>
              <a:t> ti’ </a:t>
            </a:r>
            <a:r>
              <a:rPr lang="es-ES" dirty="0" err="1"/>
              <a:t>chúuk</a:t>
            </a:r>
            <a:endParaRPr dirty="0"/>
          </a:p>
        </p:txBody>
      </p:sp>
      <p:sp>
        <p:nvSpPr>
          <p:cNvPr id="165" name="Google Shape;165;p31"/>
          <p:cNvSpPr txBox="1">
            <a:spLocks noGrp="1"/>
          </p:cNvSpPr>
          <p:nvPr>
            <p:ph type="title" idx="15"/>
          </p:nvPr>
        </p:nvSpPr>
        <p:spPr>
          <a:xfrm>
            <a:off x="227622" y="299924"/>
            <a:ext cx="6352355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2000" b="1" dirty="0" err="1"/>
              <a:t>Bix</a:t>
            </a:r>
            <a:r>
              <a:rPr lang="es-ES" sz="2000" b="1" dirty="0"/>
              <a:t> u </a:t>
            </a:r>
            <a:r>
              <a:rPr lang="es-ES" sz="2000" b="1" dirty="0" err="1"/>
              <a:t>yáantaj</a:t>
            </a:r>
            <a:r>
              <a:rPr lang="es-ES" sz="2000" b="1" dirty="0"/>
              <a:t> </a:t>
            </a:r>
            <a:r>
              <a:rPr lang="es-ES" sz="2000" b="1" dirty="0" smtClean="0"/>
              <a:t>le </a:t>
            </a:r>
            <a:r>
              <a:rPr lang="es-ES" sz="2000" b="1" dirty="0" err="1" smtClean="0"/>
              <a:t>chukte’obo</a:t>
            </a:r>
            <a:r>
              <a:rPr lang="es-ES" sz="2000" b="1" dirty="0"/>
              <a:t>’ </a:t>
            </a:r>
            <a:endParaRPr sz="2000" dirty="0"/>
          </a:p>
        </p:txBody>
      </p:sp>
      <p:cxnSp>
        <p:nvCxnSpPr>
          <p:cNvPr id="166" name="Google Shape;166;p31"/>
          <p:cNvCxnSpPr/>
          <p:nvPr/>
        </p:nvCxnSpPr>
        <p:spPr>
          <a:xfrm>
            <a:off x="1605600" y="1300543"/>
            <a:ext cx="1407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31"/>
          <p:cNvCxnSpPr/>
          <p:nvPr/>
        </p:nvCxnSpPr>
        <p:spPr>
          <a:xfrm>
            <a:off x="4229621" y="1258446"/>
            <a:ext cx="1407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31"/>
          <p:cNvCxnSpPr/>
          <p:nvPr/>
        </p:nvCxnSpPr>
        <p:spPr>
          <a:xfrm>
            <a:off x="4374956" y="3363989"/>
            <a:ext cx="1407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31"/>
          <p:cNvCxnSpPr/>
          <p:nvPr/>
        </p:nvCxnSpPr>
        <p:spPr>
          <a:xfrm>
            <a:off x="1614956" y="3363989"/>
            <a:ext cx="1407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CuadroTexto 4"/>
          <p:cNvSpPr txBox="1"/>
          <p:nvPr/>
        </p:nvSpPr>
        <p:spPr>
          <a:xfrm>
            <a:off x="1894571" y="2697654"/>
            <a:ext cx="3183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 smtClean="0">
                <a:solidFill>
                  <a:schemeClr val="bg2"/>
                </a:solidFill>
              </a:rPr>
              <a:t>Noj</a:t>
            </a:r>
            <a:r>
              <a:rPr lang="es-ES" sz="2000" b="1" dirty="0" smtClean="0">
                <a:solidFill>
                  <a:schemeClr val="bg2"/>
                </a:solidFill>
              </a:rPr>
              <a:t> </a:t>
            </a:r>
            <a:r>
              <a:rPr lang="es-ES" sz="2000" b="1" dirty="0" err="1" smtClean="0">
                <a:solidFill>
                  <a:schemeClr val="bg2"/>
                </a:solidFill>
              </a:rPr>
              <a:t>talamilo’ob</a:t>
            </a:r>
            <a:r>
              <a:rPr lang="es-ES" sz="2000" b="1" dirty="0" smtClean="0">
                <a:solidFill>
                  <a:schemeClr val="bg2"/>
                </a:solidFill>
              </a:rPr>
              <a:t> te </a:t>
            </a:r>
            <a:r>
              <a:rPr lang="es-ES" sz="2000" b="1" dirty="0" err="1" smtClean="0">
                <a:solidFill>
                  <a:schemeClr val="bg2"/>
                </a:solidFill>
              </a:rPr>
              <a:t>k’iina</a:t>
            </a:r>
            <a:r>
              <a:rPr lang="es-ES" sz="2000" b="1" dirty="0" smtClean="0">
                <a:solidFill>
                  <a:schemeClr val="bg2"/>
                </a:solidFill>
              </a:rPr>
              <a:t>’ </a:t>
            </a:r>
            <a:endParaRPr lang="es-MX" sz="2000" b="1" dirty="0">
              <a:solidFill>
                <a:schemeClr val="bg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54034" y="3299835"/>
            <a:ext cx="258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>
                <a:hlinkClick r:id="rId3"/>
              </a:rPr>
              <a:t>https://www.youtube.com/watch?v=lgqDuUFGNe0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469709" y="3778647"/>
            <a:ext cx="233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>
                <a:hlinkClick r:id="rId3"/>
              </a:rPr>
              <a:t>https://www.youtube.com/watch?v=lgqDuUFGNe0</a:t>
            </a:r>
            <a:r>
              <a:rPr lang="es-ES" dirty="0"/>
              <a:t> </a:t>
            </a:r>
            <a:endParaRPr lang="es-MX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>
            <a:spLocks noGrp="1"/>
          </p:cNvSpPr>
          <p:nvPr>
            <p:ph type="title"/>
          </p:nvPr>
        </p:nvSpPr>
        <p:spPr>
          <a:xfrm>
            <a:off x="1645500" y="2476736"/>
            <a:ext cx="58530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dirty="0" err="1"/>
              <a:t>Chukte’obo</a:t>
            </a:r>
            <a:r>
              <a:rPr lang="es-ES" dirty="0"/>
              <a:t> </a:t>
            </a:r>
            <a:r>
              <a:rPr lang="es-ES" dirty="0" err="1"/>
              <a:t>yéetel</a:t>
            </a:r>
            <a:r>
              <a:rPr lang="es-ES" dirty="0"/>
              <a:t> </a:t>
            </a:r>
            <a:r>
              <a:rPr lang="es-ES" dirty="0" err="1"/>
              <a:t>báak’pachkuxtal</a:t>
            </a:r>
            <a:r>
              <a:rPr lang="es-ES" b="1" dirty="0"/>
              <a:t> </a:t>
            </a:r>
            <a:endParaRPr dirty="0"/>
          </a:p>
        </p:txBody>
      </p:sp>
      <p:sp>
        <p:nvSpPr>
          <p:cNvPr id="177" name="Google Shape;177;p32"/>
          <p:cNvSpPr txBox="1"/>
          <p:nvPr/>
        </p:nvSpPr>
        <p:spPr>
          <a:xfrm>
            <a:off x="3541950" y="131438"/>
            <a:ext cx="206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FEBRUARY 2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3213032" y="369229"/>
            <a:ext cx="484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2000" b="1" dirty="0"/>
              <a:t>U </a:t>
            </a:r>
            <a:r>
              <a:rPr lang="es-ES" sz="2000" b="1" dirty="0" err="1"/>
              <a:t>meyaj</a:t>
            </a:r>
            <a:r>
              <a:rPr lang="es-ES" sz="2000" b="1" dirty="0"/>
              <a:t> u </a:t>
            </a:r>
            <a:r>
              <a:rPr lang="es-ES" sz="2000" b="1" dirty="0" err="1"/>
              <a:t>múuch</a:t>
            </a:r>
            <a:r>
              <a:rPr lang="es-ES" sz="2000" b="1" dirty="0"/>
              <a:t>’ </a:t>
            </a:r>
            <a:r>
              <a:rPr lang="es-ES" sz="2000" b="1" dirty="0" err="1"/>
              <a:t>mootsil</a:t>
            </a:r>
            <a:r>
              <a:rPr lang="es-ES" sz="2000" b="1" dirty="0"/>
              <a:t> le </a:t>
            </a:r>
            <a:r>
              <a:rPr lang="es-ES" sz="2000" b="1" dirty="0" err="1"/>
              <a:t>chukte’obo</a:t>
            </a:r>
            <a:r>
              <a:rPr lang="es-ES" sz="2000" b="1" dirty="0"/>
              <a:t>’</a:t>
            </a:r>
            <a:r>
              <a:rPr lang="es-MX" sz="2000" dirty="0"/>
              <a:t/>
            </a:r>
            <a:br>
              <a:rPr lang="es-MX" sz="2000" dirty="0"/>
            </a:br>
            <a:endParaRPr sz="2000" dirty="0"/>
          </a:p>
        </p:txBody>
      </p:sp>
      <p:sp>
        <p:nvSpPr>
          <p:cNvPr id="184" name="Google Shape;184;p33"/>
          <p:cNvSpPr txBox="1">
            <a:spLocks noGrp="1"/>
          </p:cNvSpPr>
          <p:nvPr>
            <p:ph type="subTitle" idx="1"/>
          </p:nvPr>
        </p:nvSpPr>
        <p:spPr>
          <a:xfrm>
            <a:off x="3554431" y="884122"/>
            <a:ext cx="5093007" cy="34214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s-ES" dirty="0" smtClean="0"/>
              <a:t>Le </a:t>
            </a:r>
            <a:r>
              <a:rPr lang="es-ES" dirty="0" err="1"/>
              <a:t>chukte’obo</a:t>
            </a:r>
            <a:r>
              <a:rPr lang="es-ES" dirty="0"/>
              <a:t>’ </a:t>
            </a:r>
            <a:r>
              <a:rPr lang="es-ES" dirty="0" err="1"/>
              <a:t>jach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yáantaj</a:t>
            </a:r>
            <a:r>
              <a:rPr lang="es-ES" dirty="0"/>
              <a:t> ti</a:t>
            </a:r>
            <a:r>
              <a:rPr lang="es-ES" dirty="0" smtClean="0"/>
              <a:t>’:</a:t>
            </a:r>
          </a:p>
          <a:p>
            <a:pPr marL="0" lvl="0" indent="0" algn="l"/>
            <a:endParaRPr lang="es-ES" dirty="0"/>
          </a:p>
          <a:p>
            <a:pPr marL="342900" lvl="0" indent="-342900" algn="l">
              <a:buFont typeface="+mj-lt"/>
              <a:buAutoNum type="arabicPeriod"/>
            </a:pPr>
            <a:r>
              <a:rPr lang="es-ES" dirty="0" smtClean="0"/>
              <a:t> </a:t>
            </a:r>
            <a:r>
              <a:rPr lang="es-ES" dirty="0"/>
              <a:t>mejen </a:t>
            </a:r>
            <a:r>
              <a:rPr lang="es-ES" dirty="0" err="1"/>
              <a:t>kayo’ob</a:t>
            </a:r>
            <a:r>
              <a:rPr lang="es-ES" dirty="0"/>
              <a:t> </a:t>
            </a:r>
            <a:r>
              <a:rPr lang="es-ES" dirty="0" err="1"/>
              <a:t>yano’ob</a:t>
            </a:r>
            <a:r>
              <a:rPr lang="es-ES" dirty="0"/>
              <a:t> </a:t>
            </a:r>
            <a:r>
              <a:rPr lang="es-ES" dirty="0" err="1"/>
              <a:t>te’elo</a:t>
            </a:r>
            <a:r>
              <a:rPr lang="es-ES" dirty="0"/>
              <a:t>’, </a:t>
            </a:r>
            <a:r>
              <a:rPr lang="es-ES" dirty="0" err="1"/>
              <a:t>beyxan</a:t>
            </a:r>
            <a:r>
              <a:rPr lang="es-ES" dirty="0"/>
              <a:t> ti’ le </a:t>
            </a:r>
            <a:r>
              <a:rPr lang="es-ES" dirty="0" err="1"/>
              <a:t>xma</a:t>
            </a:r>
            <a:r>
              <a:rPr lang="es-ES" dirty="0"/>
              <a:t>’ </a:t>
            </a:r>
            <a:r>
              <a:rPr lang="es-ES" dirty="0" err="1"/>
              <a:t>baakilo’obo</a:t>
            </a:r>
            <a:r>
              <a:rPr lang="es-ES" dirty="0"/>
              <a:t> </a:t>
            </a:r>
            <a:r>
              <a:rPr lang="es-ES" dirty="0" err="1"/>
              <a:t>yéetel</a:t>
            </a:r>
            <a:r>
              <a:rPr lang="es-ES" dirty="0"/>
              <a:t> le </a:t>
            </a:r>
            <a:r>
              <a:rPr lang="es-ES" dirty="0" err="1"/>
              <a:t>o’olkijkayo’obo</a:t>
            </a:r>
            <a:r>
              <a:rPr lang="es-ES" dirty="0" smtClean="0"/>
              <a:t>’.</a:t>
            </a:r>
          </a:p>
          <a:p>
            <a:pPr marL="0" lvl="0" indent="0" algn="l"/>
            <a:endParaRPr lang="es-ES" dirty="0"/>
          </a:p>
          <a:p>
            <a:pPr marL="342900" lvl="0" indent="-342900" algn="l">
              <a:buFont typeface="+mj-lt"/>
              <a:buAutoNum type="arabicPeriod"/>
            </a:pPr>
            <a:r>
              <a:rPr lang="es-ES" dirty="0" err="1"/>
              <a:t>J</a:t>
            </a:r>
            <a:r>
              <a:rPr lang="es-ES" dirty="0" err="1" smtClean="0"/>
              <a:t>ump’éel</a:t>
            </a:r>
            <a:r>
              <a:rPr lang="es-ES" dirty="0" smtClean="0"/>
              <a:t> </a:t>
            </a:r>
            <a:r>
              <a:rPr lang="es-ES" dirty="0" err="1"/>
              <a:t>kúuchil</a:t>
            </a:r>
            <a:r>
              <a:rPr lang="es-ES" dirty="0"/>
              <a:t> </a:t>
            </a:r>
            <a:r>
              <a:rPr lang="es-ES" dirty="0" err="1"/>
              <a:t>tu’ux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tséentikuba’ob</a:t>
            </a:r>
            <a:r>
              <a:rPr lang="es-ES" dirty="0"/>
              <a:t> le </a:t>
            </a:r>
            <a:r>
              <a:rPr lang="es-ES" dirty="0" err="1"/>
              <a:t>jejeláas</a:t>
            </a:r>
            <a:r>
              <a:rPr lang="es-ES" dirty="0"/>
              <a:t> </a:t>
            </a:r>
            <a:r>
              <a:rPr lang="es-ES" dirty="0" err="1"/>
              <a:t>kayilo’ob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chuka’alo’ob</a:t>
            </a:r>
            <a:r>
              <a:rPr lang="es-ES" dirty="0"/>
              <a:t> </a:t>
            </a:r>
            <a:r>
              <a:rPr lang="es-ES" dirty="0" err="1"/>
              <a:t>yéetel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ko’onolo’ob</a:t>
            </a:r>
            <a:r>
              <a:rPr lang="es-ES" dirty="0"/>
              <a:t> te’ </a:t>
            </a:r>
            <a:r>
              <a:rPr lang="es-ES" dirty="0" err="1"/>
              <a:t>Caribeo</a:t>
            </a:r>
            <a:r>
              <a:rPr lang="es-ES" dirty="0"/>
              <a:t>’, </a:t>
            </a:r>
            <a:r>
              <a:rPr lang="es-ES" dirty="0" err="1"/>
              <a:t>je’elbix</a:t>
            </a:r>
            <a:r>
              <a:rPr lang="es-ES" dirty="0"/>
              <a:t> le </a:t>
            </a:r>
            <a:r>
              <a:rPr lang="es-ES" dirty="0" err="1"/>
              <a:t>sakbox</a:t>
            </a:r>
            <a:r>
              <a:rPr lang="es-ES" dirty="0"/>
              <a:t> </a:t>
            </a:r>
            <a:r>
              <a:rPr lang="es-ES" dirty="0" err="1"/>
              <a:t>pargoo</a:t>
            </a:r>
            <a:r>
              <a:rPr lang="es-ES" dirty="0"/>
              <a:t>’ (</a:t>
            </a:r>
            <a:r>
              <a:rPr lang="es-ES" dirty="0" err="1"/>
              <a:t>Lutjanus</a:t>
            </a:r>
            <a:r>
              <a:rPr lang="es-ES" dirty="0"/>
              <a:t> </a:t>
            </a:r>
            <a:r>
              <a:rPr lang="es-ES" dirty="0" err="1"/>
              <a:t>griseus</a:t>
            </a:r>
            <a:r>
              <a:rPr lang="es-ES" dirty="0"/>
              <a:t>)</a:t>
            </a:r>
            <a:r>
              <a:rPr lang="es-ES" dirty="0" smtClean="0"/>
              <a:t> </a:t>
            </a:r>
          </a:p>
          <a:p>
            <a:pPr marL="342900" lvl="0" indent="-342900" algn="l">
              <a:buFont typeface="+mj-lt"/>
              <a:buAutoNum type="arabicPeriod"/>
            </a:pPr>
            <a:endParaRPr lang="es-ES" dirty="0" smtClean="0"/>
          </a:p>
          <a:p>
            <a:pPr marL="342900" lvl="0" indent="-342900" algn="l">
              <a:buFont typeface="+mj-lt"/>
              <a:buAutoNum type="arabicPeriod"/>
            </a:pPr>
            <a:r>
              <a:rPr lang="es-ES" dirty="0"/>
              <a:t>Le </a:t>
            </a:r>
            <a:r>
              <a:rPr lang="es-ES" dirty="0" err="1"/>
              <a:t>kayo’ob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chuka’alo’ob</a:t>
            </a:r>
            <a:r>
              <a:rPr lang="es-ES" dirty="0"/>
              <a:t> </a:t>
            </a:r>
            <a:r>
              <a:rPr lang="es-ES" dirty="0" err="1"/>
              <a:t>ti’al</a:t>
            </a:r>
            <a:r>
              <a:rPr lang="es-ES" dirty="0"/>
              <a:t> </a:t>
            </a:r>
            <a:r>
              <a:rPr lang="es-ES" dirty="0" err="1"/>
              <a:t>koonbilo’ob</a:t>
            </a:r>
            <a:r>
              <a:rPr lang="es-ES" dirty="0"/>
              <a:t> te’ </a:t>
            </a:r>
            <a:r>
              <a:rPr lang="es-ES" dirty="0" err="1"/>
              <a:t>Caribeo</a:t>
            </a:r>
            <a:r>
              <a:rPr lang="es-ES" dirty="0"/>
              <a:t>’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máansiko’ob</a:t>
            </a:r>
            <a:r>
              <a:rPr lang="es-ES" dirty="0"/>
              <a:t> </a:t>
            </a:r>
            <a:r>
              <a:rPr lang="es-ES" dirty="0" err="1"/>
              <a:t>wa</a:t>
            </a:r>
            <a:r>
              <a:rPr lang="es-ES" dirty="0"/>
              <a:t> </a:t>
            </a:r>
            <a:r>
              <a:rPr lang="es-ES" dirty="0" err="1"/>
              <a:t>jayp’éel</a:t>
            </a:r>
            <a:r>
              <a:rPr lang="es-ES" dirty="0"/>
              <a:t> </a:t>
            </a:r>
            <a:r>
              <a:rPr lang="es-ES" dirty="0" err="1"/>
              <a:t>k’iinil</a:t>
            </a:r>
            <a:r>
              <a:rPr lang="es-ES" dirty="0"/>
              <a:t> u </a:t>
            </a:r>
            <a:r>
              <a:rPr lang="es-ES" dirty="0" err="1"/>
              <a:t>kuxtalo’ob</a:t>
            </a:r>
            <a:r>
              <a:rPr lang="es-ES" dirty="0"/>
              <a:t> ti’ le </a:t>
            </a:r>
            <a:r>
              <a:rPr lang="es-ES" dirty="0" err="1"/>
              <a:t>chukte’ilo</a:t>
            </a:r>
            <a:r>
              <a:rPr lang="es-ES" dirty="0"/>
              <a:t>’ </a:t>
            </a:r>
            <a:r>
              <a:rPr lang="es-ES" dirty="0" err="1"/>
              <a:t>wa</a:t>
            </a:r>
            <a:r>
              <a:rPr lang="es-ES" dirty="0"/>
              <a:t> ti’ le </a:t>
            </a:r>
            <a:r>
              <a:rPr lang="es-ES" dirty="0" err="1"/>
              <a:t>ja’il</a:t>
            </a:r>
            <a:r>
              <a:rPr lang="es-ES" dirty="0"/>
              <a:t> </a:t>
            </a:r>
            <a:r>
              <a:rPr lang="es-ES" dirty="0" err="1"/>
              <a:t>pradera’obo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body" idx="1"/>
          </p:nvPr>
        </p:nvSpPr>
        <p:spPr>
          <a:xfrm>
            <a:off x="606098" y="1243362"/>
            <a:ext cx="4850023" cy="36495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s-ES" dirty="0" err="1"/>
              <a:t>K</a:t>
            </a:r>
            <a:r>
              <a:rPr lang="es-ES" dirty="0" err="1" smtClean="0"/>
              <a:t>u</a:t>
            </a:r>
            <a:r>
              <a:rPr lang="es-ES" dirty="0" smtClean="0"/>
              <a:t> </a:t>
            </a:r>
            <a:r>
              <a:rPr lang="es-ES" dirty="0" err="1"/>
              <a:t>kanáantiko’ob</a:t>
            </a:r>
            <a:r>
              <a:rPr lang="es-ES" dirty="0"/>
              <a:t> le </a:t>
            </a:r>
            <a:r>
              <a:rPr lang="es-ES" dirty="0" err="1"/>
              <a:t>peteno’ob</a:t>
            </a:r>
            <a:r>
              <a:rPr lang="es-ES" dirty="0"/>
              <a:t> ti’ le </a:t>
            </a:r>
            <a:r>
              <a:rPr lang="es-ES" i="1" dirty="0"/>
              <a:t>erosión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beetik</a:t>
            </a:r>
            <a:r>
              <a:rPr lang="es-ES" dirty="0"/>
              <a:t> le </a:t>
            </a:r>
            <a:r>
              <a:rPr lang="es-ES" dirty="0" err="1"/>
              <a:t>chak</a:t>
            </a:r>
            <a:r>
              <a:rPr lang="es-ES" dirty="0"/>
              <a:t> </a:t>
            </a:r>
            <a:r>
              <a:rPr lang="es-ES" dirty="0" err="1"/>
              <a:t>ik’alo’obo</a:t>
            </a:r>
            <a:r>
              <a:rPr lang="es-ES" dirty="0"/>
              <a:t>’ </a:t>
            </a:r>
            <a:r>
              <a:rPr lang="es-ES" dirty="0" err="1"/>
              <a:t>yéetel</a:t>
            </a:r>
            <a:r>
              <a:rPr lang="es-ES" dirty="0"/>
              <a:t> le </a:t>
            </a:r>
            <a:r>
              <a:rPr lang="es-ES" dirty="0" err="1"/>
              <a:t>k’a’ankach</a:t>
            </a:r>
            <a:r>
              <a:rPr lang="es-ES" dirty="0"/>
              <a:t> </a:t>
            </a:r>
            <a:r>
              <a:rPr lang="es-ES" dirty="0" err="1"/>
              <a:t>ja’obo</a:t>
            </a:r>
            <a:r>
              <a:rPr lang="es-ES" dirty="0" smtClean="0"/>
              <a:t>’.</a:t>
            </a:r>
          </a:p>
          <a:p>
            <a:pPr marL="0" lvl="0" indent="0">
              <a:buNone/>
            </a:pPr>
            <a:endParaRPr lang="es-ES" dirty="0"/>
          </a:p>
          <a:p>
            <a:pPr marL="285750" indent="-285750"/>
            <a:r>
              <a:rPr lang="es-ES" dirty="0" smtClean="0"/>
              <a:t>U motos le </a:t>
            </a:r>
            <a:r>
              <a:rPr lang="es-ES" dirty="0" err="1" smtClean="0"/>
              <a:t>che’o’ob</a:t>
            </a:r>
            <a:r>
              <a:rPr lang="es-ES" dirty="0" smtClean="0"/>
              <a:t> </a:t>
            </a:r>
            <a:r>
              <a:rPr lang="es-ES" dirty="0" err="1" smtClean="0"/>
              <a:t>yaan</a:t>
            </a:r>
            <a:r>
              <a:rPr lang="es-ES" dirty="0" smtClean="0"/>
              <a:t> te </a:t>
            </a:r>
            <a:r>
              <a:rPr lang="es-ES" dirty="0" err="1" smtClean="0"/>
              <a:t>chukte’obo</a:t>
            </a:r>
            <a:r>
              <a:rPr lang="es-ES" dirty="0" smtClean="0"/>
              <a:t>’,</a:t>
            </a:r>
            <a:r>
              <a:rPr lang="es-ES" dirty="0"/>
              <a:t>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yáantiko’ob</a:t>
            </a:r>
            <a:r>
              <a:rPr lang="es-ES" dirty="0"/>
              <a:t> u </a:t>
            </a:r>
            <a:r>
              <a:rPr lang="es-ES" dirty="0" err="1"/>
              <a:t>much’táambal</a:t>
            </a:r>
            <a:r>
              <a:rPr lang="es-ES" dirty="0"/>
              <a:t> le </a:t>
            </a:r>
            <a:r>
              <a:rPr lang="es-ES" dirty="0" err="1"/>
              <a:t>lu’umo</a:t>
            </a:r>
            <a:r>
              <a:rPr lang="es-ES" dirty="0"/>
              <a:t>’, </a:t>
            </a:r>
            <a:r>
              <a:rPr lang="es-ES" dirty="0" err="1"/>
              <a:t>uti’al</a:t>
            </a:r>
            <a:r>
              <a:rPr lang="es-ES" dirty="0"/>
              <a:t> </a:t>
            </a:r>
            <a:r>
              <a:rPr lang="es-ES" dirty="0" err="1"/>
              <a:t>ma</a:t>
            </a:r>
            <a:r>
              <a:rPr lang="es-ES" dirty="0"/>
              <a:t>’ u </a:t>
            </a:r>
            <a:r>
              <a:rPr lang="es-ES" dirty="0" err="1"/>
              <a:t>jubchajal</a:t>
            </a:r>
            <a:r>
              <a:rPr lang="es-ES" dirty="0"/>
              <a:t> </a:t>
            </a:r>
            <a:r>
              <a:rPr lang="es-ES" dirty="0" err="1"/>
              <a:t>ichil</a:t>
            </a:r>
            <a:r>
              <a:rPr lang="es-ES" dirty="0"/>
              <a:t> le </a:t>
            </a:r>
            <a:r>
              <a:rPr lang="es-ES" dirty="0" err="1"/>
              <a:t>k’ak’náabo</a:t>
            </a:r>
            <a:r>
              <a:rPr lang="es-ES" dirty="0"/>
              <a:t>’ </a:t>
            </a:r>
            <a:r>
              <a:rPr lang="es-ES" dirty="0" err="1"/>
              <a:t>ikil</a:t>
            </a:r>
            <a:r>
              <a:rPr lang="es-ES" dirty="0"/>
              <a:t> u </a:t>
            </a:r>
            <a:r>
              <a:rPr lang="es-ES" dirty="0" err="1"/>
              <a:t>ts’áik</a:t>
            </a:r>
            <a:r>
              <a:rPr lang="es-ES" dirty="0"/>
              <a:t> le </a:t>
            </a:r>
            <a:r>
              <a:rPr lang="es-ES" dirty="0" err="1"/>
              <a:t>k’a’ankach</a:t>
            </a:r>
            <a:r>
              <a:rPr lang="es-ES" dirty="0"/>
              <a:t> </a:t>
            </a:r>
            <a:r>
              <a:rPr lang="es-ES" dirty="0" err="1"/>
              <a:t>ja’obo</a:t>
            </a:r>
            <a:r>
              <a:rPr lang="es-ES" dirty="0"/>
              <a:t>’ </a:t>
            </a:r>
            <a:r>
              <a:rPr lang="es-ES" dirty="0" err="1"/>
              <a:t>yéetel</a:t>
            </a:r>
            <a:r>
              <a:rPr lang="es-ES" dirty="0"/>
              <a:t> le </a:t>
            </a:r>
            <a:r>
              <a:rPr lang="es-ES" dirty="0" err="1"/>
              <a:t>chak</a:t>
            </a:r>
            <a:r>
              <a:rPr lang="es-ES" dirty="0"/>
              <a:t> </a:t>
            </a:r>
            <a:r>
              <a:rPr lang="es-ES" dirty="0" err="1"/>
              <a:t>ik’alo’obo</a:t>
            </a:r>
            <a:r>
              <a:rPr lang="es-ES" dirty="0" smtClean="0"/>
              <a:t>’</a:t>
            </a:r>
          </a:p>
          <a:p>
            <a:pPr marL="285750" indent="-285750"/>
            <a:endParaRPr lang="es-ES" dirty="0"/>
          </a:p>
          <a:p>
            <a:pPr marL="285750" indent="-285750"/>
            <a:endParaRPr lang="es-ES" dirty="0" smtClean="0"/>
          </a:p>
          <a:p>
            <a:pPr marL="285750" indent="-285750"/>
            <a:r>
              <a:rPr lang="es-ES" dirty="0"/>
              <a:t>Le </a:t>
            </a:r>
            <a:r>
              <a:rPr lang="es-ES" dirty="0" err="1"/>
              <a:t>chukte’obo</a:t>
            </a:r>
            <a:r>
              <a:rPr lang="es-ES" dirty="0"/>
              <a:t>’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yáantik</a:t>
            </a:r>
            <a:r>
              <a:rPr lang="es-ES" dirty="0"/>
              <a:t> u </a:t>
            </a:r>
            <a:r>
              <a:rPr lang="es-ES" dirty="0" err="1"/>
              <a:t>kanáant</a:t>
            </a:r>
            <a:r>
              <a:rPr lang="es-ES" dirty="0"/>
              <a:t> le </a:t>
            </a:r>
            <a:r>
              <a:rPr lang="es-ES" dirty="0" err="1"/>
              <a:t>peteno’obo</a:t>
            </a:r>
            <a:r>
              <a:rPr lang="es-ES" dirty="0"/>
              <a:t>’ ti’ u </a:t>
            </a:r>
            <a:r>
              <a:rPr lang="es-ES" dirty="0" err="1"/>
              <a:t>beel</a:t>
            </a:r>
            <a:r>
              <a:rPr lang="es-ES" dirty="0"/>
              <a:t> le </a:t>
            </a:r>
            <a:r>
              <a:rPr lang="es-ES" dirty="0" err="1"/>
              <a:t>ja’o</a:t>
            </a:r>
            <a:r>
              <a:rPr lang="es-ES" dirty="0"/>
              <a:t>’, ti’ le erosiono’ </a:t>
            </a:r>
            <a:r>
              <a:rPr lang="es-ES" dirty="0" err="1"/>
              <a:t>beyxan</a:t>
            </a:r>
            <a:r>
              <a:rPr lang="es-ES" dirty="0"/>
              <a:t> ti’ </a:t>
            </a:r>
            <a:r>
              <a:rPr lang="es-ES" dirty="0" err="1"/>
              <a:t>uláak</a:t>
            </a:r>
            <a:r>
              <a:rPr lang="es-ES" dirty="0"/>
              <a:t>’ </a:t>
            </a:r>
            <a:r>
              <a:rPr lang="es-ES" dirty="0" err="1"/>
              <a:t>talamilo’ob</a:t>
            </a:r>
            <a:r>
              <a:rPr lang="es-ES" dirty="0"/>
              <a:t>  </a:t>
            </a:r>
            <a:r>
              <a:rPr lang="es-ES" dirty="0" err="1"/>
              <a:t>yaan</a:t>
            </a:r>
            <a:r>
              <a:rPr lang="es-ES" dirty="0"/>
              <a:t> </a:t>
            </a:r>
            <a:r>
              <a:rPr lang="es-ES" dirty="0" err="1"/>
              <a:t>ichil</a:t>
            </a:r>
            <a:r>
              <a:rPr lang="es-ES" dirty="0"/>
              <a:t> le  </a:t>
            </a:r>
            <a:r>
              <a:rPr lang="es-ES" dirty="0" err="1"/>
              <a:t>mukul</a:t>
            </a:r>
            <a:r>
              <a:rPr lang="es-ES" dirty="0"/>
              <a:t> </a:t>
            </a:r>
            <a:r>
              <a:rPr lang="es-ES" dirty="0" err="1"/>
              <a:t>iik’o</a:t>
            </a:r>
            <a:r>
              <a:rPr lang="es-ES" dirty="0"/>
              <a:t>’.</a:t>
            </a:r>
            <a:endParaRPr lang="es-MX" dirty="0"/>
          </a:p>
          <a:p>
            <a:pPr marL="285750" indent="-285750"/>
            <a:endParaRPr lang="es-ES" dirty="0" smtClean="0"/>
          </a:p>
          <a:p>
            <a:pPr marL="0" lvl="0" indent="0">
              <a:buNone/>
            </a:pPr>
            <a:endParaRPr dirty="0">
              <a:solidFill>
                <a:schemeClr val="dk2"/>
              </a:solidFill>
            </a:endParaRPr>
          </a:p>
        </p:txBody>
      </p:sp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xfrm>
            <a:off x="264374" y="164862"/>
            <a:ext cx="5437452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1600" dirty="0" err="1"/>
              <a:t>Chukte’ob</a:t>
            </a:r>
            <a:r>
              <a:rPr lang="es-ES" sz="1600" dirty="0"/>
              <a:t> – </a:t>
            </a:r>
            <a:r>
              <a:rPr lang="es-ES" sz="1600" i="1" dirty="0"/>
              <a:t>erosión</a:t>
            </a:r>
            <a:r>
              <a:rPr lang="es-ES" sz="1600" dirty="0"/>
              <a:t> </a:t>
            </a:r>
            <a:r>
              <a:rPr lang="es-ES" sz="1600" dirty="0" smtClean="0"/>
              <a:t/>
            </a:r>
            <a:br>
              <a:rPr lang="es-ES" sz="1600" dirty="0" smtClean="0"/>
            </a:br>
            <a:r>
              <a:rPr lang="es-ES" sz="1600" b="1" dirty="0"/>
              <a:t>U </a:t>
            </a:r>
            <a:r>
              <a:rPr lang="es-ES" sz="1600" b="1" dirty="0" err="1"/>
              <a:t>yáantaj</a:t>
            </a:r>
            <a:r>
              <a:rPr lang="es-ES" sz="1600" b="1" dirty="0"/>
              <a:t> le </a:t>
            </a:r>
            <a:r>
              <a:rPr lang="es-ES" sz="1600" b="1" dirty="0" err="1"/>
              <a:t>chukte’ob</a:t>
            </a:r>
            <a:r>
              <a:rPr lang="es-ES" sz="1600" b="1" dirty="0"/>
              <a:t> </a:t>
            </a:r>
            <a:r>
              <a:rPr lang="es-ES" sz="1600" b="1" dirty="0" err="1"/>
              <a:t>ti’al</a:t>
            </a:r>
            <a:r>
              <a:rPr lang="es-ES" sz="1600" b="1" dirty="0"/>
              <a:t> </a:t>
            </a:r>
            <a:r>
              <a:rPr lang="es-ES" sz="1600" b="1" dirty="0" err="1"/>
              <a:t>ma</a:t>
            </a:r>
            <a:r>
              <a:rPr lang="es-ES" sz="1600" b="1" dirty="0"/>
              <a:t>’ u </a:t>
            </a:r>
            <a:r>
              <a:rPr lang="es-ES" sz="1600" b="1" dirty="0" err="1"/>
              <a:t>yúuchul</a:t>
            </a:r>
            <a:r>
              <a:rPr lang="es-ES" sz="1600" b="1" dirty="0"/>
              <a:t> </a:t>
            </a:r>
            <a:r>
              <a:rPr lang="es-ES" sz="1600" b="1" i="1" dirty="0"/>
              <a:t>erosión</a:t>
            </a:r>
            <a:r>
              <a:rPr lang="es-ES" sz="1600" b="1" dirty="0"/>
              <a:t> te’ </a:t>
            </a:r>
            <a:r>
              <a:rPr lang="es-ES" sz="1600" b="1" dirty="0" err="1"/>
              <a:t>petenilo’obo</a:t>
            </a:r>
            <a:r>
              <a:rPr lang="es-ES" sz="1600" b="1" dirty="0"/>
              <a:t>’</a:t>
            </a:r>
            <a:endParaRPr sz="1600" dirty="0"/>
          </a:p>
        </p:txBody>
      </p:sp>
      <p:pic>
        <p:nvPicPr>
          <p:cNvPr id="204" name="Google Shape;204;p35"/>
          <p:cNvPicPr preferRelativeResize="0"/>
          <p:nvPr/>
        </p:nvPicPr>
        <p:blipFill rotWithShape="1">
          <a:blip r:embed="rId3">
            <a:alphaModFix/>
          </a:blip>
          <a:srcRect r="62379"/>
          <a:stretch/>
        </p:blipFill>
        <p:spPr>
          <a:xfrm>
            <a:off x="5703900" y="25"/>
            <a:ext cx="3440102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orld Wetlands Day Minitheme by Slidesgo">
  <a:themeElements>
    <a:clrScheme name="Simple Light">
      <a:dk1>
        <a:srgbClr val="FFFFFF"/>
      </a:dk1>
      <a:lt1>
        <a:srgbClr val="177320"/>
      </a:lt1>
      <a:dk2>
        <a:srgbClr val="FFFFFF"/>
      </a:dk2>
      <a:lt2>
        <a:srgbClr val="FFFFFF"/>
      </a:lt2>
      <a:accent1>
        <a:srgbClr val="403E3D"/>
      </a:accent1>
      <a:accent2>
        <a:srgbClr val="64A944"/>
      </a:accent2>
      <a:accent3>
        <a:srgbClr val="E8F2E3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370</Words>
  <Application>Microsoft Office PowerPoint</Application>
  <PresentationFormat>Presentación en pantalla (16:9)</PresentationFormat>
  <Paragraphs>39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Work Sans</vt:lpstr>
      <vt:lpstr>Lexend Mega Black</vt:lpstr>
      <vt:lpstr>Poppins</vt:lpstr>
      <vt:lpstr>Raleway</vt:lpstr>
      <vt:lpstr>World Wetlands Day Minitheme by Slidesgo</vt:lpstr>
      <vt:lpstr>LE CHUKTE’OBO’</vt:lpstr>
      <vt:lpstr>Ba’ax le chukete’obo’</vt:lpstr>
      <vt:lpstr>01</vt:lpstr>
      <vt:lpstr>Chukte’obo yéetel báak’pachkuxtal </vt:lpstr>
      <vt:lpstr>U meyaj u múuch’ mootsil le chukte’obo’ </vt:lpstr>
      <vt:lpstr>Chukte’ob – erosión  U yáantaj le chukte’ob ti’al ma’ u yúuchul erosión te’ petenilo’obo’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CHUKTE’OBO’</dc:title>
  <cp:lastModifiedBy>ASUS</cp:lastModifiedBy>
  <cp:revision>6</cp:revision>
  <dcterms:modified xsi:type="dcterms:W3CDTF">2024-11-04T03:15:00Z</dcterms:modified>
</cp:coreProperties>
</file>