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10287000" cx="18288000"/>
  <p:notesSz cx="6858000" cy="9144000"/>
  <p:embeddedFontLst>
    <p:embeddedFont>
      <p:font typeface="Arial Black"/>
      <p:regular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4" roundtripDataSignature="AMtx7miBduBkJHU4mtYHGpKvX4sDKHLh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ArialBlack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10" Type="http://schemas.openxmlformats.org/officeDocument/2006/relationships/image" Target="../media/image13.png"/><Relationship Id="rId9" Type="http://schemas.openxmlformats.org/officeDocument/2006/relationships/image" Target="../media/image11.png"/><Relationship Id="rId5" Type="http://schemas.openxmlformats.org/officeDocument/2006/relationships/image" Target="../media/image9.png"/><Relationship Id="rId6" Type="http://schemas.openxmlformats.org/officeDocument/2006/relationships/image" Target="../media/image3.png"/><Relationship Id="rId7" Type="http://schemas.openxmlformats.org/officeDocument/2006/relationships/image" Target="../media/image6.png"/><Relationship Id="rId8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7.png"/><Relationship Id="rId5" Type="http://schemas.openxmlformats.org/officeDocument/2006/relationships/image" Target="../media/image12.png"/><Relationship Id="rId6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9" Type="http://schemas.openxmlformats.org/officeDocument/2006/relationships/image" Target="../media/image20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14.png"/><Relationship Id="rId8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Relationship Id="rId4" Type="http://schemas.openxmlformats.org/officeDocument/2006/relationships/image" Target="../media/image27.png"/><Relationship Id="rId5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4F2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 rot="8928902">
            <a:off x="-649525" y="5007497"/>
            <a:ext cx="3978863" cy="5089243"/>
          </a:xfrm>
          <a:custGeom>
            <a:rect b="b" l="l" r="r" t="t"/>
            <a:pathLst>
              <a:path extrusionOk="0" h="5092220" w="3981190">
                <a:moveTo>
                  <a:pt x="0" y="0"/>
                </a:moveTo>
                <a:lnTo>
                  <a:pt x="3981190" y="0"/>
                </a:lnTo>
                <a:lnTo>
                  <a:pt x="3981190" y="5092220"/>
                </a:lnTo>
                <a:lnTo>
                  <a:pt x="0" y="50922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" name="Google Shape;85;p1"/>
          <p:cNvSpPr/>
          <p:nvPr/>
        </p:nvSpPr>
        <p:spPr>
          <a:xfrm rot="9974523">
            <a:off x="373938" y="-293297"/>
            <a:ext cx="5125827" cy="5079228"/>
          </a:xfrm>
          <a:custGeom>
            <a:rect b="b" l="l" r="r" t="t"/>
            <a:pathLst>
              <a:path extrusionOk="0" h="5086083" w="5132745">
                <a:moveTo>
                  <a:pt x="0" y="0"/>
                </a:moveTo>
                <a:lnTo>
                  <a:pt x="5132744" y="0"/>
                </a:lnTo>
                <a:lnTo>
                  <a:pt x="5132744" y="5086083"/>
                </a:lnTo>
                <a:lnTo>
                  <a:pt x="0" y="50860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1"/>
          <p:cNvSpPr/>
          <p:nvPr/>
        </p:nvSpPr>
        <p:spPr>
          <a:xfrm flipH="1" rot="3639190">
            <a:off x="1558329" y="5173499"/>
            <a:ext cx="5605585" cy="4476411"/>
          </a:xfrm>
          <a:custGeom>
            <a:rect b="b" l="l" r="r" t="t"/>
            <a:pathLst>
              <a:path extrusionOk="0" h="5200188" w="7849341">
                <a:moveTo>
                  <a:pt x="7849340" y="0"/>
                </a:moveTo>
                <a:lnTo>
                  <a:pt x="0" y="0"/>
                </a:lnTo>
                <a:lnTo>
                  <a:pt x="0" y="5200188"/>
                </a:lnTo>
                <a:lnTo>
                  <a:pt x="7849340" y="5200188"/>
                </a:lnTo>
                <a:lnTo>
                  <a:pt x="784934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" name="Google Shape;87;p1"/>
          <p:cNvSpPr/>
          <p:nvPr/>
        </p:nvSpPr>
        <p:spPr>
          <a:xfrm rot="4225612">
            <a:off x="12782298" y="597123"/>
            <a:ext cx="4913008" cy="6137791"/>
          </a:xfrm>
          <a:custGeom>
            <a:rect b="b" l="l" r="r" t="t"/>
            <a:pathLst>
              <a:path extrusionOk="0" h="9110787" w="6857938">
                <a:moveTo>
                  <a:pt x="0" y="0"/>
                </a:moveTo>
                <a:lnTo>
                  <a:pt x="6857938" y="0"/>
                </a:lnTo>
                <a:lnTo>
                  <a:pt x="6857938" y="9110787"/>
                </a:lnTo>
                <a:lnTo>
                  <a:pt x="0" y="91107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" name="Google Shape;88;p1"/>
          <p:cNvSpPr/>
          <p:nvPr/>
        </p:nvSpPr>
        <p:spPr>
          <a:xfrm rot="9634122">
            <a:off x="9883330" y="3008109"/>
            <a:ext cx="8253751" cy="6357778"/>
          </a:xfrm>
          <a:custGeom>
            <a:rect b="b" l="l" r="r" t="t"/>
            <a:pathLst>
              <a:path extrusionOk="0" h="7806319" w="9077115">
                <a:moveTo>
                  <a:pt x="0" y="0"/>
                </a:moveTo>
                <a:lnTo>
                  <a:pt x="9077116" y="0"/>
                </a:lnTo>
                <a:lnTo>
                  <a:pt x="9077116" y="7806319"/>
                </a:lnTo>
                <a:lnTo>
                  <a:pt x="0" y="78063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" name="Google Shape;89;p1"/>
          <p:cNvSpPr/>
          <p:nvPr/>
        </p:nvSpPr>
        <p:spPr>
          <a:xfrm>
            <a:off x="5180696" y="3686716"/>
            <a:ext cx="8260486" cy="6578651"/>
          </a:xfrm>
          <a:custGeom>
            <a:rect b="b" l="l" r="r" t="t"/>
            <a:pathLst>
              <a:path extrusionOk="0" h="7269228" w="8260486">
                <a:moveTo>
                  <a:pt x="0" y="0"/>
                </a:moveTo>
                <a:lnTo>
                  <a:pt x="8260486" y="0"/>
                </a:lnTo>
                <a:lnTo>
                  <a:pt x="8260486" y="7269228"/>
                </a:lnTo>
                <a:lnTo>
                  <a:pt x="0" y="72692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" name="Google Shape;90;p1"/>
          <p:cNvSpPr/>
          <p:nvPr/>
        </p:nvSpPr>
        <p:spPr>
          <a:xfrm flipH="1" rot="1220284">
            <a:off x="386247" y="4490389"/>
            <a:ext cx="5090287" cy="5351156"/>
          </a:xfrm>
          <a:custGeom>
            <a:rect b="b" l="l" r="r" t="t"/>
            <a:pathLst>
              <a:path extrusionOk="0" h="5352059" w="5091146">
                <a:moveTo>
                  <a:pt x="5091146" y="0"/>
                </a:moveTo>
                <a:lnTo>
                  <a:pt x="0" y="0"/>
                </a:lnTo>
                <a:lnTo>
                  <a:pt x="0" y="5352059"/>
                </a:lnTo>
                <a:lnTo>
                  <a:pt x="5091146" y="5352059"/>
                </a:lnTo>
                <a:lnTo>
                  <a:pt x="5091146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" name="Google Shape;91;p1"/>
          <p:cNvSpPr/>
          <p:nvPr/>
        </p:nvSpPr>
        <p:spPr>
          <a:xfrm>
            <a:off x="15424849" y="7706058"/>
            <a:ext cx="2213567" cy="2213567"/>
          </a:xfrm>
          <a:custGeom>
            <a:rect b="b" l="l" r="r" t="t"/>
            <a:pathLst>
              <a:path extrusionOk="0" h="2213567" w="2213567">
                <a:moveTo>
                  <a:pt x="0" y="0"/>
                </a:moveTo>
                <a:lnTo>
                  <a:pt x="2213568" y="0"/>
                </a:lnTo>
                <a:lnTo>
                  <a:pt x="2213568" y="2213567"/>
                </a:lnTo>
                <a:lnTo>
                  <a:pt x="0" y="22135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2" name="Google Shape;92;p1"/>
          <p:cNvSpPr txBox="1"/>
          <p:nvPr/>
        </p:nvSpPr>
        <p:spPr>
          <a:xfrm>
            <a:off x="1811802" y="174810"/>
            <a:ext cx="15496800" cy="17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470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K’asa’an Koj Kay</a:t>
            </a:r>
            <a:endParaRPr/>
          </a:p>
          <a:p>
            <a:pPr indent="0" lvl="0" marL="0" marR="0" rtl="0" algn="ctr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470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i="1" lang="es-ES" sz="470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Pterois volintans</a:t>
            </a:r>
            <a:r>
              <a:rPr b="1" i="0" lang="es-ES" sz="470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b="1" i="1" lang="es-ES" sz="4706"/>
              <a:t>P</a:t>
            </a:r>
            <a:r>
              <a:rPr b="1" i="1" lang="es-ES" sz="470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terois miles</a:t>
            </a:r>
            <a:r>
              <a:rPr b="1" i="0" lang="es-ES" sz="470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ndo bajo el mar para videoconferencia. | Vector Premium" id="97" name="Google Shape;9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18710" y="-59731"/>
            <a:ext cx="18383250" cy="1034673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/>
          <p:nvPr/>
        </p:nvSpPr>
        <p:spPr>
          <a:xfrm>
            <a:off x="1617448" y="849013"/>
            <a:ext cx="10891687" cy="21544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8799" u="none" cap="none" strike="noStrike">
                <a:solidFill>
                  <a:srgbClr val="345D4F"/>
                </a:solidFill>
                <a:latin typeface="Arial"/>
                <a:ea typeface="Arial"/>
                <a:cs typeface="Arial"/>
                <a:sym typeface="Arial"/>
              </a:rPr>
              <a:t>K’asa’an koj kay</a:t>
            </a:r>
            <a:endParaRPr/>
          </a:p>
          <a:p>
            <a:pPr indent="0" lvl="0" marL="0" marR="0" rtl="0" algn="l">
              <a:lnSpc>
                <a:spcPct val="95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799" u="none" cap="none" strike="noStrike">
              <a:solidFill>
                <a:srgbClr val="345D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1309689" y="5391782"/>
            <a:ext cx="50292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s-E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 chi’e’ jach nojoch, je’el u tsa’ayal u luuk’ u yo’och seba’ane’ .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1172280" y="1926231"/>
            <a:ext cx="89154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chak koj kayo’ juntúul k’aak’as ba’alche’. Letie’ te u taalbal tu lu’umil indo-pacíficoe’, Ma u yotoch ke caribea.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6573853" y="5852298"/>
            <a:ext cx="4322748" cy="3780830"/>
          </a:xfrm>
          <a:custGeom>
            <a:rect b="b" l="l" r="r" t="t"/>
            <a:pathLst>
              <a:path extrusionOk="0" h="7269228" w="8260486">
                <a:moveTo>
                  <a:pt x="0" y="0"/>
                </a:moveTo>
                <a:lnTo>
                  <a:pt x="8260486" y="0"/>
                </a:lnTo>
                <a:lnTo>
                  <a:pt x="8260486" y="7269228"/>
                </a:lnTo>
                <a:lnTo>
                  <a:pt x="0" y="72692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2" name="Google Shape;102;p2"/>
          <p:cNvSpPr txBox="1"/>
          <p:nvPr/>
        </p:nvSpPr>
        <p:spPr>
          <a:xfrm>
            <a:off x="5715000" y="3988624"/>
            <a:ext cx="583812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Ti’ u wíinkilale’ yaan k’i’ixelo’ob ku taasik jump’éel yiits yek’el. Le yitso’ ti’ u taalbal ti’ jump’éel chan póoj yaan  tu chuun u bakneje’  yéetel minana’an u bak’el 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11679254" y="5549877"/>
            <a:ext cx="36576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Óol keet u wíinkilal yéetel u boonil juntúul xch’uunp. 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" name="Google Shape;104;p2"/>
          <p:cNvCxnSpPr/>
          <p:nvPr/>
        </p:nvCxnSpPr>
        <p:spPr>
          <a:xfrm rot="10800000">
            <a:off x="3962400" y="6288541"/>
            <a:ext cx="3962400" cy="2289514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105" name="Google Shape;105;p2"/>
          <p:cNvCxnSpPr/>
          <p:nvPr/>
        </p:nvCxnSpPr>
        <p:spPr>
          <a:xfrm>
            <a:off x="8686800" y="5198426"/>
            <a:ext cx="48427" cy="1090115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106" name="Google Shape;106;p2"/>
          <p:cNvCxnSpPr/>
          <p:nvPr/>
        </p:nvCxnSpPr>
        <p:spPr>
          <a:xfrm flipH="1" rot="10800000">
            <a:off x="9072915" y="6288541"/>
            <a:ext cx="2932995" cy="580569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4F2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400" y="2628900"/>
            <a:ext cx="7924800" cy="7110743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/>
        </p:nvSpPr>
        <p:spPr>
          <a:xfrm>
            <a:off x="1905000" y="800100"/>
            <a:ext cx="14782800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 nuupikuba’ob ch’uup koj kay yéetel  xiib koj kay</a:t>
            </a:r>
            <a:endParaRPr b="1"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Ku ts’aik  ya’ab u menjnilo’ob ti’ ya’ab u máalal ti’ jump’eel ja’ab. Uti’al u  yaantal u mejnilo’obe’ ku bisik ti’ob jump’éel k’iin ti’al u nup’ikuba’ob. Leti’obe’ ku káajal u súusut báabo’ob, wa kex ku kajal u tsaypachtikuba’ob.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4F2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/>
          <p:nvPr/>
        </p:nvSpPr>
        <p:spPr>
          <a:xfrm rot="-5400000">
            <a:off x="9141279" y="1445078"/>
            <a:ext cx="10673443" cy="7010400"/>
          </a:xfrm>
          <a:custGeom>
            <a:rect b="b" l="l" r="r" t="t"/>
            <a:pathLst>
              <a:path extrusionOk="0" h="9150093" w="13969607">
                <a:moveTo>
                  <a:pt x="0" y="0"/>
                </a:moveTo>
                <a:lnTo>
                  <a:pt x="13969608" y="0"/>
                </a:lnTo>
                <a:lnTo>
                  <a:pt x="13969608" y="9150093"/>
                </a:lnTo>
                <a:lnTo>
                  <a:pt x="0" y="91500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8" name="Google Shape;118;p4"/>
          <p:cNvSpPr txBox="1"/>
          <p:nvPr/>
        </p:nvSpPr>
        <p:spPr>
          <a:xfrm>
            <a:off x="304800" y="887910"/>
            <a:ext cx="16002000" cy="155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Ku ts’aik ka’ap’éel mejen wooliso’ob beyo’ob je’, le xiibo’ ku náats’al ti’obe’ ut’ial u núupiik u ba’ob.  Ichil le woliso’oba’ yaan kex 10,000 wa 20,000  mejen je’obi’. Le ken tso’ojke’ le wooliso’obo’ ku bino’ob yoóok’ ja’, ku meentik kex ooxp’éel k’iin yo’osal u xiit’il le mejen kayo’obo’,  ku máan 30 k’iino’ob tune’ ku p’áatalo’ob bey tankelmo’obe’ 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4"/>
          <p:cNvSpPr txBox="1"/>
          <p:nvPr/>
        </p:nvSpPr>
        <p:spPr>
          <a:xfrm>
            <a:off x="304800" y="3009900"/>
            <a:ext cx="9220200" cy="34932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Meyaj 1: </a:t>
            </a:r>
            <a:r>
              <a:rPr b="1" lang="es-E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Núuk le k’áatchi’oba’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rabicPeriod"/>
            </a:pPr>
            <a:r>
              <a:rPr lang="es-E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Tu’ux u taalbal el koj kayo’</a:t>
            </a:r>
            <a:endParaRPr/>
          </a:p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t/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rabicPeriod"/>
            </a:pPr>
            <a:r>
              <a:rPr lang="es-E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Bix u wíinkilal le koj kay je’ela’</a:t>
            </a:r>
            <a:endParaRPr/>
          </a:p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t/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rabicPeriod"/>
            </a:pPr>
            <a:r>
              <a:rPr lang="es-E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Bix u jela’anil  juntúul xiib ti’ juntúul ch’uup  ichil le kayo’oba’</a:t>
            </a:r>
            <a:endParaRPr/>
          </a:p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t/>
            </a:r>
            <a:endParaRPr b="1"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Meyaj 2: Tsol bix u yaantal u mejnil le kayo’oba’, meent jump’éel boonil.  </a:t>
            </a:r>
            <a:endParaRPr b="1"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90633" y="2738325"/>
            <a:ext cx="7620000" cy="7529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4F2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/>
          <p:nvPr/>
        </p:nvSpPr>
        <p:spPr>
          <a:xfrm rot="10800000">
            <a:off x="4308792" y="2735702"/>
            <a:ext cx="8322496" cy="6050921"/>
          </a:xfrm>
          <a:custGeom>
            <a:rect b="b" l="l" r="r" t="t"/>
            <a:pathLst>
              <a:path extrusionOk="0" h="6050921" w="8322496">
                <a:moveTo>
                  <a:pt x="0" y="0"/>
                </a:moveTo>
                <a:lnTo>
                  <a:pt x="8322496" y="0"/>
                </a:lnTo>
                <a:lnTo>
                  <a:pt x="8322496" y="6050920"/>
                </a:lnTo>
                <a:lnTo>
                  <a:pt x="0" y="6050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2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6" name="Google Shape;126;p5"/>
          <p:cNvSpPr txBox="1"/>
          <p:nvPr/>
        </p:nvSpPr>
        <p:spPr>
          <a:xfrm>
            <a:off x="1524000" y="406203"/>
            <a:ext cx="14412111" cy="22057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8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6600">
                <a:solidFill>
                  <a:srgbClr val="345D4F"/>
                </a:solidFill>
                <a:latin typeface="Arial"/>
                <a:ea typeface="Arial"/>
                <a:cs typeface="Arial"/>
                <a:sym typeface="Arial"/>
              </a:rPr>
              <a:t>Ba’ax k’aasil ku taasik le k’asa’an koj kayo’</a:t>
            </a:r>
            <a:endParaRPr i="1" sz="6600">
              <a:solidFill>
                <a:srgbClr val="345D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5"/>
          <p:cNvSpPr txBox="1"/>
          <p:nvPr/>
        </p:nvSpPr>
        <p:spPr>
          <a:xfrm>
            <a:off x="11988515" y="6604383"/>
            <a:ext cx="6102904" cy="26314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Mexioe’ ya’ab molayo’ob  u múuch’majuba’ob ti’al u metiko’ob  jump’eel múulmeyaj uti’al u  xu’ilsiko’ob le k’asa’an koj kayo’oba’.  Jebix Sian ka’an  jump’éel molay yaan  tu lu’umil Quintana Roo.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5"/>
          <p:cNvSpPr txBox="1"/>
          <p:nvPr/>
        </p:nvSpPr>
        <p:spPr>
          <a:xfrm>
            <a:off x="1342874" y="1575250"/>
            <a:ext cx="3992564" cy="8725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jchuk kayo’ob yéetel le wíinko’ob ku máan u báabo’ob yóok’ol le ja’o’, k’a’abéet u kanantikuba’ob ti le kayo’oba’ tumen yaan u yiitso’ob, tumen men je’el u bisik  a wiik’e’, je’el u tsayik xeeje’ beyxan u k’as satik a wóole’. Chokoj ja’a je’el u tselik le yiitsa’.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koj kayo’obo’ wa ka káajak u jaatiko’ob le tankelen pargo’ob, meero’ob wa uláak’ kayo’obe’ mun yúuchtale’ le ajchuk kayo’obo’ yaan u p’áatal mina’an kay u chuko’ob. </a:t>
            </a:r>
            <a:endParaRPr/>
          </a:p>
        </p:txBody>
      </p:sp>
      <p:sp>
        <p:nvSpPr>
          <p:cNvPr id="129" name="Google Shape;129;p5"/>
          <p:cNvSpPr txBox="1"/>
          <p:nvPr/>
        </p:nvSpPr>
        <p:spPr>
          <a:xfrm>
            <a:off x="12185096" y="2130950"/>
            <a:ext cx="5263549" cy="26161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26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rgbClr val="1A4436"/>
                </a:solidFill>
                <a:latin typeface="Arial"/>
                <a:ea typeface="Arial"/>
                <a:cs typeface="Arial"/>
                <a:sym typeface="Arial"/>
              </a:rPr>
              <a:t>Tu lu’umil Belice le koj kayo’ taan u taasik talamil ti’0 le chuk kayo’obo’ beyxan ti u kuxtal maako’ob ku meyajo’ob ti’le je’ela’ </a:t>
            </a:r>
            <a:endParaRPr/>
          </a:p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1A44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03532" y="2626486"/>
            <a:ext cx="6055183" cy="52936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úmero uno numero - Iconos Signos y Simbolos" id="131" name="Google Shape;131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9659" y="1414148"/>
            <a:ext cx="1193215" cy="11932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o número, dos, numero" id="132" name="Google Shape;132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629" y="6264348"/>
            <a:ext cx="1314245" cy="1314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4F2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"/>
          <p:cNvSpPr/>
          <p:nvPr/>
        </p:nvSpPr>
        <p:spPr>
          <a:xfrm flipH="1">
            <a:off x="12986333" y="0"/>
            <a:ext cx="5301667" cy="4584803"/>
          </a:xfrm>
          <a:custGeom>
            <a:rect b="b" l="l" r="r" t="t"/>
            <a:pathLst>
              <a:path extrusionOk="0" h="6063103" w="6838988">
                <a:moveTo>
                  <a:pt x="6838988" y="0"/>
                </a:moveTo>
                <a:lnTo>
                  <a:pt x="0" y="0"/>
                </a:lnTo>
                <a:lnTo>
                  <a:pt x="0" y="6063102"/>
                </a:lnTo>
                <a:lnTo>
                  <a:pt x="6838988" y="6063102"/>
                </a:lnTo>
                <a:lnTo>
                  <a:pt x="683898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8" name="Google Shape;138;p6"/>
          <p:cNvSpPr/>
          <p:nvPr/>
        </p:nvSpPr>
        <p:spPr>
          <a:xfrm rot="-5400000">
            <a:off x="-439072" y="4652492"/>
            <a:ext cx="5883082" cy="4700133"/>
          </a:xfrm>
          <a:custGeom>
            <a:rect b="b" l="l" r="r" t="t"/>
            <a:pathLst>
              <a:path extrusionOk="0" h="5549465" w="8376551">
                <a:moveTo>
                  <a:pt x="0" y="0"/>
                </a:moveTo>
                <a:lnTo>
                  <a:pt x="8376551" y="0"/>
                </a:lnTo>
                <a:lnTo>
                  <a:pt x="8376551" y="5549465"/>
                </a:lnTo>
                <a:lnTo>
                  <a:pt x="0" y="55494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9" name="Google Shape;139;p6"/>
          <p:cNvSpPr/>
          <p:nvPr/>
        </p:nvSpPr>
        <p:spPr>
          <a:xfrm flipH="1">
            <a:off x="563682" y="3650806"/>
            <a:ext cx="3739398" cy="6655887"/>
          </a:xfrm>
          <a:custGeom>
            <a:rect b="b" l="l" r="r" t="t"/>
            <a:pathLst>
              <a:path extrusionOk="0" h="6655887" w="3739398">
                <a:moveTo>
                  <a:pt x="3739399" y="0"/>
                </a:moveTo>
                <a:lnTo>
                  <a:pt x="0" y="0"/>
                </a:lnTo>
                <a:lnTo>
                  <a:pt x="0" y="6655887"/>
                </a:lnTo>
                <a:lnTo>
                  <a:pt x="3739399" y="6655887"/>
                </a:lnTo>
                <a:lnTo>
                  <a:pt x="3739399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0" name="Google Shape;140;p6"/>
          <p:cNvSpPr/>
          <p:nvPr/>
        </p:nvSpPr>
        <p:spPr>
          <a:xfrm rot="-5400000">
            <a:off x="6026758" y="1978862"/>
            <a:ext cx="10542745" cy="5844929"/>
          </a:xfrm>
          <a:custGeom>
            <a:rect b="b" l="l" r="r" t="t"/>
            <a:pathLst>
              <a:path extrusionOk="0" h="5844929" w="12807614">
                <a:moveTo>
                  <a:pt x="0" y="0"/>
                </a:moveTo>
                <a:lnTo>
                  <a:pt x="12807614" y="0"/>
                </a:lnTo>
                <a:lnTo>
                  <a:pt x="12807614" y="5844929"/>
                </a:lnTo>
                <a:lnTo>
                  <a:pt x="0" y="58449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1" name="Google Shape;141;p6"/>
          <p:cNvSpPr/>
          <p:nvPr/>
        </p:nvSpPr>
        <p:spPr>
          <a:xfrm rot="-10574885">
            <a:off x="8662016" y="817179"/>
            <a:ext cx="4524515" cy="1999013"/>
          </a:xfrm>
          <a:custGeom>
            <a:rect b="b" l="l" r="r" t="t"/>
            <a:pathLst>
              <a:path extrusionOk="0" h="1999013" w="4524515">
                <a:moveTo>
                  <a:pt x="0" y="0"/>
                </a:moveTo>
                <a:lnTo>
                  <a:pt x="4524515" y="0"/>
                </a:lnTo>
                <a:lnTo>
                  <a:pt x="4524515" y="1999013"/>
                </a:lnTo>
                <a:lnTo>
                  <a:pt x="0" y="19990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2" name="Google Shape;142;p6"/>
          <p:cNvSpPr/>
          <p:nvPr/>
        </p:nvSpPr>
        <p:spPr>
          <a:xfrm rot="-10574885">
            <a:off x="6442970" y="3118419"/>
            <a:ext cx="4524515" cy="1999013"/>
          </a:xfrm>
          <a:custGeom>
            <a:rect b="b" l="l" r="r" t="t"/>
            <a:pathLst>
              <a:path extrusionOk="0" h="1999013" w="4524515">
                <a:moveTo>
                  <a:pt x="0" y="0"/>
                </a:moveTo>
                <a:lnTo>
                  <a:pt x="4524515" y="0"/>
                </a:lnTo>
                <a:lnTo>
                  <a:pt x="4524515" y="1999013"/>
                </a:lnTo>
                <a:lnTo>
                  <a:pt x="0" y="19990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3" name="Google Shape;143;p6"/>
          <p:cNvSpPr/>
          <p:nvPr/>
        </p:nvSpPr>
        <p:spPr>
          <a:xfrm rot="-10574885">
            <a:off x="12859127" y="4619570"/>
            <a:ext cx="4524515" cy="1999013"/>
          </a:xfrm>
          <a:custGeom>
            <a:rect b="b" l="l" r="r" t="t"/>
            <a:pathLst>
              <a:path extrusionOk="0" h="1999013" w="4524515">
                <a:moveTo>
                  <a:pt x="0" y="0"/>
                </a:moveTo>
                <a:lnTo>
                  <a:pt x="4524515" y="0"/>
                </a:lnTo>
                <a:lnTo>
                  <a:pt x="4524515" y="1999013"/>
                </a:lnTo>
                <a:lnTo>
                  <a:pt x="0" y="19990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4" name="Google Shape;144;p6"/>
          <p:cNvSpPr/>
          <p:nvPr/>
        </p:nvSpPr>
        <p:spPr>
          <a:xfrm rot="-10574885">
            <a:off x="5344964" y="5608958"/>
            <a:ext cx="4524515" cy="1999013"/>
          </a:xfrm>
          <a:custGeom>
            <a:rect b="b" l="l" r="r" t="t"/>
            <a:pathLst>
              <a:path extrusionOk="0" h="1999013" w="4524515">
                <a:moveTo>
                  <a:pt x="0" y="0"/>
                </a:moveTo>
                <a:lnTo>
                  <a:pt x="4524515" y="0"/>
                </a:lnTo>
                <a:lnTo>
                  <a:pt x="4524515" y="1999013"/>
                </a:lnTo>
                <a:lnTo>
                  <a:pt x="0" y="19990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5" name="Google Shape;145;p6"/>
          <p:cNvSpPr txBox="1"/>
          <p:nvPr/>
        </p:nvSpPr>
        <p:spPr>
          <a:xfrm>
            <a:off x="9065083" y="344898"/>
            <a:ext cx="3921250" cy="5001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rgbClr val="664527"/>
                </a:solidFill>
                <a:latin typeface="Arial"/>
                <a:ea typeface="Arial"/>
                <a:cs typeface="Arial"/>
                <a:sym typeface="Arial"/>
              </a:rPr>
              <a:t> 01</a:t>
            </a:r>
            <a:endParaRPr/>
          </a:p>
        </p:txBody>
      </p:sp>
      <p:sp>
        <p:nvSpPr>
          <p:cNvPr id="146" name="Google Shape;146;p6"/>
          <p:cNvSpPr txBox="1"/>
          <p:nvPr/>
        </p:nvSpPr>
        <p:spPr>
          <a:xfrm>
            <a:off x="7016998" y="2712016"/>
            <a:ext cx="3589296" cy="5001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rgbClr val="664527"/>
                </a:solidFill>
                <a:latin typeface="Arial"/>
                <a:ea typeface="Arial"/>
                <a:cs typeface="Arial"/>
                <a:sym typeface="Arial"/>
              </a:rPr>
              <a:t> 02</a:t>
            </a:r>
            <a:endParaRPr/>
          </a:p>
        </p:txBody>
      </p:sp>
      <p:sp>
        <p:nvSpPr>
          <p:cNvPr id="147" name="Google Shape;147;p6"/>
          <p:cNvSpPr txBox="1"/>
          <p:nvPr/>
        </p:nvSpPr>
        <p:spPr>
          <a:xfrm>
            <a:off x="12056038" y="4223610"/>
            <a:ext cx="4122849" cy="5001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rgbClr val="664527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2800">
              <a:solidFill>
                <a:srgbClr val="66452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6"/>
          <p:cNvSpPr txBox="1"/>
          <p:nvPr/>
        </p:nvSpPr>
        <p:spPr>
          <a:xfrm>
            <a:off x="4972542" y="5179334"/>
            <a:ext cx="2721588" cy="5001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rgbClr val="664527"/>
                </a:solidFill>
                <a:latin typeface="Arial"/>
                <a:ea typeface="Arial"/>
                <a:cs typeface="Arial"/>
                <a:sym typeface="Arial"/>
              </a:rPr>
              <a:t> 04</a:t>
            </a:r>
            <a:endParaRPr/>
          </a:p>
        </p:txBody>
      </p:sp>
      <p:sp>
        <p:nvSpPr>
          <p:cNvPr id="149" name="Google Shape;149;p6"/>
          <p:cNvSpPr txBox="1"/>
          <p:nvPr/>
        </p:nvSpPr>
        <p:spPr>
          <a:xfrm>
            <a:off x="838201" y="525596"/>
            <a:ext cx="7162800" cy="33085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5400">
                <a:solidFill>
                  <a:srgbClr val="1A4436"/>
                </a:solidFill>
                <a:latin typeface="Arial"/>
                <a:ea typeface="Arial"/>
                <a:cs typeface="Arial"/>
                <a:sym typeface="Arial"/>
              </a:rPr>
              <a:t>Bix je’el u páajtal ik xu’ulsik le k’aak’as kaya’</a:t>
            </a:r>
            <a:endParaRPr i="1" sz="5400">
              <a:solidFill>
                <a:srgbClr val="1A44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6"/>
          <p:cNvSpPr txBox="1"/>
          <p:nvPr/>
        </p:nvSpPr>
        <p:spPr>
          <a:xfrm>
            <a:off x="9065083" y="983979"/>
            <a:ext cx="3718381" cy="14106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44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K’a’abéet u kinsko’ob  tuláakal le koj kayo’ob ku táakpajal tu beelo’ob. Ku p’atiko’ob ichil le ja’o’ uti’al u  tesntikuba uláak’ kayo’ob.</a:t>
            </a:r>
            <a:endParaRPr sz="1544">
              <a:solidFill>
                <a:srgbClr val="FDFDF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6"/>
          <p:cNvSpPr txBox="1"/>
          <p:nvPr/>
        </p:nvSpPr>
        <p:spPr>
          <a:xfrm>
            <a:off x="6798215" y="3562506"/>
            <a:ext cx="3718381" cy="5642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44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Le máako’obo’ je’el u beytal u jatiko’ob u bak’ele’.</a:t>
            </a:r>
            <a:endParaRPr sz="1544">
              <a:solidFill>
                <a:srgbClr val="FDFDF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"/>
          <p:cNvSpPr txBox="1"/>
          <p:nvPr/>
        </p:nvSpPr>
        <p:spPr>
          <a:xfrm>
            <a:off x="13211947" y="4933437"/>
            <a:ext cx="3718381" cy="5642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44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Ma’alob xan ka ko’onok u bak’e ti’ le kúuchil janalo’obo’ .</a:t>
            </a:r>
            <a:endParaRPr sz="1544">
              <a:solidFill>
                <a:srgbClr val="FDFDF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6"/>
          <p:cNvSpPr txBox="1"/>
          <p:nvPr/>
        </p:nvSpPr>
        <p:spPr>
          <a:xfrm>
            <a:off x="5880531" y="5849689"/>
            <a:ext cx="3718381" cy="14106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44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Wa yaan máak ilik u je’ob le koj kay te’ yóok’ol le ja’o’ k’a’abéet u tseliko’ob yo’osal beyo’ mixytan u xíitilo’ob, ma’ k chaik u ya’abtalo’ob</a:t>
            </a:r>
            <a:endParaRPr sz="1544">
              <a:solidFill>
                <a:srgbClr val="FDFDF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6"/>
          <p:cNvSpPr/>
          <p:nvPr/>
        </p:nvSpPr>
        <p:spPr>
          <a:xfrm rot="-10574885">
            <a:off x="10115074" y="8124484"/>
            <a:ext cx="4524515" cy="1999013"/>
          </a:xfrm>
          <a:custGeom>
            <a:rect b="b" l="l" r="r" t="t"/>
            <a:pathLst>
              <a:path extrusionOk="0" h="1999013" w="4524515">
                <a:moveTo>
                  <a:pt x="0" y="0"/>
                </a:moveTo>
                <a:lnTo>
                  <a:pt x="4524515" y="0"/>
                </a:lnTo>
                <a:lnTo>
                  <a:pt x="4524515" y="1999013"/>
                </a:lnTo>
                <a:lnTo>
                  <a:pt x="0" y="19990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5" name="Google Shape;155;p6"/>
          <p:cNvSpPr txBox="1"/>
          <p:nvPr/>
        </p:nvSpPr>
        <p:spPr>
          <a:xfrm>
            <a:off x="9334450" y="7805809"/>
            <a:ext cx="2721588" cy="5001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rgbClr val="664527"/>
                </a:solidFill>
                <a:latin typeface="Arial"/>
                <a:ea typeface="Arial"/>
                <a:cs typeface="Arial"/>
                <a:sym typeface="Arial"/>
              </a:rPr>
              <a:t> 05</a:t>
            </a:r>
            <a:endParaRPr sz="2800">
              <a:solidFill>
                <a:srgbClr val="66452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"/>
          <p:cNvSpPr txBox="1"/>
          <p:nvPr/>
        </p:nvSpPr>
        <p:spPr>
          <a:xfrm>
            <a:off x="10603974" y="8408083"/>
            <a:ext cx="3718381" cy="8463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44">
                <a:solidFill>
                  <a:srgbClr val="FDFDFD"/>
                </a:solidFill>
                <a:latin typeface="Arial"/>
                <a:ea typeface="Arial"/>
                <a:cs typeface="Arial"/>
                <a:sym typeface="Arial"/>
              </a:rPr>
              <a:t>K’a’abéet  xan ak ilik ba’ax jaantiko’ob  uti’al ak xu’ulsik le k’aasil koj kayo’oba’.</a:t>
            </a:r>
            <a:endParaRPr sz="1544">
              <a:solidFill>
                <a:srgbClr val="FDFDF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69106" y="6182891"/>
            <a:ext cx="5093328" cy="398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3467888" y="1889523"/>
            <a:ext cx="4451596" cy="2569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4F2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"/>
          <p:cNvSpPr/>
          <p:nvPr/>
        </p:nvSpPr>
        <p:spPr>
          <a:xfrm>
            <a:off x="12892929" y="6137700"/>
            <a:ext cx="5395071" cy="4149300"/>
          </a:xfrm>
          <a:custGeom>
            <a:rect b="b" l="l" r="r" t="t"/>
            <a:pathLst>
              <a:path extrusionOk="0" h="4149300" w="5395071">
                <a:moveTo>
                  <a:pt x="0" y="0"/>
                </a:moveTo>
                <a:lnTo>
                  <a:pt x="5395071" y="0"/>
                </a:lnTo>
                <a:lnTo>
                  <a:pt x="5395071" y="4149300"/>
                </a:lnTo>
                <a:lnTo>
                  <a:pt x="0" y="41493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4" name="Google Shape;164;p7"/>
          <p:cNvSpPr/>
          <p:nvPr/>
        </p:nvSpPr>
        <p:spPr>
          <a:xfrm rot="2253377">
            <a:off x="380621" y="131688"/>
            <a:ext cx="5203705" cy="3018149"/>
          </a:xfrm>
          <a:custGeom>
            <a:rect b="b" l="l" r="r" t="t"/>
            <a:pathLst>
              <a:path extrusionOk="0" h="3018149" w="5203705">
                <a:moveTo>
                  <a:pt x="0" y="0"/>
                </a:moveTo>
                <a:lnTo>
                  <a:pt x="5203705" y="0"/>
                </a:lnTo>
                <a:lnTo>
                  <a:pt x="5203705" y="3018149"/>
                </a:lnTo>
                <a:lnTo>
                  <a:pt x="0" y="30181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5" name="Google Shape;165;p7"/>
          <p:cNvSpPr/>
          <p:nvPr/>
        </p:nvSpPr>
        <p:spPr>
          <a:xfrm rot="-7482877">
            <a:off x="12344722" y="608426"/>
            <a:ext cx="6835176" cy="2707573"/>
          </a:xfrm>
          <a:custGeom>
            <a:rect b="b" l="l" r="r" t="t"/>
            <a:pathLst>
              <a:path extrusionOk="0" h="3308622" w="7249968">
                <a:moveTo>
                  <a:pt x="0" y="0"/>
                </a:moveTo>
                <a:lnTo>
                  <a:pt x="7249968" y="0"/>
                </a:lnTo>
                <a:lnTo>
                  <a:pt x="7249968" y="3308622"/>
                </a:lnTo>
                <a:lnTo>
                  <a:pt x="0" y="33086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6" name="Google Shape;166;p7"/>
          <p:cNvSpPr txBox="1"/>
          <p:nvPr/>
        </p:nvSpPr>
        <p:spPr>
          <a:xfrm>
            <a:off x="1090863" y="1068259"/>
            <a:ext cx="7970183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Meyaj 4: meent le ku k’aata’al ti’ teecho’  </a:t>
            </a:r>
            <a:endParaRPr sz="22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67" name="Google Shape;167;p7"/>
          <p:cNvSpPr txBox="1"/>
          <p:nvPr/>
        </p:nvSpPr>
        <p:spPr>
          <a:xfrm>
            <a:off x="1066800" y="3543300"/>
            <a:ext cx="14401800" cy="3139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rabicPeriod"/>
            </a:pPr>
            <a:r>
              <a:rPr lang="es-E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Te’ súutukila’ yaan a báaxtik chuk kay. Taanile’ yaan a meetike’ex a k’ooje’ex bey koj kaye’exe’ , j(x) ka’ansajo’ yaan u yéeyik juntúul xoknáal yo’osal u meentikubaj kayil. Leti’e’ yaan u xokik tak 20. tu láakal le xooknalo’obo’  yaan u bin u ta’akikuba’ob. Ken ts’o’okoke’  ku kajal u kaxantik le mejen kayo’obo’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rabicPeriod"/>
            </a:pPr>
            <a:r>
              <a:rPr lang="es-E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Bonej wa ts’iibtej bix uchik a wu’uyikaba’ yéetel le báaxlala’. Bix uchik a wu’uyikaba’ je’ex kaye’ yéetel je’ebix j(x) chuk kaye’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ASUS</dc:creator>
</cp:coreProperties>
</file>