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69" r:id="rId3"/>
    <p:sldId id="259" r:id="rId4"/>
    <p:sldId id="270" r:id="rId5"/>
    <p:sldId id="272" r:id="rId6"/>
    <p:sldId id="273" r:id="rId7"/>
    <p:sldId id="262" r:id="rId8"/>
    <p:sldId id="263" r:id="rId9"/>
    <p:sldId id="274" r:id="rId10"/>
    <p:sldId id="264" r:id="rId11"/>
  </p:sldIdLst>
  <p:sldSz cx="12188825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>
      <p:cViewPr varScale="1">
        <p:scale>
          <a:sx n="58" d="100"/>
          <a:sy n="58" d="100"/>
        </p:scale>
        <p:origin x="90" y="462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355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by Thigpen" userId="e5db57fe49e087ca" providerId="LiveId" clId="{9DC92C9C-C9EA-45FD-B1FD-94FD266FEF08}"/>
    <pc:docChg chg="modSld">
      <pc:chgData name="Robby Thigpen" userId="e5db57fe49e087ca" providerId="LiveId" clId="{9DC92C9C-C9EA-45FD-B1FD-94FD266FEF08}" dt="2024-12-01T04:57:16.726" v="2" actId="114"/>
      <pc:docMkLst>
        <pc:docMk/>
      </pc:docMkLst>
      <pc:sldChg chg="modSp mod">
        <pc:chgData name="Robby Thigpen" userId="e5db57fe49e087ca" providerId="LiveId" clId="{9DC92C9C-C9EA-45FD-B1FD-94FD266FEF08}" dt="2024-12-01T04:57:16.726" v="2" actId="114"/>
        <pc:sldMkLst>
          <pc:docMk/>
          <pc:sldMk cId="3689592236" sldId="259"/>
        </pc:sldMkLst>
        <pc:spChg chg="mod">
          <ac:chgData name="Robby Thigpen" userId="e5db57fe49e087ca" providerId="LiveId" clId="{9DC92C9C-C9EA-45FD-B1FD-94FD266FEF08}" dt="2024-12-01T04:57:16.726" v="2" actId="114"/>
          <ac:spMkLst>
            <pc:docMk/>
            <pc:sldMk cId="3689592236" sldId="259"/>
            <ac:spMk id="3" creationId="{00000000-0000-0000-0000-000000000000}"/>
          </ac:spMkLst>
        </pc:spChg>
        <pc:spChg chg="mod">
          <ac:chgData name="Robby Thigpen" userId="e5db57fe49e087ca" providerId="LiveId" clId="{9DC92C9C-C9EA-45FD-B1FD-94FD266FEF08}" dt="2024-12-01T04:57:06.585" v="0" actId="114"/>
          <ac:spMkLst>
            <pc:docMk/>
            <pc:sldMk cId="3689592236" sldId="259"/>
            <ac:spMk id="8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4A7D21A-C535-4623-8186-E808A09DFF15}" type="datetime1">
              <a:rPr lang="es-ES" smtClean="0"/>
              <a:t>30/11/2024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C119DBA-4540-49B3-8FA9-6259387ECF9E}" type="slidenum">
              <a:rPr lang="es-ES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93EF6FB-F096-44F8-A2A9-4068F2F4E022}" type="datetime1">
              <a:rPr lang="es-ES" noProof="0" smtClean="0"/>
              <a:t>30/11/2024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3B36274-F2B9-4C45-BBB4-0EDF4CD651A7}" type="slidenum">
              <a:rPr lang="es-ES" noProof="0"/>
              <a:t>‹#›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38885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656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</p:spPr>
        <p:txBody>
          <a:bodyPr rtlCol="0"/>
          <a:lstStyle/>
          <a:p>
            <a:pPr rtl="0"/>
            <a:fld id="{E3B36274-F2B9-4C45-BBB4-0EDF4CD651A7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5466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20523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64090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3B36274-F2B9-4C45-BBB4-0EDF4CD651A7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50291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89152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3884613" y="8686800"/>
            <a:ext cx="2971800" cy="457200"/>
          </a:xfrm>
        </p:spPr>
        <p:txBody>
          <a:bodyPr rtlCol="0"/>
          <a:lstStyle/>
          <a:p>
            <a:pPr rtl="0"/>
            <a:fld id="{E3B36274-F2B9-4C45-BBB4-0EDF4CD651A7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1278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3B36274-F2B9-4C45-BBB4-0EDF4CD651A7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8094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 rtlCol="0">
            <a:noAutofit/>
          </a:bodyPr>
          <a:lstStyle>
            <a:lvl1pPr>
              <a:defRPr sz="7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5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491B73-2ECD-4BA3-A980-C7E12752155D}" type="datetime1">
              <a:rPr lang="es-ES" noProof="0" smtClean="0"/>
              <a:t>30/11/2024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es-ES" noProof="0"/>
              <a:t>‹#›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A0CEF92-C380-4F2B-A41B-F6E7AB04A7B8}" type="datetime1">
              <a:rPr lang="es-ES" noProof="0" smtClean="0"/>
              <a:t>30/11/2024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es-ES" noProof="0"/>
              <a:t>‹#›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29463B-51A9-4137-813D-295D64AE82B1}" type="datetime1">
              <a:rPr lang="es-ES" noProof="0" smtClean="0"/>
              <a:t>30/11/2024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es-ES" noProof="0"/>
              <a:t>‹#›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19F278-F61E-4019-8A58-EF63525156C2}" type="datetime1">
              <a:rPr lang="es-ES" noProof="0" smtClean="0"/>
              <a:t>30/11/2024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es-ES" noProof="0"/>
              <a:t>‹#›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rtlCol="0" anchor="b">
            <a:noAutofit/>
          </a:bodyPr>
          <a:lstStyle>
            <a:lvl1pPr algn="l">
              <a:defRPr sz="6600" b="0" i="0" cap="none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5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EF682B-971E-4315-9FA5-6AD2F8C98349}" type="datetime1">
              <a:rPr lang="es-ES" noProof="0" smtClean="0"/>
              <a:t>30/11/2024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es-ES" noProof="0"/>
              <a:t>‹#›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56EC1B-8DDF-41DD-A575-F8B52486DF9A}" type="datetime1">
              <a:rPr lang="es-ES" noProof="0" smtClean="0"/>
              <a:t>30/11/2024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es-ES" noProof="0"/>
              <a:t>‹#›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8" name="Marcador de posición de pie de pá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fech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4DCA53-E852-4FE4-8BFC-DCE8F365EBD0}" type="datetime1">
              <a:rPr lang="es-ES" noProof="0" smtClean="0"/>
              <a:t>30/11/2024</a:t>
            </a:fld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es-ES" noProof="0"/>
              <a:t>‹#›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3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CEFB45-703E-4229-9D3B-6F359AB91707}" type="datetime1">
              <a:rPr lang="es-ES" noProof="0" smtClean="0"/>
              <a:t>30/11/2024</a:t>
            </a:fld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es-ES" noProof="0"/>
              <a:t>‹#›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2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2EA7A2-6EF7-4E1C-B864-2C261FBFA50D}" type="datetime1">
              <a:rPr lang="es-ES" noProof="0" smtClean="0"/>
              <a:t>30/11/2024</a:t>
            </a:fld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es-ES" noProof="0"/>
              <a:t>‹#›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3" name="Marcador de posición de contenido 3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9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8" name="Marcador de posición de fech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3A4360-2BD0-4C99-A155-5F2F6775B7A5}" type="datetime1">
              <a:rPr lang="es-ES" noProof="0" smtClean="0"/>
              <a:t>30/11/2024</a:t>
            </a:fld>
            <a:endParaRPr lang="es-ES" noProof="0" dirty="0"/>
          </a:p>
        </p:txBody>
      </p:sp>
      <p:sp>
        <p:nvSpPr>
          <p:cNvPr id="10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es-ES" noProof="0"/>
              <a:pPr rtl="0"/>
              <a:t>‹#›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3" name="Marcador de posición de imagen 3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pic>
        <p:nvPicPr>
          <p:cNvPr id="9" name="Imagen 4" descr="Marcador de posición vacío para agregar una imagen. Haga clic en el marcador de posición y seleccione la imagen que desee agreg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  <a:p>
            <a:pPr lvl="5" rtl="0"/>
            <a:r>
              <a:rPr lang="es-ES" noProof="0" dirty="0"/>
              <a:t>Sexto nivel</a:t>
            </a:r>
          </a:p>
          <a:p>
            <a:pPr lvl="6" rtl="0"/>
            <a:r>
              <a:rPr lang="es-ES" noProof="0" dirty="0"/>
              <a:t>Séptimo nivel</a:t>
            </a:r>
          </a:p>
          <a:p>
            <a:pPr lvl="7" rtl="0"/>
            <a:r>
              <a:rPr lang="es-ES" noProof="0" dirty="0"/>
              <a:t>Octavo nivel</a:t>
            </a:r>
          </a:p>
          <a:p>
            <a:pPr lvl="8" rtl="0"/>
            <a:r>
              <a:rPr lang="es-ES" noProof="0" dirty="0"/>
              <a:t>Noveno nivel</a:t>
            </a:r>
          </a:p>
        </p:txBody>
      </p:sp>
      <p:sp>
        <p:nvSpPr>
          <p:cNvPr id="5" name="Marcador de posición de pie de página 3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4" name="Marcador de posición de fecha 4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B047C1ED-5DF3-479C-A1C8-50449A40F1E6}" type="datetime1">
              <a:rPr lang="es-ES" noProof="0" smtClean="0"/>
              <a:t>30/11/2024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5137D0E-4A4F-4307-8994-C1891D747D59}" type="slidenum">
              <a:rPr lang="es-ES" noProof="0" smtClean="0"/>
              <a:pPr rtl="0"/>
              <a:t>‹#›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youtube.com/watch?v=MkE3XvaK44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es-ES" b="1" dirty="0"/>
              <a:t>CHIILO’OB</a:t>
            </a:r>
            <a:br>
              <a:rPr lang="es-MX" dirty="0"/>
            </a:br>
            <a:endParaRPr lang="es-ES" dirty="0"/>
          </a:p>
        </p:txBody>
      </p:sp>
      <p:pic>
        <p:nvPicPr>
          <p:cNvPr id="7" name="Imagen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52" y="548680"/>
            <a:ext cx="5328592" cy="3600400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8" r="35504"/>
          <a:stretch/>
        </p:blipFill>
        <p:spPr>
          <a:xfrm flipH="1">
            <a:off x="477787" y="2852936"/>
            <a:ext cx="3384376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 dirty="0"/>
              <a:t>Agregar un título de diapositiva (5)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6" name="Marcador de posición de imagen 2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/>
      </p:sp>
      <p:pic>
        <p:nvPicPr>
          <p:cNvPr id="5" name="Imagen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072" y="2970213"/>
            <a:ext cx="1630680" cy="91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8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lecha abajo 15"/>
          <p:cNvSpPr/>
          <p:nvPr/>
        </p:nvSpPr>
        <p:spPr>
          <a:xfrm rot="17836213">
            <a:off x="7015464" y="3991539"/>
            <a:ext cx="826664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Flecha abajo 14"/>
          <p:cNvSpPr/>
          <p:nvPr/>
        </p:nvSpPr>
        <p:spPr>
          <a:xfrm rot="14631442">
            <a:off x="6800446" y="2486136"/>
            <a:ext cx="826664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Flecha abajo 11"/>
          <p:cNvSpPr/>
          <p:nvPr/>
        </p:nvSpPr>
        <p:spPr>
          <a:xfrm rot="2974634">
            <a:off x="4177700" y="4073923"/>
            <a:ext cx="826664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Flecha abajo 8"/>
          <p:cNvSpPr/>
          <p:nvPr/>
        </p:nvSpPr>
        <p:spPr>
          <a:xfrm rot="7704418">
            <a:off x="4132907" y="2697504"/>
            <a:ext cx="826664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1522414" y="0"/>
            <a:ext cx="9601200" cy="1143000"/>
          </a:xfrm>
        </p:spPr>
        <p:txBody>
          <a:bodyPr rtlCol="0"/>
          <a:lstStyle/>
          <a:p>
            <a:r>
              <a:rPr lang="es-ES" b="1" dirty="0" err="1"/>
              <a:t>Jump’íit</a:t>
            </a:r>
            <a:r>
              <a:rPr lang="es-ES" b="1" dirty="0"/>
              <a:t> </a:t>
            </a:r>
            <a:r>
              <a:rPr lang="es-ES" b="1" dirty="0" err="1"/>
              <a:t>yo’osal</a:t>
            </a:r>
            <a:r>
              <a:rPr lang="es-ES" b="1" dirty="0"/>
              <a:t> le </a:t>
            </a:r>
            <a:r>
              <a:rPr lang="es-ES" b="1" dirty="0" err="1"/>
              <a:t>chiilo’obo</a:t>
            </a:r>
            <a:r>
              <a:rPr lang="es-ES" b="1" dirty="0"/>
              <a:t>’</a:t>
            </a:r>
            <a:endParaRPr lang="es-ES" dirty="0"/>
          </a:p>
        </p:txBody>
      </p:sp>
      <p:sp>
        <p:nvSpPr>
          <p:cNvPr id="14" name="Marcador de posición de contenido 2"/>
          <p:cNvSpPr>
            <a:spLocks noGrp="1"/>
          </p:cNvSpPr>
          <p:nvPr>
            <p:ph idx="1"/>
          </p:nvPr>
        </p:nvSpPr>
        <p:spPr>
          <a:xfrm>
            <a:off x="1522414" y="1166975"/>
            <a:ext cx="9601200" cy="965881"/>
          </a:xfrm>
        </p:spPr>
        <p:txBody>
          <a:bodyPr rtlCol="0"/>
          <a:lstStyle/>
          <a:p>
            <a:pPr marL="0" indent="0">
              <a:buNone/>
            </a:pPr>
            <a:r>
              <a:rPr lang="es-ES" dirty="0"/>
              <a:t>Le </a:t>
            </a:r>
            <a:r>
              <a:rPr lang="es-ES" dirty="0" err="1"/>
              <a:t>chiilo’obo</a:t>
            </a:r>
            <a:r>
              <a:rPr lang="es-ES" dirty="0"/>
              <a:t>’ </a:t>
            </a:r>
            <a:r>
              <a:rPr lang="es-ES" dirty="0" err="1"/>
              <a:t>naats</a:t>
            </a:r>
            <a:r>
              <a:rPr lang="es-ES" dirty="0"/>
              <a:t>’ </a:t>
            </a:r>
            <a:r>
              <a:rPr lang="es-ES" dirty="0" err="1"/>
              <a:t>ku</a:t>
            </a:r>
            <a:r>
              <a:rPr lang="es-ES" dirty="0"/>
              <a:t> </a:t>
            </a:r>
            <a:r>
              <a:rPr lang="es-ES" dirty="0" err="1"/>
              <a:t>kajtalo’ob</a:t>
            </a:r>
            <a:r>
              <a:rPr lang="es-ES" dirty="0"/>
              <a:t> ti’ le </a:t>
            </a:r>
            <a:r>
              <a:rPr lang="es-ES" dirty="0" err="1"/>
              <a:t>chukte’obo</a:t>
            </a:r>
            <a:r>
              <a:rPr lang="es-ES" dirty="0"/>
              <a:t>’ </a:t>
            </a:r>
            <a:r>
              <a:rPr lang="es-ES" dirty="0" err="1"/>
              <a:t>beyxan</a:t>
            </a:r>
            <a:r>
              <a:rPr lang="es-ES" dirty="0"/>
              <a:t> </a:t>
            </a:r>
            <a:r>
              <a:rPr lang="es-ES" dirty="0" err="1"/>
              <a:t>ichil</a:t>
            </a:r>
            <a:r>
              <a:rPr lang="es-ES" dirty="0"/>
              <a:t> u </a:t>
            </a:r>
            <a:r>
              <a:rPr lang="es-ES" dirty="0" err="1"/>
              <a:t>su’ukil</a:t>
            </a:r>
            <a:r>
              <a:rPr lang="es-ES" dirty="0"/>
              <a:t> </a:t>
            </a:r>
            <a:r>
              <a:rPr lang="es-ES" dirty="0" err="1"/>
              <a:t>ja’o</a:t>
            </a:r>
            <a:r>
              <a:rPr lang="es-ES" dirty="0"/>
              <a:t>’. </a:t>
            </a:r>
            <a:r>
              <a:rPr lang="es-ES" dirty="0" err="1"/>
              <a:t>Leti’obe</a:t>
            </a:r>
            <a:r>
              <a:rPr lang="es-ES" dirty="0"/>
              <a:t>’ </a:t>
            </a:r>
            <a:r>
              <a:rPr lang="es-ES" dirty="0" err="1"/>
              <a:t>ku</a:t>
            </a:r>
            <a:r>
              <a:rPr lang="es-ES" dirty="0"/>
              <a:t> </a:t>
            </a:r>
            <a:r>
              <a:rPr lang="es-ES" dirty="0" err="1"/>
              <a:t>tséentikuba’ob</a:t>
            </a:r>
            <a:r>
              <a:rPr lang="es-ES" dirty="0"/>
              <a:t> </a:t>
            </a:r>
            <a:r>
              <a:rPr lang="es-ES" dirty="0" err="1"/>
              <a:t>yéetel</a:t>
            </a:r>
            <a:r>
              <a:rPr lang="es-ES" dirty="0"/>
              <a:t> </a:t>
            </a:r>
            <a:r>
              <a:rPr lang="es-ES" dirty="0" err="1"/>
              <a:t>xíiwo’ob</a:t>
            </a:r>
            <a:r>
              <a:rPr lang="es-ES" dirty="0"/>
              <a:t>. </a:t>
            </a:r>
          </a:p>
        </p:txBody>
      </p:sp>
      <p:sp>
        <p:nvSpPr>
          <p:cNvPr id="2" name="Elipse 1"/>
          <p:cNvSpPr/>
          <p:nvPr/>
        </p:nvSpPr>
        <p:spPr>
          <a:xfrm>
            <a:off x="4546241" y="2636912"/>
            <a:ext cx="2808312" cy="2736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6" name="Imagen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9" t="22430" r="27016"/>
          <a:stretch/>
        </p:blipFill>
        <p:spPr>
          <a:xfrm>
            <a:off x="5266320" y="2960948"/>
            <a:ext cx="1368153" cy="208823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989956" y="2284685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Juntúul</a:t>
            </a:r>
            <a:r>
              <a:rPr lang="es-ES" dirty="0"/>
              <a:t> </a:t>
            </a:r>
            <a:r>
              <a:rPr lang="es-ES" dirty="0" err="1"/>
              <a:t>nojoch</a:t>
            </a:r>
            <a:r>
              <a:rPr lang="es-ES" dirty="0"/>
              <a:t> </a:t>
            </a:r>
            <a:r>
              <a:rPr lang="es-ES" dirty="0" err="1"/>
              <a:t>chiile</a:t>
            </a:r>
            <a:r>
              <a:rPr lang="es-ES" dirty="0"/>
              <a:t>’ </a:t>
            </a:r>
            <a:r>
              <a:rPr lang="es-ES" dirty="0" err="1"/>
              <a:t>je’el</a:t>
            </a:r>
            <a:r>
              <a:rPr lang="es-ES" dirty="0"/>
              <a:t> u </a:t>
            </a:r>
            <a:r>
              <a:rPr lang="es-ES" dirty="0" err="1"/>
              <a:t>jaantik</a:t>
            </a:r>
            <a:r>
              <a:rPr lang="es-ES" dirty="0"/>
              <a:t> 45 Kg </a:t>
            </a:r>
            <a:r>
              <a:rPr lang="es-ES" dirty="0" err="1"/>
              <a:t>xíiw</a:t>
            </a:r>
            <a:r>
              <a:rPr lang="es-ES" dirty="0"/>
              <a:t> </a:t>
            </a:r>
            <a:r>
              <a:rPr lang="es-ES" dirty="0" err="1"/>
              <a:t>chen</a:t>
            </a:r>
            <a:r>
              <a:rPr lang="es-ES" dirty="0"/>
              <a:t> ti’ </a:t>
            </a:r>
            <a:r>
              <a:rPr lang="es-ES" dirty="0" err="1"/>
              <a:t>jump’éel</a:t>
            </a:r>
            <a:r>
              <a:rPr lang="es-ES" dirty="0"/>
              <a:t> </a:t>
            </a:r>
            <a:r>
              <a:rPr lang="es-ES" dirty="0" err="1"/>
              <a:t>k’iine</a:t>
            </a:r>
            <a:r>
              <a:rPr lang="es-ES" dirty="0"/>
              <a:t>’</a:t>
            </a:r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7894612" y="2318891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Juntúul</a:t>
            </a:r>
            <a:r>
              <a:rPr lang="es-ES" dirty="0"/>
              <a:t> </a:t>
            </a:r>
            <a:r>
              <a:rPr lang="es-ES" dirty="0" err="1"/>
              <a:t>chiile</a:t>
            </a:r>
            <a:r>
              <a:rPr lang="es-ES" dirty="0"/>
              <a:t>’ </a:t>
            </a:r>
            <a:r>
              <a:rPr lang="es-ES" dirty="0" err="1"/>
              <a:t>ku</a:t>
            </a:r>
            <a:r>
              <a:rPr lang="es-ES" dirty="0"/>
              <a:t> </a:t>
            </a:r>
            <a:r>
              <a:rPr lang="es-ES" dirty="0" err="1"/>
              <a:t>jaantik</a:t>
            </a:r>
            <a:r>
              <a:rPr lang="es-ES" dirty="0"/>
              <a:t> </a:t>
            </a:r>
            <a:r>
              <a:rPr lang="es-ES" dirty="0" err="1"/>
              <a:t>kex</a:t>
            </a:r>
            <a:r>
              <a:rPr lang="es-ES" dirty="0"/>
              <a:t> 10% u </a:t>
            </a:r>
            <a:r>
              <a:rPr lang="es-ES" dirty="0" err="1"/>
              <a:t>yaalil</a:t>
            </a:r>
            <a:r>
              <a:rPr lang="es-ES" dirty="0"/>
              <a:t> </a:t>
            </a:r>
            <a:r>
              <a:rPr lang="es-ES" dirty="0" err="1"/>
              <a:t>tuláakal</a:t>
            </a:r>
            <a:r>
              <a:rPr lang="es-ES" dirty="0"/>
              <a:t> </a:t>
            </a:r>
            <a:r>
              <a:rPr lang="es-ES" dirty="0" err="1"/>
              <a:t>k’iin</a:t>
            </a:r>
            <a:r>
              <a:rPr lang="es-ES" dirty="0"/>
              <a:t>.</a:t>
            </a:r>
            <a:endParaRPr lang="es-MX" dirty="0"/>
          </a:p>
        </p:txBody>
      </p:sp>
      <p:sp>
        <p:nvSpPr>
          <p:cNvPr id="7" name="CuadroTexto 6"/>
          <p:cNvSpPr txBox="1"/>
          <p:nvPr/>
        </p:nvSpPr>
        <p:spPr>
          <a:xfrm>
            <a:off x="8074632" y="4782993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Ma</a:t>
            </a:r>
            <a:r>
              <a:rPr lang="es-ES" dirty="0"/>
              <a:t>’ </a:t>
            </a:r>
            <a:r>
              <a:rPr lang="es-ES" dirty="0" err="1"/>
              <a:t>uts</a:t>
            </a:r>
            <a:r>
              <a:rPr lang="es-ES" dirty="0"/>
              <a:t> tu </a:t>
            </a:r>
            <a:r>
              <a:rPr lang="es-ES" dirty="0" err="1"/>
              <a:t>t’aano’ob</a:t>
            </a:r>
            <a:r>
              <a:rPr lang="es-ES" dirty="0"/>
              <a:t> </a:t>
            </a:r>
            <a:r>
              <a:rPr lang="es-ES" dirty="0" err="1"/>
              <a:t>ka</a:t>
            </a:r>
            <a:r>
              <a:rPr lang="es-ES" dirty="0"/>
              <a:t> </a:t>
            </a:r>
            <a:r>
              <a:rPr lang="es-ES" dirty="0" err="1"/>
              <a:t>p’a’asta’ako’obi</a:t>
            </a:r>
            <a:r>
              <a:rPr lang="es-ES" dirty="0"/>
              <a:t>’</a:t>
            </a:r>
            <a:endParaRPr lang="es-MX" dirty="0"/>
          </a:p>
        </p:txBody>
      </p:sp>
      <p:sp>
        <p:nvSpPr>
          <p:cNvPr id="8" name="CuadroTexto 7"/>
          <p:cNvSpPr txBox="1"/>
          <p:nvPr/>
        </p:nvSpPr>
        <p:spPr>
          <a:xfrm>
            <a:off x="891835" y="4581128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Ku</a:t>
            </a:r>
            <a:r>
              <a:rPr lang="es-ES" dirty="0"/>
              <a:t> </a:t>
            </a:r>
            <a:r>
              <a:rPr lang="es-ES" dirty="0" err="1"/>
              <a:t>báab</a:t>
            </a:r>
            <a:r>
              <a:rPr lang="es-ES" dirty="0"/>
              <a:t> </a:t>
            </a:r>
            <a:r>
              <a:rPr lang="es-ES" dirty="0" err="1"/>
              <a:t>tak</a:t>
            </a:r>
            <a:r>
              <a:rPr lang="es-ES" dirty="0"/>
              <a:t> </a:t>
            </a:r>
            <a:r>
              <a:rPr lang="es-ES" dirty="0" err="1"/>
              <a:t>ich</a:t>
            </a:r>
            <a:r>
              <a:rPr lang="es-ES" dirty="0"/>
              <a:t> </a:t>
            </a:r>
            <a:r>
              <a:rPr lang="es-ES" dirty="0" err="1"/>
              <a:t>waxakp’éel</a:t>
            </a:r>
            <a:r>
              <a:rPr lang="es-ES" dirty="0"/>
              <a:t> Km/h, </a:t>
            </a:r>
            <a:r>
              <a:rPr lang="es-ES" dirty="0" err="1"/>
              <a:t>chen</a:t>
            </a:r>
            <a:r>
              <a:rPr lang="es-ES" dirty="0"/>
              <a:t> </a:t>
            </a:r>
            <a:r>
              <a:rPr lang="es-ES" dirty="0" err="1"/>
              <a:t>ba’axe</a:t>
            </a:r>
            <a:r>
              <a:rPr lang="es-ES" dirty="0"/>
              <a:t>’ </a:t>
            </a:r>
            <a:r>
              <a:rPr lang="es-ES" dirty="0" err="1"/>
              <a:t>je’el</a:t>
            </a:r>
            <a:r>
              <a:rPr lang="es-ES" dirty="0"/>
              <a:t> u </a:t>
            </a:r>
            <a:r>
              <a:rPr lang="es-ES" dirty="0" err="1"/>
              <a:t>séebkunsik</a:t>
            </a:r>
            <a:r>
              <a:rPr lang="es-ES" dirty="0"/>
              <a:t> u </a:t>
            </a:r>
            <a:r>
              <a:rPr lang="es-ES" dirty="0" err="1"/>
              <a:t>báabo’ob</a:t>
            </a:r>
            <a:r>
              <a:rPr lang="es-ES" dirty="0"/>
              <a:t> </a:t>
            </a:r>
            <a:r>
              <a:rPr lang="es-ES" dirty="0" err="1"/>
              <a:t>tak</a:t>
            </a:r>
            <a:r>
              <a:rPr lang="es-ES" dirty="0"/>
              <a:t> 30 Km/h </a:t>
            </a:r>
            <a:r>
              <a:rPr lang="es-ES" dirty="0" err="1"/>
              <a:t>wa</a:t>
            </a:r>
            <a:r>
              <a:rPr lang="es-ES" dirty="0"/>
              <a:t> </a:t>
            </a:r>
            <a:r>
              <a:rPr lang="es-ES" dirty="0" err="1"/>
              <a:t>ka</a:t>
            </a:r>
            <a:r>
              <a:rPr lang="es-ES" dirty="0"/>
              <a:t> </a:t>
            </a:r>
            <a:r>
              <a:rPr lang="es-ES" dirty="0" err="1"/>
              <a:t>ja’asak</a:t>
            </a:r>
            <a:r>
              <a:rPr lang="es-ES" dirty="0"/>
              <a:t> u </a:t>
            </a:r>
            <a:r>
              <a:rPr lang="es-ES" dirty="0" err="1"/>
              <a:t>yóolo’obe</a:t>
            </a:r>
            <a:r>
              <a:rPr lang="es-ES" dirty="0"/>
              <a:t>’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es-ES" b="1" dirty="0" err="1"/>
              <a:t>Tu’ux</a:t>
            </a:r>
            <a:r>
              <a:rPr lang="es-ES" b="1" dirty="0"/>
              <a:t> u </a:t>
            </a:r>
            <a:r>
              <a:rPr lang="es-ES" b="1" dirty="0" err="1"/>
              <a:t>taalo’ob</a:t>
            </a:r>
            <a:r>
              <a:rPr lang="es-ES" b="1" dirty="0"/>
              <a:t>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69876" y="5545396"/>
            <a:ext cx="9601200" cy="952128"/>
          </a:xfrm>
        </p:spPr>
        <p:txBody>
          <a:bodyPr/>
          <a:lstStyle/>
          <a:p>
            <a:r>
              <a:rPr lang="es-ES" dirty="0" err="1"/>
              <a:t>Yaan</a:t>
            </a:r>
            <a:r>
              <a:rPr lang="es-ES" dirty="0"/>
              <a:t> </a:t>
            </a:r>
            <a:r>
              <a:rPr lang="es-ES" dirty="0" err="1"/>
              <a:t>uláak</a:t>
            </a:r>
            <a:r>
              <a:rPr lang="es-ES" dirty="0"/>
              <a:t>’ </a:t>
            </a:r>
            <a:r>
              <a:rPr lang="es-ES" dirty="0" err="1"/>
              <a:t>ka’ap’éel</a:t>
            </a:r>
            <a:r>
              <a:rPr lang="es-ES" dirty="0"/>
              <a:t> </a:t>
            </a:r>
            <a:r>
              <a:rPr lang="es-ES" dirty="0" err="1"/>
              <a:t>ba’alkabil</a:t>
            </a:r>
            <a:r>
              <a:rPr lang="es-ES" dirty="0"/>
              <a:t>: u </a:t>
            </a:r>
            <a:r>
              <a:rPr lang="es-ES" dirty="0" err="1"/>
              <a:t>chiilil</a:t>
            </a:r>
            <a:r>
              <a:rPr lang="es-ES" dirty="0"/>
              <a:t> África Occidental (</a:t>
            </a:r>
            <a:r>
              <a:rPr lang="es-ES" i="1" dirty="0" err="1"/>
              <a:t>Trichechus</a:t>
            </a:r>
            <a:r>
              <a:rPr lang="es-ES" i="1" dirty="0"/>
              <a:t> </a:t>
            </a:r>
            <a:r>
              <a:rPr lang="es-ES" i="1" dirty="0" err="1"/>
              <a:t>senegalensis</a:t>
            </a:r>
            <a:r>
              <a:rPr lang="es-ES" dirty="0"/>
              <a:t>) </a:t>
            </a:r>
            <a:r>
              <a:rPr lang="es-ES" dirty="0" err="1"/>
              <a:t>yéetel</a:t>
            </a:r>
            <a:r>
              <a:rPr lang="es-ES" dirty="0"/>
              <a:t> u </a:t>
            </a:r>
            <a:r>
              <a:rPr lang="es-ES" dirty="0" err="1"/>
              <a:t>chiilil</a:t>
            </a:r>
            <a:r>
              <a:rPr lang="es-ES" dirty="0"/>
              <a:t> Amazonas (</a:t>
            </a:r>
            <a:r>
              <a:rPr lang="es-ES" i="1" dirty="0" err="1"/>
              <a:t>Trichechus</a:t>
            </a:r>
            <a:r>
              <a:rPr lang="es-ES" i="1" dirty="0"/>
              <a:t> </a:t>
            </a:r>
            <a:r>
              <a:rPr lang="es-ES" i="1" dirty="0" err="1"/>
              <a:t>inunguis</a:t>
            </a:r>
            <a:r>
              <a:rPr lang="es-ES" dirty="0"/>
              <a:t>). </a:t>
            </a:r>
          </a:p>
        </p:txBody>
      </p:sp>
      <p:pic>
        <p:nvPicPr>
          <p:cNvPr id="11" name="Imagen 10"/>
          <p:cNvPicPr/>
          <p:nvPr/>
        </p:nvPicPr>
        <p:blipFill>
          <a:blip r:embed="rId3"/>
          <a:stretch>
            <a:fillRect/>
          </a:stretch>
        </p:blipFill>
        <p:spPr>
          <a:xfrm>
            <a:off x="1269876" y="1835865"/>
            <a:ext cx="3960440" cy="1691915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>
          <a:blip r:embed="rId4"/>
          <a:stretch>
            <a:fillRect/>
          </a:stretch>
        </p:blipFill>
        <p:spPr>
          <a:xfrm>
            <a:off x="6382444" y="1650599"/>
            <a:ext cx="3816424" cy="169191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377394" y="3721049"/>
            <a:ext cx="38934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le </a:t>
            </a:r>
            <a:r>
              <a:rPr lang="es-ES" dirty="0" err="1"/>
              <a:t>ku</a:t>
            </a:r>
            <a:r>
              <a:rPr lang="es-ES" dirty="0"/>
              <a:t> </a:t>
            </a:r>
            <a:r>
              <a:rPr lang="es-ES" dirty="0" err="1"/>
              <a:t>taalo’ob</a:t>
            </a:r>
            <a:r>
              <a:rPr lang="es-ES" dirty="0"/>
              <a:t> </a:t>
            </a:r>
            <a:r>
              <a:rPr lang="es-ES" dirty="0" err="1"/>
              <a:t>Amazonase</a:t>
            </a:r>
            <a:r>
              <a:rPr lang="es-ES" dirty="0"/>
              <a:t>’ </a:t>
            </a:r>
            <a:r>
              <a:rPr lang="es-ES" dirty="0" err="1"/>
              <a:t>leti</a:t>
            </a:r>
            <a:r>
              <a:rPr lang="es-ES" dirty="0"/>
              <a:t>’ le </a:t>
            </a:r>
            <a:r>
              <a:rPr lang="es-ES" dirty="0" err="1"/>
              <a:t>jach</a:t>
            </a:r>
            <a:r>
              <a:rPr lang="es-ES" dirty="0"/>
              <a:t> </a:t>
            </a:r>
            <a:r>
              <a:rPr lang="es-ES" dirty="0" err="1"/>
              <a:t>chichano</a:t>
            </a:r>
            <a:r>
              <a:rPr lang="es-ES" dirty="0"/>
              <a:t>’ </a:t>
            </a:r>
            <a:r>
              <a:rPr lang="es-ES" dirty="0" err="1"/>
              <a:t>yéetel</a:t>
            </a:r>
            <a:r>
              <a:rPr lang="es-ES" dirty="0"/>
              <a:t> </a:t>
            </a:r>
            <a:r>
              <a:rPr lang="es-ES" dirty="0" err="1"/>
              <a:t>kuxukbalo’ob</a:t>
            </a:r>
            <a:r>
              <a:rPr lang="es-ES" dirty="0"/>
              <a:t> </a:t>
            </a:r>
            <a:r>
              <a:rPr lang="es-ES" dirty="0" err="1"/>
              <a:t>ichil</a:t>
            </a:r>
            <a:r>
              <a:rPr lang="es-ES" dirty="0"/>
              <a:t>  </a:t>
            </a:r>
            <a:r>
              <a:rPr lang="es-ES" dirty="0" err="1"/>
              <a:t>ch’ujuk</a:t>
            </a:r>
            <a:r>
              <a:rPr lang="es-ES" dirty="0"/>
              <a:t> ja’ </a:t>
            </a:r>
            <a:r>
              <a:rPr lang="es-ES" dirty="0" err="1"/>
              <a:t>yéetel</a:t>
            </a:r>
            <a:r>
              <a:rPr lang="es-ES" dirty="0"/>
              <a:t> </a:t>
            </a:r>
            <a:r>
              <a:rPr lang="es-ES" dirty="0" err="1"/>
              <a:t>ichil</a:t>
            </a:r>
            <a:r>
              <a:rPr lang="es-ES" dirty="0"/>
              <a:t> le </a:t>
            </a:r>
            <a:r>
              <a:rPr lang="es-ES" dirty="0" err="1"/>
              <a:t>áalkab</a:t>
            </a:r>
            <a:r>
              <a:rPr lang="es-ES" dirty="0"/>
              <a:t> </a:t>
            </a:r>
            <a:r>
              <a:rPr lang="es-ES" dirty="0" err="1"/>
              <a:t>ja’o</a:t>
            </a:r>
            <a:r>
              <a:rPr lang="es-ES" dirty="0"/>
              <a:t>’. </a:t>
            </a:r>
          </a:p>
          <a:p>
            <a:endParaRPr lang="es-MX" dirty="0"/>
          </a:p>
        </p:txBody>
      </p:sp>
      <p:sp>
        <p:nvSpPr>
          <p:cNvPr id="8" name="CuadroTexto 7"/>
          <p:cNvSpPr txBox="1"/>
          <p:nvPr/>
        </p:nvSpPr>
        <p:spPr>
          <a:xfrm>
            <a:off x="1197868" y="3711826"/>
            <a:ext cx="4032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U </a:t>
            </a:r>
            <a:r>
              <a:rPr lang="es-ES" dirty="0" err="1"/>
              <a:t>chiilil</a:t>
            </a:r>
            <a:r>
              <a:rPr lang="es-ES" dirty="0"/>
              <a:t> Indias </a:t>
            </a:r>
            <a:r>
              <a:rPr lang="es-ES" dirty="0" err="1"/>
              <a:t>Occidentelese</a:t>
            </a:r>
            <a:r>
              <a:rPr lang="es-ES" dirty="0"/>
              <a:t>’ (</a:t>
            </a:r>
            <a:r>
              <a:rPr lang="es-ES" i="1" dirty="0" err="1"/>
              <a:t>Trichechus</a:t>
            </a:r>
            <a:r>
              <a:rPr lang="es-ES" i="1" dirty="0"/>
              <a:t> </a:t>
            </a:r>
            <a:r>
              <a:rPr lang="es-ES" i="1" dirty="0" err="1"/>
              <a:t>manatus</a:t>
            </a:r>
            <a:r>
              <a:rPr lang="es-ES" dirty="0"/>
              <a:t>) </a:t>
            </a:r>
            <a:r>
              <a:rPr lang="es-ES" dirty="0" err="1"/>
              <a:t>leti</a:t>
            </a:r>
            <a:r>
              <a:rPr lang="es-ES" dirty="0"/>
              <a:t>’ le </a:t>
            </a:r>
            <a:r>
              <a:rPr lang="es-ES" dirty="0" err="1"/>
              <a:t>chiil</a:t>
            </a:r>
            <a:r>
              <a:rPr lang="es-ES" dirty="0"/>
              <a:t> </a:t>
            </a:r>
            <a:r>
              <a:rPr lang="es-ES" dirty="0" err="1"/>
              <a:t>kajakbal</a:t>
            </a:r>
            <a:r>
              <a:rPr lang="es-ES" dirty="0"/>
              <a:t> Caribe </a:t>
            </a:r>
            <a:r>
              <a:rPr lang="es-ES" dirty="0" err="1"/>
              <a:t>yéetel</a:t>
            </a:r>
            <a:r>
              <a:rPr lang="es-ES" dirty="0"/>
              <a:t> tu </a:t>
            </a:r>
            <a:r>
              <a:rPr lang="es-ES" dirty="0" err="1"/>
              <a:t>jáal</a:t>
            </a:r>
            <a:r>
              <a:rPr lang="es-ES" dirty="0"/>
              <a:t> </a:t>
            </a:r>
            <a:r>
              <a:rPr lang="es-ES" dirty="0" err="1"/>
              <a:t>ja’il</a:t>
            </a:r>
            <a:r>
              <a:rPr lang="es-ES" dirty="0"/>
              <a:t> Atlántico tu </a:t>
            </a:r>
            <a:r>
              <a:rPr lang="es-ES" dirty="0" err="1"/>
              <a:t>xamanil</a:t>
            </a:r>
            <a:r>
              <a:rPr lang="es-ES" dirty="0"/>
              <a:t> </a:t>
            </a:r>
            <a:r>
              <a:rPr lang="es-ES" dirty="0" err="1"/>
              <a:t>tak</a:t>
            </a:r>
            <a:r>
              <a:rPr lang="es-ES" dirty="0"/>
              <a:t> tu </a:t>
            </a:r>
            <a:r>
              <a:rPr lang="es-ES" dirty="0" err="1"/>
              <a:t>noojolil</a:t>
            </a:r>
            <a:r>
              <a:rPr lang="es-ES" dirty="0"/>
              <a:t> América.</a:t>
            </a:r>
            <a:r>
              <a:rPr lang="es-MX" dirty="0"/>
              <a:t>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8959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1884" y="0"/>
            <a:ext cx="9601200" cy="1143000"/>
          </a:xfrm>
        </p:spPr>
        <p:txBody>
          <a:bodyPr rtlCol="0"/>
          <a:lstStyle/>
          <a:p>
            <a:r>
              <a:rPr lang="es-ES" b="1" dirty="0" err="1"/>
              <a:t>Talamilo’ob</a:t>
            </a:r>
            <a:r>
              <a:rPr lang="es-ES" b="1" dirty="0"/>
              <a:t> </a:t>
            </a:r>
            <a:r>
              <a:rPr lang="es-ES" b="1" dirty="0" err="1"/>
              <a:t>ku</a:t>
            </a:r>
            <a:r>
              <a:rPr lang="es-ES" b="1" dirty="0"/>
              <a:t> </a:t>
            </a:r>
            <a:r>
              <a:rPr lang="es-ES" b="1" dirty="0" err="1"/>
              <a:t>máansiko’ob</a:t>
            </a:r>
            <a:r>
              <a:rPr lang="es-ES" b="1" dirty="0"/>
              <a:t> le </a:t>
            </a:r>
            <a:r>
              <a:rPr lang="es-ES" b="1" dirty="0" err="1"/>
              <a:t>chiilo’obo</a:t>
            </a:r>
            <a:r>
              <a:rPr lang="es-ES" b="1" dirty="0"/>
              <a:t>’ </a:t>
            </a:r>
            <a:endParaRPr lang="es-ES" dirty="0"/>
          </a:p>
        </p:txBody>
      </p:sp>
      <p:pic>
        <p:nvPicPr>
          <p:cNvPr id="7" name="Imagen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33" y="2852936"/>
            <a:ext cx="2721902" cy="231836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799728" y="4280502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Le </a:t>
            </a:r>
            <a:r>
              <a:rPr lang="es-ES" dirty="0" err="1">
                <a:solidFill>
                  <a:schemeClr val="bg1"/>
                </a:solidFill>
              </a:rPr>
              <a:t>yáax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talamilo’ob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ku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máansiko’ob</a:t>
            </a:r>
            <a:r>
              <a:rPr lang="es-ES" dirty="0">
                <a:solidFill>
                  <a:schemeClr val="bg1"/>
                </a:solidFill>
              </a:rPr>
              <a:t> le </a:t>
            </a:r>
            <a:r>
              <a:rPr lang="es-ES" dirty="0" err="1">
                <a:solidFill>
                  <a:schemeClr val="bg1"/>
                </a:solidFill>
              </a:rPr>
              <a:t>chiilo’obo</a:t>
            </a:r>
            <a:r>
              <a:rPr lang="es-ES" dirty="0">
                <a:solidFill>
                  <a:schemeClr val="bg1"/>
                </a:solidFill>
              </a:rPr>
              <a:t>’ </a:t>
            </a:r>
            <a:r>
              <a:rPr lang="es-ES" dirty="0" err="1">
                <a:solidFill>
                  <a:schemeClr val="bg1"/>
                </a:solidFill>
              </a:rPr>
              <a:t>leti</a:t>
            </a:r>
            <a:r>
              <a:rPr lang="es-ES" dirty="0">
                <a:solidFill>
                  <a:schemeClr val="bg1"/>
                </a:solidFill>
              </a:rPr>
              <a:t>’ 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014292" y="1567035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Ku</a:t>
            </a:r>
            <a:r>
              <a:rPr lang="es-ES" dirty="0"/>
              <a:t> </a:t>
            </a:r>
            <a:r>
              <a:rPr lang="es-ES" dirty="0" err="1"/>
              <a:t>kíinsa’alo’ob</a:t>
            </a:r>
            <a:r>
              <a:rPr lang="es-ES" dirty="0"/>
              <a:t> </a:t>
            </a:r>
            <a:endParaRPr lang="es-MX" dirty="0"/>
          </a:p>
        </p:txBody>
      </p:sp>
      <p:sp>
        <p:nvSpPr>
          <p:cNvPr id="10" name="CuadroTexto 9"/>
          <p:cNvSpPr txBox="1"/>
          <p:nvPr/>
        </p:nvSpPr>
        <p:spPr>
          <a:xfrm>
            <a:off x="3862164" y="5426968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le </a:t>
            </a:r>
            <a:r>
              <a:rPr lang="es-ES" dirty="0" err="1"/>
              <a:t>k’aasilo’ob</a:t>
            </a:r>
            <a:r>
              <a:rPr lang="es-ES" dirty="0"/>
              <a:t> </a:t>
            </a:r>
            <a:r>
              <a:rPr lang="es-ES" dirty="0" err="1"/>
              <a:t>ku</a:t>
            </a:r>
            <a:r>
              <a:rPr lang="es-ES" dirty="0"/>
              <a:t> </a:t>
            </a:r>
            <a:r>
              <a:rPr lang="es-ES" dirty="0" err="1"/>
              <a:t>taasik</a:t>
            </a:r>
            <a:r>
              <a:rPr lang="es-ES" dirty="0"/>
              <a:t> le </a:t>
            </a:r>
            <a:r>
              <a:rPr lang="es-ES" dirty="0" err="1"/>
              <a:t>k’exlabáankil</a:t>
            </a:r>
            <a:r>
              <a:rPr lang="es-ES" dirty="0"/>
              <a:t> </a:t>
            </a:r>
            <a:r>
              <a:rPr lang="es-ES" dirty="0" err="1"/>
              <a:t>k’iin</a:t>
            </a:r>
            <a:r>
              <a:rPr lang="es-ES" dirty="0"/>
              <a:t> ti’ le </a:t>
            </a:r>
            <a:r>
              <a:rPr lang="es-ES" dirty="0" err="1"/>
              <a:t>chiilo’obo</a:t>
            </a:r>
            <a:r>
              <a:rPr lang="es-ES" dirty="0"/>
              <a:t>’ </a:t>
            </a:r>
            <a:r>
              <a:rPr lang="es-ES" dirty="0" err="1"/>
              <a:t>táan</a:t>
            </a:r>
            <a:r>
              <a:rPr lang="es-ES" dirty="0"/>
              <a:t> u </a:t>
            </a:r>
            <a:r>
              <a:rPr lang="es-ES" dirty="0" err="1"/>
              <a:t>meentik</a:t>
            </a:r>
            <a:r>
              <a:rPr lang="es-ES" dirty="0"/>
              <a:t> u </a:t>
            </a:r>
            <a:r>
              <a:rPr lang="es-ES" dirty="0" err="1"/>
              <a:t>ja’ak’al</a:t>
            </a:r>
            <a:r>
              <a:rPr lang="es-ES" dirty="0"/>
              <a:t> u </a:t>
            </a:r>
            <a:r>
              <a:rPr lang="es-ES" dirty="0" err="1"/>
              <a:t>yóolo’ob</a:t>
            </a:r>
            <a:r>
              <a:rPr lang="es-ES" dirty="0"/>
              <a:t> le  </a:t>
            </a:r>
            <a:r>
              <a:rPr lang="es-ES" dirty="0" err="1"/>
              <a:t>ajxak’alo’obo</a:t>
            </a:r>
            <a:r>
              <a:rPr lang="es-ES" dirty="0"/>
              <a:t>’</a:t>
            </a:r>
            <a:endParaRPr lang="es-MX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921649" y="2286870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Ku</a:t>
            </a:r>
            <a:r>
              <a:rPr lang="es-ES" dirty="0"/>
              <a:t> </a:t>
            </a:r>
            <a:r>
              <a:rPr lang="es-ES" dirty="0" err="1"/>
              <a:t>chuka’alo’ob</a:t>
            </a:r>
            <a:r>
              <a:rPr lang="es-ES" dirty="0"/>
              <a:t> </a:t>
            </a:r>
            <a:r>
              <a:rPr lang="es-ES" dirty="0" err="1"/>
              <a:t>ikil</a:t>
            </a:r>
            <a:r>
              <a:rPr lang="es-ES" dirty="0"/>
              <a:t> u </a:t>
            </a:r>
            <a:r>
              <a:rPr lang="es-ES" dirty="0" err="1"/>
              <a:t>chuka’al</a:t>
            </a:r>
            <a:r>
              <a:rPr lang="es-ES" dirty="0"/>
              <a:t> </a:t>
            </a:r>
            <a:r>
              <a:rPr lang="es-ES" dirty="0" err="1"/>
              <a:t>kayo’ob</a:t>
            </a:r>
            <a:endParaRPr lang="es-MX" dirty="0"/>
          </a:p>
        </p:txBody>
      </p:sp>
      <p:sp>
        <p:nvSpPr>
          <p:cNvPr id="12" name="CuadroTexto 11"/>
          <p:cNvSpPr txBox="1"/>
          <p:nvPr/>
        </p:nvSpPr>
        <p:spPr>
          <a:xfrm>
            <a:off x="8614692" y="4077072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Ku</a:t>
            </a:r>
            <a:r>
              <a:rPr lang="es-ES" dirty="0"/>
              <a:t> </a:t>
            </a:r>
            <a:r>
              <a:rPr lang="es-ES" dirty="0" err="1"/>
              <a:t>koja’alo’ob</a:t>
            </a:r>
            <a:r>
              <a:rPr lang="es-ES" dirty="0"/>
              <a:t> </a:t>
            </a:r>
            <a:r>
              <a:rPr lang="es-ES" dirty="0" err="1"/>
              <a:t>tumen</a:t>
            </a:r>
            <a:r>
              <a:rPr lang="es-ES" dirty="0"/>
              <a:t> </a:t>
            </a:r>
            <a:r>
              <a:rPr lang="es-ES" dirty="0" err="1"/>
              <a:t>nukuch</a:t>
            </a:r>
            <a:r>
              <a:rPr lang="es-ES" dirty="0"/>
              <a:t> </a:t>
            </a:r>
            <a:r>
              <a:rPr lang="es-ES" dirty="0" err="1"/>
              <a:t>cheemo’ob</a:t>
            </a:r>
            <a:endParaRPr lang="es-MX" dirty="0"/>
          </a:p>
        </p:txBody>
      </p:sp>
      <p:sp>
        <p:nvSpPr>
          <p:cNvPr id="13" name="CuadroTexto 12"/>
          <p:cNvSpPr txBox="1"/>
          <p:nvPr/>
        </p:nvSpPr>
        <p:spPr>
          <a:xfrm>
            <a:off x="8059063" y="1392176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u </a:t>
            </a:r>
            <a:r>
              <a:rPr lang="es-ES" dirty="0" err="1"/>
              <a:t>sa’atal</a:t>
            </a:r>
            <a:r>
              <a:rPr lang="es-ES" dirty="0"/>
              <a:t> le </a:t>
            </a:r>
            <a:r>
              <a:rPr lang="es-ES" dirty="0" err="1"/>
              <a:t>kúuchilo’ob</a:t>
            </a:r>
            <a:r>
              <a:rPr lang="es-ES" dirty="0"/>
              <a:t> </a:t>
            </a:r>
            <a:r>
              <a:rPr lang="es-ES" dirty="0" err="1"/>
              <a:t>tu’ux</a:t>
            </a:r>
            <a:r>
              <a:rPr lang="es-ES" dirty="0"/>
              <a:t> </a:t>
            </a:r>
            <a:r>
              <a:rPr lang="es-ES" dirty="0" err="1"/>
              <a:t>ku</a:t>
            </a:r>
            <a:r>
              <a:rPr lang="es-ES" dirty="0"/>
              <a:t> </a:t>
            </a:r>
            <a:r>
              <a:rPr lang="es-ES" dirty="0" err="1"/>
              <a:t>yaantalo’obo</a:t>
            </a:r>
            <a:r>
              <a:rPr lang="es-ES" dirty="0"/>
              <a:t>’.</a:t>
            </a:r>
            <a:endParaRPr lang="es-MX" dirty="0"/>
          </a:p>
        </p:txBody>
      </p:sp>
      <p:sp>
        <p:nvSpPr>
          <p:cNvPr id="15" name="CuadroTexto 14"/>
          <p:cNvSpPr txBox="1"/>
          <p:nvPr/>
        </p:nvSpPr>
        <p:spPr>
          <a:xfrm>
            <a:off x="1125860" y="3838072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chokotal</a:t>
            </a:r>
            <a:r>
              <a:rPr lang="es-ES" dirty="0"/>
              <a:t> le </a:t>
            </a:r>
            <a:r>
              <a:rPr lang="es-ES" dirty="0" err="1"/>
              <a:t>nojk’ak’náabo’obo</a:t>
            </a:r>
            <a:r>
              <a:rPr lang="es-ES" dirty="0"/>
              <a:t>’ </a:t>
            </a:r>
            <a:r>
              <a:rPr lang="es-ES" dirty="0" err="1"/>
              <a:t>ku</a:t>
            </a:r>
            <a:r>
              <a:rPr lang="es-ES" dirty="0"/>
              <a:t> </a:t>
            </a:r>
            <a:r>
              <a:rPr lang="es-ES" dirty="0" err="1"/>
              <a:t>meentik</a:t>
            </a:r>
            <a:r>
              <a:rPr lang="es-ES" dirty="0"/>
              <a:t> u </a:t>
            </a:r>
            <a:r>
              <a:rPr lang="es-ES" dirty="0" err="1"/>
              <a:t>yaantal</a:t>
            </a:r>
            <a:r>
              <a:rPr lang="es-ES" dirty="0"/>
              <a:t> </a:t>
            </a:r>
            <a:r>
              <a:rPr lang="es-ES" dirty="0" err="1"/>
              <a:t>túumben</a:t>
            </a:r>
            <a:r>
              <a:rPr lang="es-ES" dirty="0"/>
              <a:t> </a:t>
            </a:r>
            <a:r>
              <a:rPr lang="es-ES" dirty="0" err="1"/>
              <a:t>ba’alo’ob</a:t>
            </a:r>
            <a:r>
              <a:rPr lang="es-ES" dirty="0"/>
              <a:t> </a:t>
            </a:r>
            <a:r>
              <a:rPr lang="es-ES" dirty="0" err="1"/>
              <a:t>ichil</a:t>
            </a:r>
            <a:r>
              <a:rPr lang="es-ES" dirty="0"/>
              <a:t> le </a:t>
            </a:r>
            <a:r>
              <a:rPr lang="es-ES" dirty="0" err="1"/>
              <a:t>ja’o</a:t>
            </a:r>
            <a:r>
              <a:rPr lang="es-ES" dirty="0"/>
              <a:t>’ </a:t>
            </a:r>
            <a:r>
              <a:rPr lang="es-ES" dirty="0" err="1"/>
              <a:t>ku</a:t>
            </a:r>
            <a:r>
              <a:rPr lang="es-ES" dirty="0"/>
              <a:t> </a:t>
            </a:r>
            <a:r>
              <a:rPr lang="es-ES" dirty="0" err="1"/>
              <a:t>meetik</a:t>
            </a:r>
            <a:r>
              <a:rPr lang="es-ES" dirty="0"/>
              <a:t> u </a:t>
            </a:r>
            <a:r>
              <a:rPr lang="es-ES" dirty="0" err="1"/>
              <a:t>k’oja’antal</a:t>
            </a:r>
            <a:r>
              <a:rPr lang="es-ES" dirty="0"/>
              <a:t> le </a:t>
            </a:r>
            <a:r>
              <a:rPr lang="es-ES" dirty="0" err="1"/>
              <a:t>ba’alche’a</a:t>
            </a:r>
            <a:r>
              <a:rPr lang="es-ES" dirty="0"/>
              <a:t>’.</a:t>
            </a:r>
            <a:endParaRPr lang="es-MX" dirty="0"/>
          </a:p>
        </p:txBody>
      </p:sp>
      <p:cxnSp>
        <p:nvCxnSpPr>
          <p:cNvPr id="17" name="Conector recto de flecha 16"/>
          <p:cNvCxnSpPr>
            <a:endCxn id="8" idx="2"/>
          </p:cNvCxnSpPr>
          <p:nvPr/>
        </p:nvCxnSpPr>
        <p:spPr>
          <a:xfrm flipV="1">
            <a:off x="5935558" y="1936367"/>
            <a:ext cx="14838" cy="84456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 flipV="1">
            <a:off x="7219184" y="2005915"/>
            <a:ext cx="823225" cy="90374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 flipH="1" flipV="1">
            <a:off x="4078188" y="2708920"/>
            <a:ext cx="703345" cy="57606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 flipH="1">
            <a:off x="4170414" y="3838072"/>
            <a:ext cx="611119" cy="44243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>
            <a:endCxn id="12" idx="1"/>
          </p:cNvCxnSpPr>
          <p:nvPr/>
        </p:nvCxnSpPr>
        <p:spPr>
          <a:xfrm>
            <a:off x="7503435" y="4201553"/>
            <a:ext cx="1111257" cy="19868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/>
          <p:nvPr/>
        </p:nvCxnSpPr>
        <p:spPr>
          <a:xfrm>
            <a:off x="6022404" y="5183521"/>
            <a:ext cx="0" cy="27598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29"/>
          <p:cNvSpPr txBox="1"/>
          <p:nvPr/>
        </p:nvSpPr>
        <p:spPr>
          <a:xfrm>
            <a:off x="8155288" y="2708920"/>
            <a:ext cx="20435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Le </a:t>
            </a:r>
            <a:r>
              <a:rPr lang="es-ES" dirty="0" err="1"/>
              <a:t>Zargazo</a:t>
            </a:r>
            <a:r>
              <a:rPr lang="es-ES" dirty="0"/>
              <a:t> </a:t>
            </a:r>
            <a:r>
              <a:rPr lang="es-ES" dirty="0" err="1"/>
              <a:t>ku</a:t>
            </a:r>
            <a:r>
              <a:rPr lang="es-ES" dirty="0"/>
              <a:t> </a:t>
            </a:r>
            <a:r>
              <a:rPr lang="es-ES" dirty="0" err="1"/>
              <a:t>k’askunsik</a:t>
            </a:r>
            <a:r>
              <a:rPr lang="es-ES" dirty="0"/>
              <a:t>  u </a:t>
            </a:r>
            <a:r>
              <a:rPr lang="es-ES" dirty="0" err="1"/>
              <a:t>kúuchil</a:t>
            </a:r>
            <a:r>
              <a:rPr lang="es-ES" dirty="0"/>
              <a:t> u </a:t>
            </a:r>
            <a:r>
              <a:rPr lang="es-ES" dirty="0" err="1"/>
              <a:t>kuxtal</a:t>
            </a:r>
            <a:r>
              <a:rPr lang="es-ES" dirty="0"/>
              <a:t> el </a:t>
            </a:r>
            <a:r>
              <a:rPr lang="es-ES" dirty="0" err="1"/>
              <a:t>chiilo’obo</a:t>
            </a:r>
            <a:r>
              <a:rPr lang="es-ES" dirty="0"/>
              <a:t>’.</a:t>
            </a:r>
            <a:endParaRPr lang="es-MX" dirty="0"/>
          </a:p>
        </p:txBody>
      </p:sp>
      <p:cxnSp>
        <p:nvCxnSpPr>
          <p:cNvPr id="32" name="Conector recto de flecha 31"/>
          <p:cNvCxnSpPr>
            <a:endCxn id="30" idx="1"/>
          </p:cNvCxnSpPr>
          <p:nvPr/>
        </p:nvCxnSpPr>
        <p:spPr>
          <a:xfrm flipV="1">
            <a:off x="7535978" y="3309085"/>
            <a:ext cx="619310" cy="23652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7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6838" y="116632"/>
            <a:ext cx="9601200" cy="1143000"/>
          </a:xfrm>
        </p:spPr>
        <p:txBody>
          <a:bodyPr rtlCol="0"/>
          <a:lstStyle/>
          <a:p>
            <a:r>
              <a:rPr lang="es-ES" b="1" dirty="0" err="1"/>
              <a:t>Táan</a:t>
            </a:r>
            <a:r>
              <a:rPr lang="es-ES" b="1" dirty="0"/>
              <a:t> u </a:t>
            </a:r>
            <a:r>
              <a:rPr lang="es-ES" b="1" dirty="0" err="1"/>
              <a:t>ch’éejel</a:t>
            </a:r>
            <a:r>
              <a:rPr lang="es-ES" b="1" dirty="0"/>
              <a:t> le </a:t>
            </a:r>
            <a:r>
              <a:rPr lang="es-ES" b="1" dirty="0" err="1"/>
              <a:t>chiilo’obo</a:t>
            </a:r>
            <a:r>
              <a:rPr lang="es-ES" b="1" dirty="0"/>
              <a:t>’</a:t>
            </a:r>
            <a:endParaRPr lang="es-ES" dirty="0"/>
          </a:p>
        </p:txBody>
      </p:sp>
      <p:sp>
        <p:nvSpPr>
          <p:cNvPr id="6" name="Marcador de posición de contenido 2"/>
          <p:cNvSpPr>
            <a:spLocks noGrp="1"/>
          </p:cNvSpPr>
          <p:nvPr>
            <p:ph sz="half" idx="2"/>
          </p:nvPr>
        </p:nvSpPr>
        <p:spPr>
          <a:xfrm>
            <a:off x="1197868" y="1412776"/>
            <a:ext cx="5832648" cy="4191000"/>
          </a:xfrm>
        </p:spPr>
        <p:txBody>
          <a:bodyPr rtlCol="0"/>
          <a:lstStyle/>
          <a:p>
            <a:pPr marL="0" indent="0">
              <a:buNone/>
            </a:pPr>
            <a:r>
              <a:rPr lang="es-ES" dirty="0"/>
              <a:t>Le u </a:t>
            </a:r>
            <a:r>
              <a:rPr lang="es-ES" dirty="0" err="1"/>
              <a:t>kíinsa’alo’obo</a:t>
            </a:r>
            <a:r>
              <a:rPr lang="es-ES" dirty="0"/>
              <a:t>’, le u </a:t>
            </a:r>
            <a:r>
              <a:rPr lang="es-ES" dirty="0" err="1"/>
              <a:t>ko’ojolo’ob</a:t>
            </a:r>
            <a:r>
              <a:rPr lang="es-ES" dirty="0"/>
              <a:t> </a:t>
            </a:r>
            <a:r>
              <a:rPr lang="es-ES" dirty="0" err="1"/>
              <a:t>tumen</a:t>
            </a:r>
            <a:r>
              <a:rPr lang="es-ES" dirty="0"/>
              <a:t> </a:t>
            </a:r>
            <a:r>
              <a:rPr lang="es-ES" dirty="0" err="1"/>
              <a:t>nukuch</a:t>
            </a:r>
            <a:r>
              <a:rPr lang="es-ES" dirty="0"/>
              <a:t> </a:t>
            </a:r>
            <a:r>
              <a:rPr lang="es-ES" dirty="0" err="1"/>
              <a:t>cheemo’obo</a:t>
            </a:r>
            <a:r>
              <a:rPr lang="es-ES" dirty="0"/>
              <a:t>’, le u </a:t>
            </a:r>
            <a:r>
              <a:rPr lang="es-ES" dirty="0" err="1"/>
              <a:t>chuka’alo’ob</a:t>
            </a:r>
            <a:r>
              <a:rPr lang="es-ES" dirty="0"/>
              <a:t> </a:t>
            </a:r>
            <a:r>
              <a:rPr lang="es-ES" dirty="0" err="1"/>
              <a:t>kex</a:t>
            </a:r>
            <a:r>
              <a:rPr lang="es-ES" dirty="0"/>
              <a:t> </a:t>
            </a:r>
            <a:r>
              <a:rPr lang="es-ES" dirty="0" err="1"/>
              <a:t>ma</a:t>
            </a:r>
            <a:r>
              <a:rPr lang="es-ES" dirty="0"/>
              <a:t>’ </a:t>
            </a:r>
            <a:r>
              <a:rPr lang="es-ES" dirty="0" err="1"/>
              <a:t>unajo</a:t>
            </a:r>
            <a:r>
              <a:rPr lang="es-ES" dirty="0"/>
              <a:t>’ </a:t>
            </a:r>
            <a:r>
              <a:rPr lang="es-ES" dirty="0" err="1"/>
              <a:t>yéetel</a:t>
            </a:r>
            <a:r>
              <a:rPr lang="es-ES" dirty="0"/>
              <a:t> u </a:t>
            </a:r>
            <a:r>
              <a:rPr lang="es-ES" dirty="0" err="1"/>
              <a:t>sa’atal</a:t>
            </a:r>
            <a:r>
              <a:rPr lang="es-ES" dirty="0"/>
              <a:t> u </a:t>
            </a:r>
            <a:r>
              <a:rPr lang="es-ES" dirty="0" err="1"/>
              <a:t>kúuchil</a:t>
            </a:r>
            <a:r>
              <a:rPr lang="es-ES" dirty="0"/>
              <a:t> </a:t>
            </a:r>
            <a:r>
              <a:rPr lang="es-ES" dirty="0" err="1"/>
              <a:t>tu’ux</a:t>
            </a:r>
            <a:r>
              <a:rPr lang="es-ES" dirty="0"/>
              <a:t> </a:t>
            </a:r>
            <a:r>
              <a:rPr lang="es-ES" dirty="0" err="1"/>
              <a:t>ku</a:t>
            </a:r>
            <a:r>
              <a:rPr lang="es-ES" dirty="0"/>
              <a:t> </a:t>
            </a:r>
            <a:r>
              <a:rPr lang="es-ES" dirty="0" err="1"/>
              <a:t>yaantalo’obo</a:t>
            </a:r>
            <a:r>
              <a:rPr lang="es-ES" dirty="0"/>
              <a:t>’, </a:t>
            </a:r>
            <a:r>
              <a:rPr lang="es-ES" dirty="0" err="1"/>
              <a:t>leti</a:t>
            </a:r>
            <a:r>
              <a:rPr lang="es-ES" dirty="0"/>
              <a:t>’ </a:t>
            </a:r>
            <a:r>
              <a:rPr lang="es-ES" dirty="0" err="1"/>
              <a:t>meentik</a:t>
            </a:r>
            <a:r>
              <a:rPr lang="es-ES" dirty="0"/>
              <a:t> u </a:t>
            </a:r>
            <a:r>
              <a:rPr lang="es-ES" dirty="0" err="1"/>
              <a:t>ch’éejel</a:t>
            </a:r>
            <a:r>
              <a:rPr lang="es-ES" dirty="0"/>
              <a:t> le </a:t>
            </a:r>
            <a:r>
              <a:rPr lang="es-ES" dirty="0" err="1"/>
              <a:t>chiilo’obo</a:t>
            </a:r>
            <a:r>
              <a:rPr lang="es-ES" dirty="0"/>
              <a:t>’.</a:t>
            </a:r>
          </a:p>
        </p:txBody>
      </p:sp>
      <p:pic>
        <p:nvPicPr>
          <p:cNvPr id="5" name="Imagen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956" y="2636912"/>
            <a:ext cx="3639715" cy="2531844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7332046" y="1655779"/>
            <a:ext cx="3647454" cy="4248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/>
              <a:t>e </a:t>
            </a:r>
            <a:r>
              <a:rPr lang="es-ES" dirty="0" err="1"/>
              <a:t>chiilo’ob</a:t>
            </a:r>
            <a:r>
              <a:rPr lang="es-ES" dirty="0"/>
              <a:t> </a:t>
            </a:r>
            <a:r>
              <a:rPr lang="es-ES" dirty="0" err="1"/>
              <a:t>ku</a:t>
            </a:r>
            <a:r>
              <a:rPr lang="es-ES" dirty="0"/>
              <a:t> </a:t>
            </a:r>
            <a:r>
              <a:rPr lang="es-ES" dirty="0" err="1"/>
              <a:t>yaantalo’ob</a:t>
            </a:r>
            <a:r>
              <a:rPr lang="es-ES" dirty="0"/>
              <a:t> tu </a:t>
            </a:r>
            <a:r>
              <a:rPr lang="es-ES" dirty="0" err="1"/>
              <a:t>ja’il</a:t>
            </a:r>
            <a:r>
              <a:rPr lang="es-ES" dirty="0"/>
              <a:t> </a:t>
            </a:r>
            <a:r>
              <a:rPr lang="es-ES" dirty="0" err="1"/>
              <a:t>Caribeo</a:t>
            </a:r>
            <a:r>
              <a:rPr lang="es-ES" dirty="0"/>
              <a:t>’ </a:t>
            </a:r>
            <a:r>
              <a:rPr lang="es-ES" dirty="0" err="1"/>
              <a:t>ku</a:t>
            </a:r>
            <a:r>
              <a:rPr lang="es-ES" dirty="0"/>
              <a:t> </a:t>
            </a:r>
            <a:r>
              <a:rPr lang="es-ES" dirty="0" err="1"/>
              <a:t>ya’ala’al</a:t>
            </a:r>
            <a:r>
              <a:rPr lang="es-ES" dirty="0"/>
              <a:t> </a:t>
            </a:r>
            <a:r>
              <a:rPr lang="es-ES" dirty="0" err="1"/>
              <a:t>tumen</a:t>
            </a:r>
            <a:r>
              <a:rPr lang="es-ES" dirty="0"/>
              <a:t> Unión Internacional para la Conservación de la Naturaleza (IUCN)  </a:t>
            </a:r>
            <a:r>
              <a:rPr lang="es-ES" dirty="0" err="1"/>
              <a:t>táan</a:t>
            </a:r>
            <a:r>
              <a:rPr lang="es-ES" dirty="0"/>
              <a:t> u </a:t>
            </a:r>
            <a:r>
              <a:rPr lang="es-ES" dirty="0" err="1"/>
              <a:t>ch’éejelo’ob</a:t>
            </a:r>
            <a:r>
              <a:rPr lang="es-ES" dirty="0"/>
              <a:t>,</a:t>
            </a:r>
            <a:endParaRPr lang="es-MX" dirty="0"/>
          </a:p>
        </p:txBody>
      </p:sp>
      <p:sp>
        <p:nvSpPr>
          <p:cNvPr id="7" name="CuadroTexto 6"/>
          <p:cNvSpPr txBox="1"/>
          <p:nvPr/>
        </p:nvSpPr>
        <p:spPr>
          <a:xfrm>
            <a:off x="1197868" y="5373216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Belicee</a:t>
            </a:r>
            <a:r>
              <a:rPr lang="es-ES" dirty="0"/>
              <a:t>’ le u </a:t>
            </a:r>
            <a:r>
              <a:rPr lang="es-ES" dirty="0" err="1"/>
              <a:t>kíimil</a:t>
            </a:r>
            <a:r>
              <a:rPr lang="es-ES" dirty="0"/>
              <a:t> </a:t>
            </a:r>
            <a:r>
              <a:rPr lang="es-ES" dirty="0" err="1"/>
              <a:t>wa</a:t>
            </a:r>
            <a:r>
              <a:rPr lang="es-ES" dirty="0"/>
              <a:t> u </a:t>
            </a:r>
            <a:r>
              <a:rPr lang="es-ES" dirty="0" err="1"/>
              <a:t>loobilta’al</a:t>
            </a:r>
            <a:r>
              <a:rPr lang="es-ES" dirty="0"/>
              <a:t> </a:t>
            </a:r>
            <a:r>
              <a:rPr lang="es-ES" dirty="0" err="1"/>
              <a:t>juntúul</a:t>
            </a:r>
            <a:r>
              <a:rPr lang="es-ES" dirty="0"/>
              <a:t> </a:t>
            </a:r>
            <a:r>
              <a:rPr lang="es-ES" dirty="0" err="1"/>
              <a:t>chiile</a:t>
            </a:r>
            <a:r>
              <a:rPr lang="es-ES" dirty="0"/>
              <a:t>’ </a:t>
            </a:r>
            <a:r>
              <a:rPr lang="es-ES" dirty="0" err="1"/>
              <a:t>ku</a:t>
            </a:r>
            <a:r>
              <a:rPr lang="es-ES" dirty="0"/>
              <a:t> </a:t>
            </a:r>
            <a:r>
              <a:rPr lang="es-ES" dirty="0" err="1"/>
              <a:t>yúuchul</a:t>
            </a:r>
            <a:r>
              <a:rPr lang="es-ES" dirty="0"/>
              <a:t> </a:t>
            </a:r>
            <a:r>
              <a:rPr lang="es-ES" dirty="0" err="1"/>
              <a:t>kex</a:t>
            </a:r>
            <a:r>
              <a:rPr lang="es-ES" dirty="0"/>
              <a:t> </a:t>
            </a:r>
            <a:r>
              <a:rPr lang="es-ES" dirty="0" err="1"/>
              <a:t>ma</a:t>
            </a:r>
            <a:r>
              <a:rPr lang="es-ES" dirty="0"/>
              <a:t>’ </a:t>
            </a:r>
            <a:r>
              <a:rPr lang="es-ES" dirty="0" err="1"/>
              <a:t>k’áata’ani</a:t>
            </a:r>
            <a:r>
              <a:rPr lang="es-ES" dirty="0"/>
              <a:t>’. </a:t>
            </a:r>
            <a:r>
              <a:rPr lang="es-ES" dirty="0" err="1"/>
              <a:t>Yaan</a:t>
            </a:r>
            <a:r>
              <a:rPr lang="es-ES" dirty="0"/>
              <a:t> </a:t>
            </a:r>
            <a:r>
              <a:rPr lang="es-ES" dirty="0" err="1"/>
              <a:t>k’iine</a:t>
            </a:r>
            <a:r>
              <a:rPr lang="es-ES" dirty="0"/>
              <a:t>’ </a:t>
            </a:r>
            <a:r>
              <a:rPr lang="es-ES" dirty="0" err="1"/>
              <a:t>ku</a:t>
            </a:r>
            <a:r>
              <a:rPr lang="es-ES" dirty="0"/>
              <a:t> </a:t>
            </a:r>
            <a:r>
              <a:rPr lang="es-ES" dirty="0" err="1"/>
              <a:t>koja’alo’ob</a:t>
            </a:r>
            <a:r>
              <a:rPr lang="es-ES" dirty="0"/>
              <a:t> </a:t>
            </a:r>
            <a:r>
              <a:rPr lang="es-ES" dirty="0" err="1"/>
              <a:t>tumen</a:t>
            </a:r>
            <a:r>
              <a:rPr lang="es-ES" dirty="0"/>
              <a:t> le </a:t>
            </a:r>
            <a:r>
              <a:rPr lang="es-ES" dirty="0" err="1"/>
              <a:t>cheemo’ob</a:t>
            </a:r>
            <a:r>
              <a:rPr lang="es-ES" dirty="0"/>
              <a:t> </a:t>
            </a:r>
            <a:r>
              <a:rPr lang="es-ES" dirty="0" err="1"/>
              <a:t>ku</a:t>
            </a:r>
            <a:r>
              <a:rPr lang="es-ES" dirty="0"/>
              <a:t> </a:t>
            </a:r>
            <a:r>
              <a:rPr lang="es-ES" dirty="0" err="1"/>
              <a:t>máano’ob</a:t>
            </a:r>
            <a:r>
              <a:rPr lang="es-ES" dirty="0"/>
              <a:t> te’ </a:t>
            </a:r>
            <a:r>
              <a:rPr lang="es-ES" dirty="0" err="1"/>
              <a:t>tu’ux</a:t>
            </a:r>
            <a:r>
              <a:rPr lang="es-ES" dirty="0"/>
              <a:t> </a:t>
            </a:r>
            <a:r>
              <a:rPr lang="es-ES" dirty="0" err="1"/>
              <a:t>ku</a:t>
            </a:r>
            <a:r>
              <a:rPr lang="es-ES" dirty="0"/>
              <a:t> </a:t>
            </a:r>
            <a:r>
              <a:rPr lang="es-ES" dirty="0" err="1"/>
              <a:t>yaantalo’obo</a:t>
            </a:r>
            <a:r>
              <a:rPr lang="es-ES" dirty="0"/>
              <a:t>’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1616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 b="1" dirty="0"/>
              <a:t>Le </a:t>
            </a:r>
            <a:r>
              <a:rPr lang="es-ES" b="1" dirty="0" err="1"/>
              <a:t>talamilo’ob</a:t>
            </a:r>
            <a:r>
              <a:rPr lang="es-ES" b="1" dirty="0"/>
              <a:t> </a:t>
            </a:r>
            <a:r>
              <a:rPr lang="es-ES" b="1" dirty="0" err="1"/>
              <a:t>ku</a:t>
            </a:r>
            <a:r>
              <a:rPr lang="es-ES" b="1" dirty="0"/>
              <a:t> </a:t>
            </a:r>
            <a:r>
              <a:rPr lang="es-ES" b="1" dirty="0" err="1"/>
              <a:t>taasiko’ob</a:t>
            </a:r>
            <a:r>
              <a:rPr lang="es-ES" b="1" dirty="0"/>
              <a:t> le </a:t>
            </a:r>
            <a:r>
              <a:rPr lang="es-ES" b="1" dirty="0" err="1"/>
              <a:t>plaastiko’obo</a:t>
            </a:r>
            <a:r>
              <a:rPr lang="es-ES" b="1" dirty="0"/>
              <a:t>’</a:t>
            </a:r>
            <a:endParaRPr lang="es-ES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522414" y="2060848"/>
            <a:ext cx="4645152" cy="1050032"/>
          </a:xfrm>
        </p:spPr>
        <p:txBody>
          <a:bodyPr rtlCol="0"/>
          <a:lstStyle/>
          <a:p>
            <a:r>
              <a:rPr lang="es-ES" dirty="0"/>
              <a:t>Le </a:t>
            </a:r>
            <a:r>
              <a:rPr lang="es-ES" dirty="0" err="1"/>
              <a:t>plaastiko’obo</a:t>
            </a:r>
            <a:r>
              <a:rPr lang="es-ES" dirty="0"/>
              <a:t>’, </a:t>
            </a:r>
            <a:r>
              <a:rPr lang="es-ES" dirty="0" err="1"/>
              <a:t>be’elajak</a:t>
            </a:r>
            <a:r>
              <a:rPr lang="es-ES" dirty="0"/>
              <a:t> </a:t>
            </a:r>
            <a:r>
              <a:rPr lang="es-ES" dirty="0" err="1"/>
              <a:t>k’iine</a:t>
            </a:r>
            <a:r>
              <a:rPr lang="es-ES" dirty="0"/>
              <a:t>’ </a:t>
            </a:r>
            <a:r>
              <a:rPr lang="es-ES" dirty="0" err="1"/>
              <a:t>junp’éel</a:t>
            </a:r>
            <a:r>
              <a:rPr lang="es-ES" dirty="0"/>
              <a:t> </a:t>
            </a:r>
            <a:r>
              <a:rPr lang="es-ES" dirty="0" err="1"/>
              <a:t>talam</a:t>
            </a:r>
            <a:r>
              <a:rPr lang="es-ES" dirty="0"/>
              <a:t> ti’ </a:t>
            </a:r>
            <a:r>
              <a:rPr lang="es-ES" dirty="0" err="1"/>
              <a:t>jejeláas</a:t>
            </a:r>
            <a:r>
              <a:rPr lang="es-ES" dirty="0"/>
              <a:t> </a:t>
            </a:r>
            <a:r>
              <a:rPr lang="es-ES" dirty="0" err="1"/>
              <a:t>kuxtalilo’ob</a:t>
            </a:r>
            <a:r>
              <a:rPr lang="es-ES" dirty="0"/>
              <a:t> </a:t>
            </a:r>
            <a:r>
              <a:rPr lang="es-ES" dirty="0" err="1"/>
              <a:t>kaja’ano’ob</a:t>
            </a:r>
            <a:r>
              <a:rPr lang="es-ES" dirty="0"/>
              <a:t> </a:t>
            </a:r>
            <a:r>
              <a:rPr lang="es-ES" dirty="0" err="1"/>
              <a:t>ich</a:t>
            </a:r>
            <a:r>
              <a:rPr lang="es-ES" dirty="0"/>
              <a:t> </a:t>
            </a:r>
            <a:r>
              <a:rPr lang="es-ES" dirty="0" err="1"/>
              <a:t>k’ak’náab</a:t>
            </a:r>
            <a:r>
              <a:rPr lang="es-ES" dirty="0"/>
              <a:t>.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444730" y="1988840"/>
            <a:ext cx="5266305" cy="1842120"/>
          </a:xfrm>
        </p:spPr>
        <p:txBody>
          <a:bodyPr rtlCol="0"/>
          <a:lstStyle/>
          <a:p>
            <a:r>
              <a:rPr lang="es-ES" dirty="0" err="1"/>
              <a:t>Ya’ab</a:t>
            </a:r>
            <a:r>
              <a:rPr lang="es-ES" dirty="0"/>
              <a:t> </a:t>
            </a:r>
            <a:r>
              <a:rPr lang="es-ES" dirty="0" err="1"/>
              <a:t>chiilo’ob</a:t>
            </a:r>
            <a:r>
              <a:rPr lang="es-ES" dirty="0"/>
              <a:t> </a:t>
            </a:r>
            <a:r>
              <a:rPr lang="es-ES" dirty="0" err="1"/>
              <a:t>ts’o’ok</a:t>
            </a:r>
            <a:r>
              <a:rPr lang="es-ES" dirty="0"/>
              <a:t> u </a:t>
            </a:r>
            <a:r>
              <a:rPr lang="es-ES" dirty="0" err="1"/>
              <a:t>kíimilo’ob</a:t>
            </a:r>
            <a:r>
              <a:rPr lang="es-ES" dirty="0"/>
              <a:t> Brasil </a:t>
            </a:r>
            <a:r>
              <a:rPr lang="es-ES" dirty="0" err="1"/>
              <a:t>uchik</a:t>
            </a:r>
            <a:r>
              <a:rPr lang="es-ES" dirty="0"/>
              <a:t> u </a:t>
            </a:r>
            <a:r>
              <a:rPr lang="es-ES" dirty="0" err="1"/>
              <a:t>jaantiko’ob</a:t>
            </a:r>
            <a:r>
              <a:rPr lang="es-ES" dirty="0"/>
              <a:t> </a:t>
            </a:r>
            <a:r>
              <a:rPr lang="es-ES" dirty="0" err="1"/>
              <a:t>póojo’ob</a:t>
            </a:r>
            <a:r>
              <a:rPr lang="es-ES" dirty="0"/>
              <a:t> </a:t>
            </a:r>
            <a:r>
              <a:rPr lang="es-ES" dirty="0" err="1"/>
              <a:t>meenta’ano’ob</a:t>
            </a:r>
            <a:r>
              <a:rPr lang="es-ES" dirty="0"/>
              <a:t> </a:t>
            </a:r>
            <a:r>
              <a:rPr lang="es-ES" dirty="0" err="1"/>
              <a:t>yéetel</a:t>
            </a:r>
            <a:r>
              <a:rPr lang="es-ES" dirty="0"/>
              <a:t> </a:t>
            </a:r>
            <a:r>
              <a:rPr lang="es-ES" dirty="0" err="1"/>
              <a:t>plaastiko</a:t>
            </a:r>
            <a:r>
              <a:rPr lang="es-ES" dirty="0"/>
              <a:t>. </a:t>
            </a:r>
            <a:r>
              <a:rPr lang="es-ES" dirty="0" err="1"/>
              <a:t>Ts’o’ok</a:t>
            </a:r>
            <a:r>
              <a:rPr lang="es-ES" dirty="0"/>
              <a:t> </a:t>
            </a:r>
            <a:r>
              <a:rPr lang="es-ES" dirty="0" err="1"/>
              <a:t>ik</a:t>
            </a:r>
            <a:r>
              <a:rPr lang="es-ES" dirty="0"/>
              <a:t> </a:t>
            </a:r>
            <a:r>
              <a:rPr lang="es-ES" dirty="0" err="1"/>
              <a:t>kaxtik</a:t>
            </a:r>
            <a:r>
              <a:rPr lang="es-ES" dirty="0"/>
              <a:t> u </a:t>
            </a:r>
            <a:r>
              <a:rPr lang="es-ES" dirty="0" err="1"/>
              <a:t>xiixel</a:t>
            </a:r>
            <a:r>
              <a:rPr lang="es-ES" dirty="0"/>
              <a:t> </a:t>
            </a:r>
            <a:r>
              <a:rPr lang="es-ES" dirty="0" err="1"/>
              <a:t>plaastiko</a:t>
            </a:r>
            <a:r>
              <a:rPr lang="es-ES" dirty="0"/>
              <a:t> </a:t>
            </a:r>
            <a:r>
              <a:rPr lang="es-ES" dirty="0" err="1"/>
              <a:t>ichil</a:t>
            </a:r>
            <a:r>
              <a:rPr lang="es-ES" dirty="0"/>
              <a:t> u </a:t>
            </a:r>
            <a:r>
              <a:rPr lang="es-ES" dirty="0" err="1"/>
              <a:t>ta</a:t>
            </a:r>
            <a:r>
              <a:rPr lang="es-ES" dirty="0"/>
              <a:t>’ </a:t>
            </a:r>
            <a:r>
              <a:rPr lang="es-ES" dirty="0" err="1"/>
              <a:t>chiilo’ob</a:t>
            </a:r>
            <a:r>
              <a:rPr lang="es-ES" dirty="0"/>
              <a:t> </a:t>
            </a:r>
            <a:r>
              <a:rPr lang="es-ES" dirty="0" err="1"/>
              <a:t>ba’ale</a:t>
            </a:r>
            <a:r>
              <a:rPr lang="es-ES" dirty="0"/>
              <a:t>’ </a:t>
            </a:r>
            <a:r>
              <a:rPr lang="es-ES" dirty="0" err="1"/>
              <a:t>ma</a:t>
            </a:r>
            <a:r>
              <a:rPr lang="es-ES" dirty="0"/>
              <a:t>’ </a:t>
            </a:r>
            <a:r>
              <a:rPr lang="es-ES" dirty="0" err="1"/>
              <a:t>jach</a:t>
            </a:r>
            <a:r>
              <a:rPr lang="es-ES" dirty="0"/>
              <a:t> </a:t>
            </a:r>
            <a:r>
              <a:rPr lang="es-ES" dirty="0" err="1"/>
              <a:t>ak</a:t>
            </a:r>
            <a:r>
              <a:rPr lang="es-ES" dirty="0"/>
              <a:t> </a:t>
            </a:r>
            <a:r>
              <a:rPr lang="es-ES" dirty="0" err="1"/>
              <a:t>ojel</a:t>
            </a:r>
            <a:r>
              <a:rPr lang="es-ES" dirty="0"/>
              <a:t> </a:t>
            </a:r>
            <a:r>
              <a:rPr lang="es-ES" dirty="0" err="1"/>
              <a:t>ba’ax</a:t>
            </a:r>
            <a:r>
              <a:rPr lang="es-ES" dirty="0"/>
              <a:t> </a:t>
            </a:r>
            <a:r>
              <a:rPr lang="es-ES" dirty="0" err="1"/>
              <a:t>k’aasil</a:t>
            </a:r>
            <a:r>
              <a:rPr lang="es-ES" dirty="0"/>
              <a:t> </a:t>
            </a:r>
            <a:r>
              <a:rPr lang="es-ES" dirty="0" err="1"/>
              <a:t>ku</a:t>
            </a:r>
            <a:r>
              <a:rPr lang="es-ES" dirty="0"/>
              <a:t> </a:t>
            </a:r>
            <a:r>
              <a:rPr lang="es-ES" dirty="0" err="1"/>
              <a:t>meentiki</a:t>
            </a:r>
            <a:r>
              <a:rPr lang="es-ES" dirty="0"/>
              <a:t>’.</a:t>
            </a:r>
          </a:p>
        </p:txBody>
      </p:sp>
      <p:pic>
        <p:nvPicPr>
          <p:cNvPr id="7" name="Imagen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924" y="3356992"/>
            <a:ext cx="3854450" cy="219202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887560" y="4143400"/>
            <a:ext cx="57594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Le </a:t>
            </a:r>
            <a:r>
              <a:rPr lang="es-ES" dirty="0" err="1"/>
              <a:t>nukuch</a:t>
            </a:r>
            <a:r>
              <a:rPr lang="es-ES" dirty="0"/>
              <a:t> </a:t>
            </a:r>
            <a:r>
              <a:rPr lang="es-ES" dirty="0" err="1"/>
              <a:t>plaastiko’obo</a:t>
            </a:r>
            <a:r>
              <a:rPr lang="es-ES" dirty="0"/>
              <a:t>’, </a:t>
            </a:r>
            <a:r>
              <a:rPr lang="es-ES" dirty="0" err="1"/>
              <a:t>je’ex</a:t>
            </a:r>
            <a:r>
              <a:rPr lang="es-ES" dirty="0"/>
              <a:t> </a:t>
            </a:r>
            <a:r>
              <a:rPr lang="es-ES" dirty="0" err="1"/>
              <a:t>bix</a:t>
            </a:r>
            <a:r>
              <a:rPr lang="es-ES" dirty="0"/>
              <a:t> le </a:t>
            </a:r>
            <a:r>
              <a:rPr lang="es-ES" dirty="0" err="1"/>
              <a:t>xakil</a:t>
            </a:r>
            <a:r>
              <a:rPr lang="es-ES" dirty="0"/>
              <a:t> </a:t>
            </a:r>
            <a:r>
              <a:rPr lang="es-ES" dirty="0" err="1"/>
              <a:t>kayo’ob</a:t>
            </a:r>
            <a:r>
              <a:rPr lang="es-ES" dirty="0"/>
              <a:t>, le </a:t>
            </a:r>
            <a:r>
              <a:rPr lang="es-ES" dirty="0" err="1"/>
              <a:t>plaastiko’ob</a:t>
            </a:r>
            <a:r>
              <a:rPr lang="es-ES" dirty="0"/>
              <a:t> </a:t>
            </a:r>
            <a:r>
              <a:rPr lang="es-ES" dirty="0" err="1"/>
              <a:t>ku</a:t>
            </a:r>
            <a:r>
              <a:rPr lang="es-ES" dirty="0"/>
              <a:t> </a:t>
            </a:r>
            <a:r>
              <a:rPr lang="es-ES" dirty="0" err="1"/>
              <a:t>k’a’abéetkunsa’alo’ob</a:t>
            </a:r>
            <a:r>
              <a:rPr lang="es-ES" dirty="0"/>
              <a:t> </a:t>
            </a:r>
            <a:r>
              <a:rPr lang="es-ES" dirty="0" err="1"/>
              <a:t>chen</a:t>
            </a:r>
            <a:r>
              <a:rPr lang="es-ES" dirty="0"/>
              <a:t> </a:t>
            </a:r>
            <a:r>
              <a:rPr lang="es-ES" dirty="0" err="1"/>
              <a:t>juntéeno</a:t>
            </a:r>
            <a:r>
              <a:rPr lang="es-ES" dirty="0"/>
              <a:t>’, </a:t>
            </a:r>
            <a:r>
              <a:rPr lang="es-ES" dirty="0" err="1"/>
              <a:t>je’ex</a:t>
            </a:r>
            <a:r>
              <a:rPr lang="es-ES" dirty="0"/>
              <a:t> le </a:t>
            </a:r>
            <a:r>
              <a:rPr lang="es-ES" dirty="0" err="1"/>
              <a:t>popoote’obo</a:t>
            </a:r>
            <a:r>
              <a:rPr lang="es-ES" dirty="0"/>
              <a:t>’, </a:t>
            </a:r>
            <a:r>
              <a:rPr lang="es-ES" dirty="0" err="1"/>
              <a:t>boteya’obo</a:t>
            </a:r>
            <a:r>
              <a:rPr lang="es-ES" dirty="0"/>
              <a:t>’ </a:t>
            </a:r>
            <a:r>
              <a:rPr lang="es-ES" dirty="0" err="1"/>
              <a:t>yéetel</a:t>
            </a:r>
            <a:r>
              <a:rPr lang="es-ES" dirty="0"/>
              <a:t> le </a:t>
            </a:r>
            <a:r>
              <a:rPr lang="es-ES" dirty="0" err="1"/>
              <a:t>plaastiko</a:t>
            </a:r>
            <a:r>
              <a:rPr lang="es-ES" dirty="0"/>
              <a:t> </a:t>
            </a:r>
            <a:r>
              <a:rPr lang="es-ES" dirty="0" err="1"/>
              <a:t>pawo’obo</a:t>
            </a:r>
            <a:r>
              <a:rPr lang="es-ES" dirty="0"/>
              <a:t>’. </a:t>
            </a:r>
            <a:r>
              <a:rPr lang="es-ES" dirty="0" err="1"/>
              <a:t>Je’el</a:t>
            </a:r>
            <a:r>
              <a:rPr lang="es-ES" dirty="0"/>
              <a:t> u </a:t>
            </a:r>
            <a:r>
              <a:rPr lang="es-ES" dirty="0" err="1"/>
              <a:t>léechel</a:t>
            </a:r>
            <a:r>
              <a:rPr lang="es-ES" dirty="0"/>
              <a:t> ti’ </a:t>
            </a:r>
            <a:r>
              <a:rPr lang="es-ES" dirty="0" err="1"/>
              <a:t>juntúul</a:t>
            </a:r>
            <a:r>
              <a:rPr lang="es-ES" dirty="0"/>
              <a:t> u </a:t>
            </a:r>
            <a:r>
              <a:rPr lang="es-ES" dirty="0" err="1"/>
              <a:t>ba’alche’il</a:t>
            </a:r>
            <a:r>
              <a:rPr lang="es-ES" dirty="0"/>
              <a:t> </a:t>
            </a:r>
            <a:r>
              <a:rPr lang="es-ES" dirty="0" err="1"/>
              <a:t>ja’e</a:t>
            </a:r>
            <a:r>
              <a:rPr lang="es-ES" dirty="0"/>
              <a:t>’ </a:t>
            </a:r>
            <a:r>
              <a:rPr lang="es-ES" dirty="0" err="1"/>
              <a:t>ku</a:t>
            </a:r>
            <a:r>
              <a:rPr lang="es-ES" dirty="0"/>
              <a:t> </a:t>
            </a:r>
            <a:r>
              <a:rPr lang="es-ES" dirty="0" err="1"/>
              <a:t>kiimil</a:t>
            </a:r>
            <a:r>
              <a:rPr lang="es-ES" dirty="0"/>
              <a:t>. </a:t>
            </a:r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909836" y="5877272"/>
            <a:ext cx="972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Cha’ant</a:t>
            </a:r>
            <a:r>
              <a:rPr lang="es-ES" dirty="0"/>
              <a:t> le </a:t>
            </a:r>
            <a:r>
              <a:rPr lang="es-ES" dirty="0" err="1"/>
              <a:t>táabsaj</a:t>
            </a:r>
            <a:r>
              <a:rPr lang="es-ES" dirty="0"/>
              <a:t> </a:t>
            </a:r>
            <a:r>
              <a:rPr lang="es-ES" dirty="0" err="1"/>
              <a:t>ku</a:t>
            </a:r>
            <a:r>
              <a:rPr lang="es-ES" dirty="0"/>
              <a:t> </a:t>
            </a:r>
            <a:r>
              <a:rPr lang="es-ES" dirty="0" err="1"/>
              <a:t>k’aaba’atik</a:t>
            </a:r>
            <a:r>
              <a:rPr lang="es-ES" dirty="0"/>
              <a:t> “Contaminación por plástico” (</a:t>
            </a:r>
            <a:r>
              <a:rPr lang="es-ES" u="sng" dirty="0">
                <a:hlinkClick r:id="rId4"/>
              </a:rPr>
              <a:t>https://www.youtube.com/watch?v=MkE3XvaK444</a:t>
            </a:r>
            <a:r>
              <a:rPr lang="es-ES" dirty="0"/>
              <a:t>)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3397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/>
              <a:t>U </a:t>
            </a:r>
            <a:r>
              <a:rPr lang="es-ES" dirty="0" err="1"/>
              <a:t>xuuxub</a:t>
            </a:r>
            <a:r>
              <a:rPr lang="es-ES" dirty="0"/>
              <a:t> le </a:t>
            </a:r>
            <a:r>
              <a:rPr lang="es-ES" dirty="0" err="1"/>
              <a:t>chiilo’obo</a:t>
            </a:r>
            <a:r>
              <a:rPr lang="es-ES" dirty="0"/>
              <a:t>’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053852" y="1844824"/>
            <a:ext cx="57606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Le </a:t>
            </a:r>
            <a:r>
              <a:rPr lang="es-ES" dirty="0" err="1"/>
              <a:t>chiilo’obo</a:t>
            </a:r>
            <a:r>
              <a:rPr lang="es-ES" dirty="0"/>
              <a:t>’ </a:t>
            </a:r>
            <a:r>
              <a:rPr lang="es-ES" dirty="0" err="1"/>
              <a:t>ku</a:t>
            </a:r>
            <a:r>
              <a:rPr lang="es-ES" dirty="0"/>
              <a:t> </a:t>
            </a:r>
            <a:r>
              <a:rPr lang="es-ES" dirty="0" err="1"/>
              <a:t>ba’alik</a:t>
            </a:r>
            <a:r>
              <a:rPr lang="es-ES" dirty="0"/>
              <a:t> u </a:t>
            </a:r>
            <a:r>
              <a:rPr lang="es-ES" dirty="0" err="1"/>
              <a:t>kaalo’ob</a:t>
            </a:r>
            <a:r>
              <a:rPr lang="es-ES" dirty="0"/>
              <a:t> </a:t>
            </a:r>
            <a:r>
              <a:rPr lang="es-ES" dirty="0" err="1"/>
              <a:t>ti’al</a:t>
            </a:r>
            <a:r>
              <a:rPr lang="es-ES" dirty="0"/>
              <a:t> u </a:t>
            </a:r>
            <a:r>
              <a:rPr lang="es-ES" dirty="0" err="1"/>
              <a:t>jóok’ol</a:t>
            </a:r>
            <a:r>
              <a:rPr lang="es-ES" dirty="0"/>
              <a:t> u </a:t>
            </a:r>
            <a:r>
              <a:rPr lang="es-ES" dirty="0" err="1"/>
              <a:t>juum</a:t>
            </a:r>
            <a:r>
              <a:rPr lang="es-ES" dirty="0"/>
              <a:t> u </a:t>
            </a:r>
            <a:r>
              <a:rPr lang="es-ES" dirty="0" err="1"/>
              <a:t>chi’ob</a:t>
            </a:r>
            <a:r>
              <a:rPr lang="es-ES" dirty="0"/>
              <a:t>, </a:t>
            </a:r>
            <a:r>
              <a:rPr lang="es-ES" dirty="0" err="1"/>
              <a:t>ku</a:t>
            </a:r>
            <a:r>
              <a:rPr lang="es-ES" dirty="0"/>
              <a:t> </a:t>
            </a:r>
            <a:r>
              <a:rPr lang="es-ES" dirty="0" err="1"/>
              <a:t>xuuxubo’ob</a:t>
            </a:r>
            <a:r>
              <a:rPr lang="es-ES" dirty="0"/>
              <a:t>. </a:t>
            </a:r>
            <a:r>
              <a:rPr lang="es-ES" dirty="0" err="1"/>
              <a:t>Leti’obe</a:t>
            </a:r>
            <a:r>
              <a:rPr lang="es-ES" dirty="0"/>
              <a:t>’ </a:t>
            </a:r>
            <a:r>
              <a:rPr lang="es-ES" dirty="0" err="1"/>
              <a:t>ku</a:t>
            </a:r>
            <a:r>
              <a:rPr lang="es-ES" dirty="0"/>
              <a:t> </a:t>
            </a:r>
            <a:r>
              <a:rPr lang="es-ES" dirty="0" err="1"/>
              <a:t>jo’osiko’ob</a:t>
            </a:r>
            <a:r>
              <a:rPr lang="es-ES" dirty="0"/>
              <a:t> </a:t>
            </a:r>
            <a:r>
              <a:rPr lang="es-ES" dirty="0" err="1"/>
              <a:t>jo’op’éel</a:t>
            </a:r>
            <a:r>
              <a:rPr lang="es-ES" dirty="0"/>
              <a:t> </a:t>
            </a:r>
            <a:r>
              <a:rPr lang="es-ES" dirty="0" err="1"/>
              <a:t>jejeláas</a:t>
            </a:r>
            <a:r>
              <a:rPr lang="es-ES" dirty="0"/>
              <a:t> </a:t>
            </a:r>
            <a:r>
              <a:rPr lang="es-ES" dirty="0" err="1"/>
              <a:t>xuuxubo’ob</a:t>
            </a:r>
            <a:r>
              <a:rPr lang="es-ES" dirty="0"/>
              <a:t>, le </a:t>
            </a:r>
            <a:r>
              <a:rPr lang="es-ES" dirty="0" err="1"/>
              <a:t>je’ela</a:t>
            </a:r>
            <a:r>
              <a:rPr lang="es-ES" dirty="0"/>
              <a:t>’ </a:t>
            </a:r>
            <a:r>
              <a:rPr lang="es-ES" dirty="0" err="1"/>
              <a:t>je’el</a:t>
            </a:r>
            <a:r>
              <a:rPr lang="es-ES" dirty="0"/>
              <a:t> u </a:t>
            </a:r>
            <a:r>
              <a:rPr lang="es-ES" dirty="0" err="1"/>
              <a:t>páajtal</a:t>
            </a:r>
            <a:r>
              <a:rPr lang="es-ES" dirty="0"/>
              <a:t> u </a:t>
            </a:r>
            <a:r>
              <a:rPr lang="es-ES" dirty="0" err="1"/>
              <a:t>yu’ubalo’ob</a:t>
            </a:r>
            <a:r>
              <a:rPr lang="es-ES" dirty="0"/>
              <a:t> </a:t>
            </a:r>
            <a:r>
              <a:rPr lang="es-ES" dirty="0" err="1"/>
              <a:t>tumen</a:t>
            </a:r>
            <a:r>
              <a:rPr lang="es-ES" dirty="0"/>
              <a:t> </a:t>
            </a:r>
            <a:r>
              <a:rPr lang="es-ES" dirty="0" err="1"/>
              <a:t>wíiniko’obe</a:t>
            </a:r>
            <a:r>
              <a:rPr lang="es-ES" dirty="0"/>
              <a:t>’. </a:t>
            </a:r>
          </a:p>
          <a:p>
            <a:endParaRPr lang="es-ES" dirty="0"/>
          </a:p>
          <a:p>
            <a:r>
              <a:rPr lang="es-ES" dirty="0" err="1"/>
              <a:t>Leti’obe</a:t>
            </a:r>
            <a:r>
              <a:rPr lang="es-ES" dirty="0"/>
              <a:t>’ </a:t>
            </a:r>
            <a:r>
              <a:rPr lang="es-ES" dirty="0" err="1"/>
              <a:t>asab</a:t>
            </a:r>
            <a:r>
              <a:rPr lang="es-ES" dirty="0"/>
              <a:t> </a:t>
            </a:r>
            <a:r>
              <a:rPr lang="es-ES" dirty="0" err="1"/>
              <a:t>ku</a:t>
            </a:r>
            <a:r>
              <a:rPr lang="es-ES" dirty="0"/>
              <a:t> </a:t>
            </a:r>
            <a:r>
              <a:rPr lang="es-ES" dirty="0" err="1"/>
              <a:t>xuuxubo’ob</a:t>
            </a:r>
            <a:r>
              <a:rPr lang="es-ES" dirty="0"/>
              <a:t> </a:t>
            </a:r>
            <a:r>
              <a:rPr lang="es-ES" dirty="0" err="1"/>
              <a:t>wa</a:t>
            </a:r>
            <a:r>
              <a:rPr lang="es-ES" dirty="0"/>
              <a:t> </a:t>
            </a:r>
            <a:r>
              <a:rPr lang="es-ES" dirty="0" err="1"/>
              <a:t>ya’abo’ob</a:t>
            </a:r>
            <a:r>
              <a:rPr lang="es-ES" dirty="0"/>
              <a:t>, </a:t>
            </a:r>
            <a:r>
              <a:rPr lang="es-ES" dirty="0" err="1"/>
              <a:t>wa</a:t>
            </a:r>
            <a:r>
              <a:rPr lang="es-ES" dirty="0"/>
              <a:t> </a:t>
            </a:r>
            <a:r>
              <a:rPr lang="es-ES" dirty="0" err="1"/>
              <a:t>chen</a:t>
            </a:r>
            <a:r>
              <a:rPr lang="es-ES" dirty="0"/>
              <a:t> tu </a:t>
            </a:r>
            <a:r>
              <a:rPr lang="es-ES" dirty="0" err="1"/>
              <a:t>junal</a:t>
            </a:r>
            <a:r>
              <a:rPr lang="es-ES" dirty="0"/>
              <a:t> </a:t>
            </a:r>
            <a:r>
              <a:rPr lang="es-ES" dirty="0" err="1"/>
              <a:t>yano’obe</a:t>
            </a:r>
            <a:r>
              <a:rPr lang="es-ES" dirty="0"/>
              <a:t>’, </a:t>
            </a:r>
            <a:r>
              <a:rPr lang="es-ES" dirty="0" err="1"/>
              <a:t>wa</a:t>
            </a:r>
            <a:r>
              <a:rPr lang="es-ES" dirty="0"/>
              <a:t> </a:t>
            </a:r>
            <a:r>
              <a:rPr lang="es-ES" dirty="0" err="1"/>
              <a:t>táan</a:t>
            </a:r>
            <a:r>
              <a:rPr lang="es-ES" dirty="0"/>
              <a:t> u </a:t>
            </a:r>
            <a:r>
              <a:rPr lang="es-ES" dirty="0" err="1"/>
              <a:t>weenelo’obe</a:t>
            </a:r>
            <a:r>
              <a:rPr lang="es-ES" dirty="0"/>
              <a:t>’ </a:t>
            </a:r>
            <a:r>
              <a:rPr lang="es-ES" dirty="0" err="1"/>
              <a:t>mixtan</a:t>
            </a:r>
            <a:r>
              <a:rPr lang="es-ES" dirty="0"/>
              <a:t> u </a:t>
            </a:r>
            <a:r>
              <a:rPr lang="es-ES" dirty="0" err="1"/>
              <a:t>meentiko’ob</a:t>
            </a:r>
            <a:r>
              <a:rPr lang="es-ES" dirty="0"/>
              <a:t>.</a:t>
            </a:r>
          </a:p>
          <a:p>
            <a:endParaRPr lang="es-ES" dirty="0"/>
          </a:p>
          <a:p>
            <a:r>
              <a:rPr lang="es-ES" dirty="0"/>
              <a:t>Le mejen </a:t>
            </a:r>
            <a:r>
              <a:rPr lang="es-ES" dirty="0" err="1"/>
              <a:t>chiilo’obo</a:t>
            </a:r>
            <a:r>
              <a:rPr lang="es-ES" dirty="0"/>
              <a:t>’ </a:t>
            </a:r>
            <a:r>
              <a:rPr lang="es-ES" dirty="0" err="1"/>
              <a:t>asab</a:t>
            </a:r>
            <a:r>
              <a:rPr lang="es-ES" dirty="0"/>
              <a:t> </a:t>
            </a:r>
            <a:r>
              <a:rPr lang="es-ES" dirty="0" err="1"/>
              <a:t>ku</a:t>
            </a:r>
            <a:r>
              <a:rPr lang="es-ES" dirty="0"/>
              <a:t> </a:t>
            </a:r>
            <a:r>
              <a:rPr lang="es-ES" dirty="0" err="1"/>
              <a:t>xuuxubo’ob</a:t>
            </a:r>
            <a:r>
              <a:rPr lang="es-ES" dirty="0"/>
              <a:t>, </a:t>
            </a:r>
            <a:r>
              <a:rPr lang="es-ES" dirty="0" err="1"/>
              <a:t>tumen</a:t>
            </a:r>
            <a:r>
              <a:rPr lang="es-ES" dirty="0"/>
              <a:t> </a:t>
            </a:r>
            <a:r>
              <a:rPr lang="es-ES" dirty="0" err="1"/>
              <a:t>ku</a:t>
            </a:r>
            <a:r>
              <a:rPr lang="es-ES" dirty="0"/>
              <a:t> </a:t>
            </a:r>
            <a:r>
              <a:rPr lang="es-ES" dirty="0" err="1"/>
              <a:t>máansiko’ob</a:t>
            </a:r>
            <a:r>
              <a:rPr lang="es-ES" dirty="0"/>
              <a:t> </a:t>
            </a:r>
            <a:r>
              <a:rPr lang="es-ES" dirty="0" err="1"/>
              <a:t>kex</a:t>
            </a:r>
            <a:r>
              <a:rPr lang="es-ES" dirty="0"/>
              <a:t> </a:t>
            </a:r>
            <a:r>
              <a:rPr lang="es-ES" dirty="0" err="1"/>
              <a:t>ka’ap’éel</a:t>
            </a:r>
            <a:r>
              <a:rPr lang="es-ES" dirty="0"/>
              <a:t> </a:t>
            </a:r>
            <a:r>
              <a:rPr lang="es-ES" dirty="0" err="1"/>
              <a:t>ja’ab</a:t>
            </a:r>
            <a:r>
              <a:rPr lang="es-ES" dirty="0"/>
              <a:t> </a:t>
            </a:r>
            <a:r>
              <a:rPr lang="es-ES" dirty="0" err="1"/>
              <a:t>yéetel</a:t>
            </a:r>
            <a:r>
              <a:rPr lang="es-ES" dirty="0"/>
              <a:t> </a:t>
            </a:r>
            <a:r>
              <a:rPr lang="es-ES" dirty="0" err="1"/>
              <a:t>uláak</a:t>
            </a:r>
            <a:r>
              <a:rPr lang="es-ES" dirty="0"/>
              <a:t>’ </a:t>
            </a:r>
            <a:r>
              <a:rPr lang="es-ES" dirty="0" err="1"/>
              <a:t>chúumuk</a:t>
            </a:r>
            <a:r>
              <a:rPr lang="es-ES" dirty="0"/>
              <a:t> tu </a:t>
            </a:r>
            <a:r>
              <a:rPr lang="es-ES" dirty="0" err="1"/>
              <a:t>tséel</a:t>
            </a:r>
            <a:r>
              <a:rPr lang="es-ES" dirty="0"/>
              <a:t> u </a:t>
            </a:r>
            <a:r>
              <a:rPr lang="es-ES" dirty="0" err="1"/>
              <a:t>na’ob</a:t>
            </a:r>
            <a:endParaRPr lang="es-MX" dirty="0"/>
          </a:p>
        </p:txBody>
      </p:sp>
      <p:pic>
        <p:nvPicPr>
          <p:cNvPr id="4" name="Imagen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500" y="186866"/>
            <a:ext cx="4631764" cy="2979067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588" y="3356992"/>
            <a:ext cx="3229575" cy="277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1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61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Agregar un título de diapositiva (4)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6530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atercolor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10793132_TF02886637_TF02886637" id="{7C8A0945-1A45-4076-8211-C16715EFB551}" vid="{CC448198-264B-475E-9D92-759A2D77720E}"/>
    </a:ext>
  </a:extLst>
</a:theme>
</file>

<file path=ppt/theme/theme2.xml><?xml version="1.0" encoding="utf-8"?>
<a:theme xmlns:a="http://schemas.openxmlformats.org/drawingml/2006/main" name="Tema de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en acuarela (panorámica)</Template>
  <TotalTime>57</TotalTime>
  <Words>604</Words>
  <Application>Microsoft Office PowerPoint</Application>
  <PresentationFormat>Custom</PresentationFormat>
  <Paragraphs>47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Palatino Linotype</vt:lpstr>
      <vt:lpstr>Watercolor_16x9</vt:lpstr>
      <vt:lpstr>CHIILO’OB </vt:lpstr>
      <vt:lpstr>Jump’íit yo’osal le chiilo’obo’</vt:lpstr>
      <vt:lpstr>Tu’ux u taalo’ob </vt:lpstr>
      <vt:lpstr>Talamilo’ob ku máansiko’ob le chiilo’obo’ </vt:lpstr>
      <vt:lpstr>Táan u ch’éejel le chiilo’obo’</vt:lpstr>
      <vt:lpstr>Le talamilo’ob ku taasiko’ob le plaastiko’obo’</vt:lpstr>
      <vt:lpstr>U xuuxub le chiilo’obo’</vt:lpstr>
      <vt:lpstr>PowerPoint Presentation</vt:lpstr>
      <vt:lpstr>Agregar un título de diapositiva (4)</vt:lpstr>
      <vt:lpstr>Agregar un título de diapositiva (5)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CHIILO’OB</dc:title>
  <dc:creator>ASUS</dc:creator>
  <cp:lastModifiedBy>Robby Thigpen</cp:lastModifiedBy>
  <cp:revision>7</cp:revision>
  <dcterms:created xsi:type="dcterms:W3CDTF">2024-11-04T03:28:20Z</dcterms:created>
  <dcterms:modified xsi:type="dcterms:W3CDTF">2024-12-01T04:57:50Z</dcterms:modified>
</cp:coreProperties>
</file>