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9" r:id="rId2"/>
    <p:sldId id="275" r:id="rId3"/>
    <p:sldId id="277" r:id="rId4"/>
    <p:sldId id="300" r:id="rId5"/>
    <p:sldId id="346" r:id="rId6"/>
    <p:sldId id="286" r:id="rId7"/>
    <p:sldId id="278" r:id="rId8"/>
    <p:sldId id="301" r:id="rId9"/>
    <p:sldId id="341" r:id="rId10"/>
    <p:sldId id="279" r:id="rId11"/>
    <p:sldId id="342" r:id="rId12"/>
    <p:sldId id="343" r:id="rId13"/>
    <p:sldId id="344" r:id="rId14"/>
    <p:sldId id="345" r:id="rId15"/>
    <p:sldId id="298" r:id="rId16"/>
  </p:sldIdLst>
  <p:sldSz cx="12192000" cy="6858000"/>
  <p:notesSz cx="6799263"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E73"/>
    <a:srgbClr val="46CCDA"/>
    <a:srgbClr val="78DAE4"/>
    <a:srgbClr val="687F00"/>
    <a:srgbClr val="2E7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5" autoAdjust="0"/>
    <p:restoredTop sz="95294" autoAdjust="0"/>
  </p:normalViewPr>
  <p:slideViewPr>
    <p:cSldViewPr snapToGrid="0">
      <p:cViewPr varScale="1">
        <p:scale>
          <a:sx n="79" d="100"/>
          <a:sy n="79" d="100"/>
        </p:scale>
        <p:origin x="436" y="36"/>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png"/><Relationship Id="rId4" Type="http://schemas.openxmlformats.org/officeDocument/2006/relationships/image" Target="../media/image2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image" Target="../media/image21.png"/><Relationship Id="rId4"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867C8C-11E1-4803-95F5-A4C3D407040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nl-BQ"/>
        </a:p>
      </dgm:t>
    </dgm:pt>
    <dgm:pt modelId="{22A9B6B9-15C5-4034-9188-590A251D9570}">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1. Wat maakt de meeste indruk op je?</a:t>
          </a:r>
          <a:endParaRPr lang="nl-BQ" dirty="0">
            <a:latin typeface="Calibri" panose="020F0502020204030204" pitchFamily="34" charset="0"/>
            <a:ea typeface="Calibri" panose="020F0502020204030204" pitchFamily="34" charset="0"/>
            <a:cs typeface="Calibri" panose="020F0502020204030204" pitchFamily="34" charset="0"/>
          </a:endParaRPr>
        </a:p>
      </dgm:t>
    </dgm:pt>
    <dgm:pt modelId="{6965CC01-0CDD-46D5-90F8-B8520C54EEBA}" type="parTrans" cxnId="{A49BE2F4-097E-4633-ABF7-4FBBF4B703A0}">
      <dgm:prSet/>
      <dgm:spPr/>
      <dgm:t>
        <a:bodyPr/>
        <a:lstStyle/>
        <a:p>
          <a:endParaRPr lang="nl-BQ"/>
        </a:p>
      </dgm:t>
    </dgm:pt>
    <dgm:pt modelId="{23B96140-BF1C-4566-83C7-5728C1D6FC0C}" type="sibTrans" cxnId="{A49BE2F4-097E-4633-ABF7-4FBBF4B703A0}">
      <dgm:prSet/>
      <dgm:spPr/>
      <dgm:t>
        <a:bodyPr/>
        <a:lstStyle/>
        <a:p>
          <a:endParaRPr lang="nl-BQ"/>
        </a:p>
      </dgm:t>
    </dgm:pt>
    <dgm:pt modelId="{708BF442-C0C1-4B79-B4FC-6E4572A0FCE6}">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Waarom maakt dit de meeste indruk op je?</a:t>
          </a:r>
          <a:endParaRPr lang="nl-BQ" dirty="0">
            <a:latin typeface="Calibri" panose="020F0502020204030204" pitchFamily="34" charset="0"/>
            <a:ea typeface="Calibri" panose="020F0502020204030204" pitchFamily="34" charset="0"/>
            <a:cs typeface="Calibri" panose="020F0502020204030204" pitchFamily="34" charset="0"/>
          </a:endParaRPr>
        </a:p>
      </dgm:t>
    </dgm:pt>
    <dgm:pt modelId="{A07E2AD3-A459-435F-AF9A-2EE94374E604}" type="parTrans" cxnId="{C8C26152-CA5B-45AF-B40C-6676AF2B6AB2}">
      <dgm:prSet/>
      <dgm:spPr/>
      <dgm:t>
        <a:bodyPr/>
        <a:lstStyle/>
        <a:p>
          <a:endParaRPr lang="nl-BQ"/>
        </a:p>
      </dgm:t>
    </dgm:pt>
    <dgm:pt modelId="{13628ACB-47E3-4537-AFA3-C5101921D383}" type="sibTrans" cxnId="{C8C26152-CA5B-45AF-B40C-6676AF2B6AB2}">
      <dgm:prSet/>
      <dgm:spPr/>
      <dgm:t>
        <a:bodyPr/>
        <a:lstStyle/>
        <a:p>
          <a:endParaRPr lang="nl-BQ"/>
        </a:p>
      </dgm:t>
    </dgm:pt>
    <dgm:pt modelId="{4F68B81E-B632-4B8D-AC9D-ABEB905EE3F3}">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Wat kun je er zelf aan doen? </a:t>
          </a:r>
          <a:endParaRPr lang="nl-BQ" dirty="0">
            <a:latin typeface="Calibri" panose="020F0502020204030204" pitchFamily="34" charset="0"/>
            <a:ea typeface="Calibri" panose="020F0502020204030204" pitchFamily="34" charset="0"/>
            <a:cs typeface="Calibri" panose="020F0502020204030204" pitchFamily="34" charset="0"/>
          </a:endParaRPr>
        </a:p>
      </dgm:t>
    </dgm:pt>
    <dgm:pt modelId="{FAE00CB3-C150-4436-9308-D4D60273BBF6}" type="parTrans" cxnId="{09B5F611-073A-4298-B240-9B3745F51DE3}">
      <dgm:prSet/>
      <dgm:spPr/>
      <dgm:t>
        <a:bodyPr/>
        <a:lstStyle/>
        <a:p>
          <a:endParaRPr lang="nl-BQ"/>
        </a:p>
      </dgm:t>
    </dgm:pt>
    <dgm:pt modelId="{64585647-9B48-4BA1-8E35-6A8DF23E273D}" type="sibTrans" cxnId="{09B5F611-073A-4298-B240-9B3745F51DE3}">
      <dgm:prSet/>
      <dgm:spPr/>
      <dgm:t>
        <a:bodyPr/>
        <a:lstStyle/>
        <a:p>
          <a:endParaRPr lang="nl-BQ"/>
        </a:p>
      </dgm:t>
    </dgm:pt>
    <dgm:pt modelId="{29F78CA0-2275-4921-8E62-BA22F86D15AE}">
      <dgm:prSet phldrT="[Tekst]"/>
      <dgm:spPr/>
      <dgm:t>
        <a:bodyPr/>
        <a:lstStyle/>
        <a:p>
          <a:r>
            <a:rPr lang="nl-NL" dirty="0">
              <a:latin typeface="Calibri" panose="020F0502020204030204" pitchFamily="34" charset="0"/>
              <a:ea typeface="Calibri" panose="020F0502020204030204" pitchFamily="34" charset="0"/>
              <a:cs typeface="Calibri" panose="020F0502020204030204" pitchFamily="34" charset="0"/>
            </a:rPr>
            <a:t>Vragen aan elkaar</a:t>
          </a:r>
          <a:endParaRPr lang="nl-BQ" dirty="0">
            <a:latin typeface="Calibri" panose="020F0502020204030204" pitchFamily="34" charset="0"/>
            <a:ea typeface="Calibri" panose="020F0502020204030204" pitchFamily="34" charset="0"/>
            <a:cs typeface="Calibri" panose="020F0502020204030204" pitchFamily="34" charset="0"/>
          </a:endParaRPr>
        </a:p>
      </dgm:t>
    </dgm:pt>
    <dgm:pt modelId="{70541620-3BE4-48BE-BE3F-747A11EC96BF}" type="parTrans" cxnId="{7ACFBEAD-E820-4590-8742-E59B1F05F16B}">
      <dgm:prSet/>
      <dgm:spPr/>
      <dgm:t>
        <a:bodyPr/>
        <a:lstStyle/>
        <a:p>
          <a:endParaRPr lang="nl-BQ"/>
        </a:p>
      </dgm:t>
    </dgm:pt>
    <dgm:pt modelId="{22872025-CA79-402C-BAE1-3B200D21EE40}" type="sibTrans" cxnId="{7ACFBEAD-E820-4590-8742-E59B1F05F16B}">
      <dgm:prSet/>
      <dgm:spPr/>
      <dgm:t>
        <a:bodyPr/>
        <a:lstStyle/>
        <a:p>
          <a:endParaRPr lang="nl-BQ"/>
        </a:p>
      </dgm:t>
    </dgm:pt>
    <dgm:pt modelId="{4F003771-2138-49E1-80AA-EC7F6189A7D6}" type="pres">
      <dgm:prSet presAssocID="{97867C8C-11E1-4803-95F5-A4C3D4070404}" presName="Name0" presStyleCnt="0">
        <dgm:presLayoutVars>
          <dgm:dir/>
          <dgm:resizeHandles val="exact"/>
        </dgm:presLayoutVars>
      </dgm:prSet>
      <dgm:spPr/>
    </dgm:pt>
    <dgm:pt modelId="{5F795FC5-6BF5-4B79-91D0-98833B03A85A}" type="pres">
      <dgm:prSet presAssocID="{22A9B6B9-15C5-4034-9188-590A251D9570}" presName="compNode" presStyleCnt="0"/>
      <dgm:spPr/>
    </dgm:pt>
    <dgm:pt modelId="{DFD612DD-BAAA-4E77-A18A-5BD9D3639ABC}" type="pres">
      <dgm:prSet presAssocID="{22A9B6B9-15C5-4034-9188-590A251D9570}" presName="pictRect" presStyleLbl="node1" presStyleIdx="0" presStyleCnt="4" custLinFactNeighborX="-210" custLinFactNeighborY="-85293"/>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7FFFE995-374F-48E3-9FA7-898CC0419624}" type="pres">
      <dgm:prSet presAssocID="{22A9B6B9-15C5-4034-9188-590A251D9570}" presName="textRect" presStyleLbl="revTx" presStyleIdx="0" presStyleCnt="4" custLinFactY="-42461" custLinFactNeighborX="2936" custLinFactNeighborY="-100000">
        <dgm:presLayoutVars>
          <dgm:bulletEnabled val="1"/>
        </dgm:presLayoutVars>
      </dgm:prSet>
      <dgm:spPr/>
    </dgm:pt>
    <dgm:pt modelId="{662B391B-53F7-4233-84C6-B1A185D3A1CB}" type="pres">
      <dgm:prSet presAssocID="{23B96140-BF1C-4566-83C7-5728C1D6FC0C}" presName="sibTrans" presStyleLbl="sibTrans2D1" presStyleIdx="0" presStyleCnt="0"/>
      <dgm:spPr/>
    </dgm:pt>
    <dgm:pt modelId="{8C82880F-D0A6-4501-968F-1B088D14C070}" type="pres">
      <dgm:prSet presAssocID="{708BF442-C0C1-4B79-B4FC-6E4572A0FCE6}" presName="compNode" presStyleCnt="0"/>
      <dgm:spPr/>
    </dgm:pt>
    <dgm:pt modelId="{3F123D45-C7D2-40DC-8C5B-FD7BCCC8D0BE}" type="pres">
      <dgm:prSet presAssocID="{708BF442-C0C1-4B79-B4FC-6E4572A0FCE6}" presName="pictRect" presStyleLbl="node1" presStyleIdx="1" presStyleCnt="4" custLinFactNeighborX="1678" custLinFactNeighborY="-4262"/>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2000" r="-2000"/>
          </a:stretch>
        </a:blipFill>
      </dgm:spPr>
    </dgm:pt>
    <dgm:pt modelId="{B4460C73-D29E-48A9-8819-866907959701}" type="pres">
      <dgm:prSet presAssocID="{708BF442-C0C1-4B79-B4FC-6E4572A0FCE6}" presName="textRect" presStyleLbl="revTx" presStyleIdx="1" presStyleCnt="4">
        <dgm:presLayoutVars>
          <dgm:bulletEnabled val="1"/>
        </dgm:presLayoutVars>
      </dgm:prSet>
      <dgm:spPr/>
    </dgm:pt>
    <dgm:pt modelId="{5011EE42-ADE5-4156-B69F-FA5F4FE5E6F3}" type="pres">
      <dgm:prSet presAssocID="{13628ACB-47E3-4537-AFA3-C5101921D383}" presName="sibTrans" presStyleLbl="sibTrans2D1" presStyleIdx="0" presStyleCnt="0"/>
      <dgm:spPr/>
    </dgm:pt>
    <dgm:pt modelId="{AF6FB879-13BD-4187-8B3D-5F509E7C6336}" type="pres">
      <dgm:prSet presAssocID="{4F68B81E-B632-4B8D-AC9D-ABEB905EE3F3}" presName="compNode" presStyleCnt="0"/>
      <dgm:spPr/>
    </dgm:pt>
    <dgm:pt modelId="{6B08E1B1-2F4B-4011-A2FC-1E38DED5B078}" type="pres">
      <dgm:prSet presAssocID="{4F68B81E-B632-4B8D-AC9D-ABEB905EE3F3}" presName="pictRect" presStyleLbl="node1" presStyleIdx="2" presStyleCnt="4" custLinFactNeighborX="2936" custLinFactNeighborY="-87060"/>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4915B63C-B167-4FB7-962F-10B8F31408DD}" type="pres">
      <dgm:prSet presAssocID="{4F68B81E-B632-4B8D-AC9D-ABEB905EE3F3}" presName="textRect" presStyleLbl="revTx" presStyleIdx="2" presStyleCnt="4" custLinFactY="-36808" custLinFactNeighborX="3775" custLinFactNeighborY="-100000">
        <dgm:presLayoutVars>
          <dgm:bulletEnabled val="1"/>
        </dgm:presLayoutVars>
      </dgm:prSet>
      <dgm:spPr/>
    </dgm:pt>
    <dgm:pt modelId="{AD01DAEB-4C00-4A98-96B1-4C44CB8F96DE}" type="pres">
      <dgm:prSet presAssocID="{64585647-9B48-4BA1-8E35-6A8DF23E273D}" presName="sibTrans" presStyleLbl="sibTrans2D1" presStyleIdx="0" presStyleCnt="0"/>
      <dgm:spPr/>
    </dgm:pt>
    <dgm:pt modelId="{403B4F37-DF25-4D5E-82EF-57EBAEE60734}" type="pres">
      <dgm:prSet presAssocID="{29F78CA0-2275-4921-8E62-BA22F86D15AE}" presName="compNode" presStyleCnt="0"/>
      <dgm:spPr/>
    </dgm:pt>
    <dgm:pt modelId="{66E7957B-8FE7-43AE-A518-C40A04707C3D}" type="pres">
      <dgm:prSet presAssocID="{29F78CA0-2275-4921-8E62-BA22F86D15AE}" presName="pictRect" presStyleLbl="node1" presStyleIdx="3" presStyleCnt="4"/>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l="-12000" r="-12000"/>
          </a:stretch>
        </a:blipFill>
      </dgm:spPr>
    </dgm:pt>
    <dgm:pt modelId="{5CF75FD5-0298-408F-BA6A-10A23912A8AE}" type="pres">
      <dgm:prSet presAssocID="{29F78CA0-2275-4921-8E62-BA22F86D15AE}" presName="textRect" presStyleLbl="revTx" presStyleIdx="3" presStyleCnt="4">
        <dgm:presLayoutVars>
          <dgm:bulletEnabled val="1"/>
        </dgm:presLayoutVars>
      </dgm:prSet>
      <dgm:spPr/>
    </dgm:pt>
  </dgm:ptLst>
  <dgm:cxnLst>
    <dgm:cxn modelId="{09B5F611-073A-4298-B240-9B3745F51DE3}" srcId="{97867C8C-11E1-4803-95F5-A4C3D4070404}" destId="{4F68B81E-B632-4B8D-AC9D-ABEB905EE3F3}" srcOrd="2" destOrd="0" parTransId="{FAE00CB3-C150-4436-9308-D4D60273BBF6}" sibTransId="{64585647-9B48-4BA1-8E35-6A8DF23E273D}"/>
    <dgm:cxn modelId="{5C3ACD38-A926-420D-A8A6-2AA0C8487433}" type="presOf" srcId="{708BF442-C0C1-4B79-B4FC-6E4572A0FCE6}" destId="{B4460C73-D29E-48A9-8819-866907959701}" srcOrd="0" destOrd="0" presId="urn:microsoft.com/office/officeart/2005/8/layout/pList1"/>
    <dgm:cxn modelId="{2E96C23A-FC3C-4949-88E2-1E7F7D8A2302}" type="presOf" srcId="{23B96140-BF1C-4566-83C7-5728C1D6FC0C}" destId="{662B391B-53F7-4233-84C6-B1A185D3A1CB}" srcOrd="0" destOrd="0" presId="urn:microsoft.com/office/officeart/2005/8/layout/pList1"/>
    <dgm:cxn modelId="{81CF1169-48AC-412A-ABA1-E914DDE30CDE}" type="presOf" srcId="{29F78CA0-2275-4921-8E62-BA22F86D15AE}" destId="{5CF75FD5-0298-408F-BA6A-10A23912A8AE}" srcOrd="0" destOrd="0" presId="urn:microsoft.com/office/officeart/2005/8/layout/pList1"/>
    <dgm:cxn modelId="{3675C670-E358-46E8-A212-F3830DD1DFEF}" type="presOf" srcId="{13628ACB-47E3-4537-AFA3-C5101921D383}" destId="{5011EE42-ADE5-4156-B69F-FA5F4FE5E6F3}" srcOrd="0" destOrd="0" presId="urn:microsoft.com/office/officeart/2005/8/layout/pList1"/>
    <dgm:cxn modelId="{C8C26152-CA5B-45AF-B40C-6676AF2B6AB2}" srcId="{97867C8C-11E1-4803-95F5-A4C3D4070404}" destId="{708BF442-C0C1-4B79-B4FC-6E4572A0FCE6}" srcOrd="1" destOrd="0" parTransId="{A07E2AD3-A459-435F-AF9A-2EE94374E604}" sibTransId="{13628ACB-47E3-4537-AFA3-C5101921D383}"/>
    <dgm:cxn modelId="{5D4E9B88-BBEC-41C6-A261-7BE0601EF38E}" type="presOf" srcId="{4F68B81E-B632-4B8D-AC9D-ABEB905EE3F3}" destId="{4915B63C-B167-4FB7-962F-10B8F31408DD}" srcOrd="0" destOrd="0" presId="urn:microsoft.com/office/officeart/2005/8/layout/pList1"/>
    <dgm:cxn modelId="{A4CF1991-10C9-463A-9B39-EC63B2F5DCFB}" type="presOf" srcId="{22A9B6B9-15C5-4034-9188-590A251D9570}" destId="{7FFFE995-374F-48E3-9FA7-898CC0419624}" srcOrd="0" destOrd="0" presId="urn:microsoft.com/office/officeart/2005/8/layout/pList1"/>
    <dgm:cxn modelId="{7ACFBEAD-E820-4590-8742-E59B1F05F16B}" srcId="{97867C8C-11E1-4803-95F5-A4C3D4070404}" destId="{29F78CA0-2275-4921-8E62-BA22F86D15AE}" srcOrd="3" destOrd="0" parTransId="{70541620-3BE4-48BE-BE3F-747A11EC96BF}" sibTransId="{22872025-CA79-402C-BAE1-3B200D21EE40}"/>
    <dgm:cxn modelId="{915937ED-B823-4A0A-88DC-2276F65309FC}" type="presOf" srcId="{64585647-9B48-4BA1-8E35-6A8DF23E273D}" destId="{AD01DAEB-4C00-4A98-96B1-4C44CB8F96DE}" srcOrd="0" destOrd="0" presId="urn:microsoft.com/office/officeart/2005/8/layout/pList1"/>
    <dgm:cxn modelId="{A49BE2F4-097E-4633-ABF7-4FBBF4B703A0}" srcId="{97867C8C-11E1-4803-95F5-A4C3D4070404}" destId="{22A9B6B9-15C5-4034-9188-590A251D9570}" srcOrd="0" destOrd="0" parTransId="{6965CC01-0CDD-46D5-90F8-B8520C54EEBA}" sibTransId="{23B96140-BF1C-4566-83C7-5728C1D6FC0C}"/>
    <dgm:cxn modelId="{3CFFF3F6-6CE2-48A3-9167-B51205AD37AF}" type="presOf" srcId="{97867C8C-11E1-4803-95F5-A4C3D4070404}" destId="{4F003771-2138-49E1-80AA-EC7F6189A7D6}" srcOrd="0" destOrd="0" presId="urn:microsoft.com/office/officeart/2005/8/layout/pList1"/>
    <dgm:cxn modelId="{65A46DBF-0DDE-42EE-986E-DC295948CDDA}" type="presParOf" srcId="{4F003771-2138-49E1-80AA-EC7F6189A7D6}" destId="{5F795FC5-6BF5-4B79-91D0-98833B03A85A}" srcOrd="0" destOrd="0" presId="urn:microsoft.com/office/officeart/2005/8/layout/pList1"/>
    <dgm:cxn modelId="{748AFAF2-5831-48AE-8C8B-52E7D7EF4F84}" type="presParOf" srcId="{5F795FC5-6BF5-4B79-91D0-98833B03A85A}" destId="{DFD612DD-BAAA-4E77-A18A-5BD9D3639ABC}" srcOrd="0" destOrd="0" presId="urn:microsoft.com/office/officeart/2005/8/layout/pList1"/>
    <dgm:cxn modelId="{B0223155-9C04-4CF1-B0DE-DB06C71A7E00}" type="presParOf" srcId="{5F795FC5-6BF5-4B79-91D0-98833B03A85A}" destId="{7FFFE995-374F-48E3-9FA7-898CC0419624}" srcOrd="1" destOrd="0" presId="urn:microsoft.com/office/officeart/2005/8/layout/pList1"/>
    <dgm:cxn modelId="{EF692DD2-C293-4577-A1A4-6E699EAF456D}" type="presParOf" srcId="{4F003771-2138-49E1-80AA-EC7F6189A7D6}" destId="{662B391B-53F7-4233-84C6-B1A185D3A1CB}" srcOrd="1" destOrd="0" presId="urn:microsoft.com/office/officeart/2005/8/layout/pList1"/>
    <dgm:cxn modelId="{6BBB6DAD-AD4A-4425-B28E-847F9972B8EF}" type="presParOf" srcId="{4F003771-2138-49E1-80AA-EC7F6189A7D6}" destId="{8C82880F-D0A6-4501-968F-1B088D14C070}" srcOrd="2" destOrd="0" presId="urn:microsoft.com/office/officeart/2005/8/layout/pList1"/>
    <dgm:cxn modelId="{6BCC1DC8-DBE7-4D88-BB38-ADEB199E54F6}" type="presParOf" srcId="{8C82880F-D0A6-4501-968F-1B088D14C070}" destId="{3F123D45-C7D2-40DC-8C5B-FD7BCCC8D0BE}" srcOrd="0" destOrd="0" presId="urn:microsoft.com/office/officeart/2005/8/layout/pList1"/>
    <dgm:cxn modelId="{11080F8F-3B9B-4382-A208-26FA39F3CF64}" type="presParOf" srcId="{8C82880F-D0A6-4501-968F-1B088D14C070}" destId="{B4460C73-D29E-48A9-8819-866907959701}" srcOrd="1" destOrd="0" presId="urn:microsoft.com/office/officeart/2005/8/layout/pList1"/>
    <dgm:cxn modelId="{EA369D7B-85A4-49EF-817A-EFC0B36017D2}" type="presParOf" srcId="{4F003771-2138-49E1-80AA-EC7F6189A7D6}" destId="{5011EE42-ADE5-4156-B69F-FA5F4FE5E6F3}" srcOrd="3" destOrd="0" presId="urn:microsoft.com/office/officeart/2005/8/layout/pList1"/>
    <dgm:cxn modelId="{16066F84-BE96-4208-9F77-FE4F82736A6F}" type="presParOf" srcId="{4F003771-2138-49E1-80AA-EC7F6189A7D6}" destId="{AF6FB879-13BD-4187-8B3D-5F509E7C6336}" srcOrd="4" destOrd="0" presId="urn:microsoft.com/office/officeart/2005/8/layout/pList1"/>
    <dgm:cxn modelId="{BF74987C-E17E-4C57-85D0-CD4E48E536DA}" type="presParOf" srcId="{AF6FB879-13BD-4187-8B3D-5F509E7C6336}" destId="{6B08E1B1-2F4B-4011-A2FC-1E38DED5B078}" srcOrd="0" destOrd="0" presId="urn:microsoft.com/office/officeart/2005/8/layout/pList1"/>
    <dgm:cxn modelId="{D3A8509A-232A-4F29-9B66-CDF01A0C658F}" type="presParOf" srcId="{AF6FB879-13BD-4187-8B3D-5F509E7C6336}" destId="{4915B63C-B167-4FB7-962F-10B8F31408DD}" srcOrd="1" destOrd="0" presId="urn:microsoft.com/office/officeart/2005/8/layout/pList1"/>
    <dgm:cxn modelId="{834CF9D9-6A0C-48EF-AB66-81D0C103B024}" type="presParOf" srcId="{4F003771-2138-49E1-80AA-EC7F6189A7D6}" destId="{AD01DAEB-4C00-4A98-96B1-4C44CB8F96DE}" srcOrd="5" destOrd="0" presId="urn:microsoft.com/office/officeart/2005/8/layout/pList1"/>
    <dgm:cxn modelId="{312B321D-4C45-4080-A24E-14D2FFF44358}" type="presParOf" srcId="{4F003771-2138-49E1-80AA-EC7F6189A7D6}" destId="{403B4F37-DF25-4D5E-82EF-57EBAEE60734}" srcOrd="6" destOrd="0" presId="urn:microsoft.com/office/officeart/2005/8/layout/pList1"/>
    <dgm:cxn modelId="{9199CEB2-F014-4C52-AD94-CA76BAF43546}" type="presParOf" srcId="{403B4F37-DF25-4D5E-82EF-57EBAEE60734}" destId="{66E7957B-8FE7-43AE-A518-C40A04707C3D}" srcOrd="0" destOrd="0" presId="urn:microsoft.com/office/officeart/2005/8/layout/pList1"/>
    <dgm:cxn modelId="{B7789517-D8CA-4AA2-9E9D-FEF5D4913802}" type="presParOf" srcId="{403B4F37-DF25-4D5E-82EF-57EBAEE60734}" destId="{5CF75FD5-0298-408F-BA6A-10A23912A8AE}"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D612DD-BAAA-4E77-A18A-5BD9D3639ABC}">
      <dsp:nvSpPr>
        <dsp:cNvPr id="0" name=""/>
        <dsp:cNvSpPr/>
      </dsp:nvSpPr>
      <dsp:spPr>
        <a:xfrm>
          <a:off x="2" y="0"/>
          <a:ext cx="1579633" cy="1088367"/>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FFE995-374F-48E3-9FA7-898CC0419624}">
      <dsp:nvSpPr>
        <dsp:cNvPr id="0" name=""/>
        <dsp:cNvSpPr/>
      </dsp:nvSpPr>
      <dsp:spPr>
        <a:xfrm>
          <a:off x="49697" y="1138715"/>
          <a:ext cx="1579633" cy="58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nl-NL" sz="1200" kern="1200" dirty="0">
              <a:latin typeface="Calibri" panose="020F0502020204030204" pitchFamily="34" charset="0"/>
              <a:ea typeface="Calibri" panose="020F0502020204030204" pitchFamily="34" charset="0"/>
              <a:cs typeface="Calibri" panose="020F0502020204030204" pitchFamily="34" charset="0"/>
            </a:rPr>
            <a:t>1. Wat maakt de meeste indruk op je?</a:t>
          </a:r>
          <a:endParaRPr lang="nl-BQ" sz="1200" kern="1200" dirty="0">
            <a:latin typeface="Calibri" panose="020F0502020204030204" pitchFamily="34" charset="0"/>
            <a:ea typeface="Calibri" panose="020F0502020204030204" pitchFamily="34" charset="0"/>
            <a:cs typeface="Calibri" panose="020F0502020204030204" pitchFamily="34" charset="0"/>
          </a:endParaRPr>
        </a:p>
      </dsp:txBody>
      <dsp:txXfrm>
        <a:off x="49697" y="1138715"/>
        <a:ext cx="1579633" cy="586044"/>
      </dsp:txXfrm>
    </dsp:sp>
    <dsp:sp modelId="{3F123D45-C7D2-40DC-8C5B-FD7BCCC8D0BE}">
      <dsp:nvSpPr>
        <dsp:cNvPr id="0" name=""/>
        <dsp:cNvSpPr/>
      </dsp:nvSpPr>
      <dsp:spPr>
        <a:xfrm>
          <a:off x="1767488" y="838845"/>
          <a:ext cx="1579633" cy="1088367"/>
        </a:xfrm>
        <a:prstGeom prst="roundRect">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60C73-D29E-48A9-8819-866907959701}">
      <dsp:nvSpPr>
        <dsp:cNvPr id="0" name=""/>
        <dsp:cNvSpPr/>
      </dsp:nvSpPr>
      <dsp:spPr>
        <a:xfrm>
          <a:off x="1740982" y="1973599"/>
          <a:ext cx="1579633" cy="58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nl-NL" sz="1200" kern="1200" dirty="0">
              <a:latin typeface="Calibri" panose="020F0502020204030204" pitchFamily="34" charset="0"/>
              <a:ea typeface="Calibri" panose="020F0502020204030204" pitchFamily="34" charset="0"/>
              <a:cs typeface="Calibri" panose="020F0502020204030204" pitchFamily="34" charset="0"/>
            </a:rPr>
            <a:t>Waarom maakt dit de meeste indruk op je?</a:t>
          </a:r>
          <a:endParaRPr lang="nl-BQ" sz="1200" kern="1200" dirty="0">
            <a:latin typeface="Calibri" panose="020F0502020204030204" pitchFamily="34" charset="0"/>
            <a:ea typeface="Calibri" panose="020F0502020204030204" pitchFamily="34" charset="0"/>
            <a:cs typeface="Calibri" panose="020F0502020204030204" pitchFamily="34" charset="0"/>
          </a:endParaRPr>
        </a:p>
      </dsp:txBody>
      <dsp:txXfrm>
        <a:off x="1740982" y="1973599"/>
        <a:ext cx="1579633" cy="586044"/>
      </dsp:txXfrm>
    </dsp:sp>
    <dsp:sp modelId="{6B08E1B1-2F4B-4011-A2FC-1E38DED5B078}">
      <dsp:nvSpPr>
        <dsp:cNvPr id="0" name=""/>
        <dsp:cNvSpPr/>
      </dsp:nvSpPr>
      <dsp:spPr>
        <a:xfrm>
          <a:off x="3525023" y="0"/>
          <a:ext cx="1579633" cy="1088367"/>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15B63C-B167-4FB7-962F-10B8F31408DD}">
      <dsp:nvSpPr>
        <dsp:cNvPr id="0" name=""/>
        <dsp:cNvSpPr/>
      </dsp:nvSpPr>
      <dsp:spPr>
        <a:xfrm>
          <a:off x="3538277" y="1171844"/>
          <a:ext cx="1579633" cy="58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nl-NL" sz="1200" kern="1200" dirty="0">
              <a:latin typeface="Calibri" panose="020F0502020204030204" pitchFamily="34" charset="0"/>
              <a:ea typeface="Calibri" panose="020F0502020204030204" pitchFamily="34" charset="0"/>
              <a:cs typeface="Calibri" panose="020F0502020204030204" pitchFamily="34" charset="0"/>
            </a:rPr>
            <a:t>Wat kun je er zelf aan doen? </a:t>
          </a:r>
          <a:endParaRPr lang="nl-BQ" sz="1200" kern="1200" dirty="0">
            <a:latin typeface="Calibri" panose="020F0502020204030204" pitchFamily="34" charset="0"/>
            <a:ea typeface="Calibri" panose="020F0502020204030204" pitchFamily="34" charset="0"/>
            <a:cs typeface="Calibri" panose="020F0502020204030204" pitchFamily="34" charset="0"/>
          </a:endParaRPr>
        </a:p>
      </dsp:txBody>
      <dsp:txXfrm>
        <a:off x="3538277" y="1171844"/>
        <a:ext cx="1579633" cy="586044"/>
      </dsp:txXfrm>
    </dsp:sp>
    <dsp:sp modelId="{66E7957B-8FE7-43AE-A518-C40A04707C3D}">
      <dsp:nvSpPr>
        <dsp:cNvPr id="0" name=""/>
        <dsp:cNvSpPr/>
      </dsp:nvSpPr>
      <dsp:spPr>
        <a:xfrm>
          <a:off x="5216309" y="885231"/>
          <a:ext cx="1579633" cy="1088367"/>
        </a:xfrm>
        <a:prstGeom prst="roundRect">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F75FD5-0298-408F-BA6A-10A23912A8AE}">
      <dsp:nvSpPr>
        <dsp:cNvPr id="0" name=""/>
        <dsp:cNvSpPr/>
      </dsp:nvSpPr>
      <dsp:spPr>
        <a:xfrm>
          <a:off x="5216309" y="1973599"/>
          <a:ext cx="1579633" cy="586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nl-NL" sz="1200" kern="1200" dirty="0">
              <a:latin typeface="Calibri" panose="020F0502020204030204" pitchFamily="34" charset="0"/>
              <a:ea typeface="Calibri" panose="020F0502020204030204" pitchFamily="34" charset="0"/>
              <a:cs typeface="Calibri" panose="020F0502020204030204" pitchFamily="34" charset="0"/>
            </a:rPr>
            <a:t>Vragen aan elkaar</a:t>
          </a:r>
          <a:endParaRPr lang="nl-BQ" sz="1200" kern="1200" dirty="0">
            <a:latin typeface="Calibri" panose="020F0502020204030204" pitchFamily="34" charset="0"/>
            <a:ea typeface="Calibri" panose="020F0502020204030204" pitchFamily="34" charset="0"/>
            <a:cs typeface="Calibri" panose="020F0502020204030204" pitchFamily="34" charset="0"/>
          </a:endParaRPr>
        </a:p>
      </dsp:txBody>
      <dsp:txXfrm>
        <a:off x="5216309" y="1973599"/>
        <a:ext cx="1579633" cy="58604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821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1342" y="1"/>
            <a:ext cx="2946347" cy="498215"/>
          </a:xfrm>
          <a:prstGeom prst="rect">
            <a:avLst/>
          </a:prstGeom>
        </p:spPr>
        <p:txBody>
          <a:bodyPr vert="horz" lIns="91440" tIns="45720" rIns="91440" bIns="45720" rtlCol="0"/>
          <a:lstStyle>
            <a:lvl1pPr algn="r">
              <a:defRPr sz="1200"/>
            </a:lvl1pPr>
          </a:lstStyle>
          <a:p>
            <a:fld id="{30E08F2E-5F06-4CE2-A139-452A1382A6F0}" type="datetimeFigureOut">
              <a:rPr lang="en-US"/>
              <a:t>9/8/2024</a:t>
            </a:fld>
            <a:endParaRPr/>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347" cy="498215"/>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1342" y="1"/>
            <a:ext cx="2946347" cy="498215"/>
          </a:xfrm>
          <a:prstGeom prst="rect">
            <a:avLst/>
          </a:prstGeom>
        </p:spPr>
        <p:txBody>
          <a:bodyPr vert="horz" lIns="91440" tIns="45720" rIns="91440" bIns="45720" rtlCol="0"/>
          <a:lstStyle>
            <a:lvl1pPr algn="r">
              <a:defRPr sz="1200"/>
            </a:lvl1pPr>
          </a:lstStyle>
          <a:p>
            <a:fld id="{1A4C5DC6-1594-414D-9341-ABA08739246C}" type="datetimeFigureOut">
              <a:rPr lang="en-US"/>
              <a:t>9/8/2024</a:t>
            </a:fld>
            <a:endParaRPr/>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927" y="4778723"/>
            <a:ext cx="5439410" cy="3909864"/>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nl-NL"/>
              <a:t>Klik om stijl te bewerken</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nl-NL"/>
              <a:t>Klik om stijl te bewerken</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9/8/2024</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nl-NL"/>
              <a:t>Klik om stijl te bewerken</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Klikken om de tekststijl van het model te bewerken</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9/8/2024</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9/8/2024</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9/8/2024</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nl-NL"/>
              <a:t>Klik om stijl te bewerken</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nl-NL"/>
              <a:t>Klik om stijl te bewerken</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9/8/2024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nl-NL"/>
              <a:t>Klik om stijl te bewerken</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dirty="0"/>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9/8/2024</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5.xml"/><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image" Target="../media/image33.jp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67" y="533572"/>
            <a:ext cx="11234265" cy="444234"/>
          </a:xfrm>
        </p:spPr>
        <p:txBody>
          <a:bodyPr anchor="b">
            <a:noAutofit/>
          </a:bodyPr>
          <a:lstStyle/>
          <a:p>
            <a:r>
              <a:rPr lang="en-US" sz="2800" b="1" dirty="0" err="1">
                <a:latin typeface="Calibri" panose="020F0502020204030204" pitchFamily="34" charset="0"/>
                <a:ea typeface="Calibri" panose="020F0502020204030204" pitchFamily="34" charset="0"/>
                <a:cs typeface="Calibri" panose="020F0502020204030204" pitchFamily="34" charset="0"/>
              </a:rPr>
              <a:t>Duurzaamheid</a:t>
            </a:r>
            <a:r>
              <a:rPr lang="en-US" sz="2800" b="1" dirty="0">
                <a:latin typeface="Calibri" panose="020F0502020204030204" pitchFamily="34" charset="0"/>
                <a:ea typeface="Calibri" panose="020F0502020204030204" pitchFamily="34" charset="0"/>
                <a:cs typeface="Calibri" panose="020F0502020204030204" pitchFamily="34" charset="0"/>
              </a:rPr>
              <a:t> op Bonaire </a:t>
            </a:r>
          </a:p>
        </p:txBody>
      </p:sp>
      <p:sp>
        <p:nvSpPr>
          <p:cNvPr id="3" name="Subtitle 2"/>
          <p:cNvSpPr>
            <a:spLocks noGrp="1"/>
          </p:cNvSpPr>
          <p:nvPr>
            <p:ph sz="half" idx="2"/>
          </p:nvPr>
        </p:nvSpPr>
        <p:spPr>
          <a:xfrm>
            <a:off x="5427234" y="850197"/>
            <a:ext cx="6683415" cy="6304548"/>
          </a:xfrm>
        </p:spPr>
        <p:txBody>
          <a:bodyPr>
            <a:normAutofit/>
          </a:bodyPr>
          <a:lstStyle/>
          <a:p>
            <a:pPr marL="0" indent="0">
              <a:buNone/>
            </a:pPr>
            <a:endParaRPr lang="en-US" dirty="0"/>
          </a:p>
          <a:p>
            <a:endParaRPr lang="en-US" dirty="0"/>
          </a:p>
        </p:txBody>
      </p:sp>
      <p:sp>
        <p:nvSpPr>
          <p:cNvPr id="10" name="Slide Number Placeholder 4">
            <a:extLst>
              <a:ext uri="{FF2B5EF4-FFF2-40B4-BE49-F238E27FC236}">
                <a16:creationId xmlns:a16="http://schemas.microsoft.com/office/drawing/2014/main" id="{742956E3-3C4D-E945-C932-8100834CBB3C}"/>
              </a:ext>
            </a:extLst>
          </p:cNvPr>
          <p:cNvSpPr>
            <a:spLocks noGrp="1"/>
          </p:cNvSpPr>
          <p:nvPr>
            <p:ph type="sldNum" sz="quarter" idx="12"/>
          </p:nvPr>
        </p:nvSpPr>
        <p:spPr>
          <a:xfrm>
            <a:off x="0" y="6629400"/>
            <a:ext cx="410402" cy="228600"/>
          </a:xfrm>
        </p:spPr>
        <p:txBody>
          <a:bodyPr/>
          <a:lstStyle/>
          <a:p>
            <a:pPr>
              <a:spcAft>
                <a:spcPts val="600"/>
              </a:spcAft>
            </a:pPr>
            <a:fld id="{9CD8D479-8942-46E8-A226-A4E01F7A105C}" type="slidenum">
              <a:rPr lang="en-US"/>
              <a:pPr>
                <a:spcAft>
                  <a:spcPts val="600"/>
                </a:spcAft>
              </a:pPr>
              <a:t>1</a:t>
            </a:fld>
            <a:endParaRPr lang="en-US"/>
          </a:p>
        </p:txBody>
      </p:sp>
      <p:sp>
        <p:nvSpPr>
          <p:cNvPr id="12" name="Date Placeholder 5">
            <a:extLst>
              <a:ext uri="{FF2B5EF4-FFF2-40B4-BE49-F238E27FC236}">
                <a16:creationId xmlns:a16="http://schemas.microsoft.com/office/drawing/2014/main" id="{767DF7DB-65CD-BDD7-41E4-1DFB736BC557}"/>
              </a:ext>
            </a:extLst>
          </p:cNvPr>
          <p:cNvSpPr>
            <a:spLocks noGrp="1"/>
          </p:cNvSpPr>
          <p:nvPr>
            <p:ph type="dt" sz="half" idx="10"/>
          </p:nvPr>
        </p:nvSpPr>
        <p:spPr>
          <a:xfrm>
            <a:off x="0" y="6629400"/>
            <a:ext cx="939338" cy="228600"/>
          </a:xfrm>
        </p:spPr>
        <p:txBody>
          <a:bodyPr/>
          <a:lstStyle/>
          <a:p>
            <a:pPr>
              <a:spcAft>
                <a:spcPts val="600"/>
              </a:spcAft>
            </a:pPr>
            <a:endParaRPr lang="en-US" dirty="0"/>
          </a:p>
        </p:txBody>
      </p:sp>
      <p:sp>
        <p:nvSpPr>
          <p:cNvPr id="14" name="Footer Placeholder 6">
            <a:extLst>
              <a:ext uri="{FF2B5EF4-FFF2-40B4-BE49-F238E27FC236}">
                <a16:creationId xmlns:a16="http://schemas.microsoft.com/office/drawing/2014/main" id="{2F4DB14F-0C78-6D8E-0680-2D0C1A3E3B44}"/>
              </a:ext>
            </a:extLst>
          </p:cNvPr>
          <p:cNvSpPr>
            <a:spLocks noGrp="1"/>
          </p:cNvSpPr>
          <p:nvPr>
            <p:ph type="ftr" sz="quarter" idx="11"/>
          </p:nvPr>
        </p:nvSpPr>
        <p:spPr>
          <a:xfrm>
            <a:off x="1643170" y="6629400"/>
            <a:ext cx="10828422" cy="293914"/>
          </a:xfrm>
        </p:spPr>
        <p:txBody>
          <a:bodyPr/>
          <a:lstStyle/>
          <a:p>
            <a:pPr>
              <a:spcAft>
                <a:spcPts val="600"/>
              </a:spcAft>
            </a:pPr>
            <a:endParaRPr lang="en-US" sz="1000" dirty="0"/>
          </a:p>
        </p:txBody>
      </p:sp>
      <p:pic>
        <p:nvPicPr>
          <p:cNvPr id="6" name="Afbeelding 5" descr="Afbeelding met gras, hemel, buitenshuis, groen&#10;&#10;Automatisch gegenereerde beschrijving">
            <a:extLst>
              <a:ext uri="{FF2B5EF4-FFF2-40B4-BE49-F238E27FC236}">
                <a16:creationId xmlns:a16="http://schemas.microsoft.com/office/drawing/2014/main" id="{FFC7D36F-F556-7C2D-52DE-265A1906E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0940" y="1602607"/>
            <a:ext cx="4375382" cy="2874799"/>
          </a:xfrm>
          <a:prstGeom prst="rect">
            <a:avLst/>
          </a:prstGeom>
        </p:spPr>
      </p:pic>
      <p:pic>
        <p:nvPicPr>
          <p:cNvPr id="23" name="Afbeelding 22" descr="Afbeelding met Kleurrijkheid, Graphics, grafische vormgeving, tekst&#10;&#10;Automatisch gegenereerde beschrijving">
            <a:extLst>
              <a:ext uri="{FF2B5EF4-FFF2-40B4-BE49-F238E27FC236}">
                <a16:creationId xmlns:a16="http://schemas.microsoft.com/office/drawing/2014/main" id="{1D250623-BDF6-6CE1-7687-9EBAACAB4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7907" y="514700"/>
            <a:ext cx="3901448" cy="731521"/>
          </a:xfrm>
          <a:prstGeom prst="rect">
            <a:avLst/>
          </a:prstGeom>
        </p:spPr>
      </p:pic>
      <p:pic>
        <p:nvPicPr>
          <p:cNvPr id="25" name="Afbeelding 24" descr="Afbeelding met buitenshuis, hemel, landschap, wolk&#10;&#10;Automatisch gegenereerde beschrijving">
            <a:extLst>
              <a:ext uri="{FF2B5EF4-FFF2-40B4-BE49-F238E27FC236}">
                <a16:creationId xmlns:a16="http://schemas.microsoft.com/office/drawing/2014/main" id="{2FDBF0DE-3F7D-70A7-690A-F33999EE1E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985" y="3922985"/>
            <a:ext cx="6022818" cy="2614009"/>
          </a:xfrm>
          <a:prstGeom prst="rect">
            <a:avLst/>
          </a:prstGeom>
        </p:spPr>
      </p:pic>
      <p:pic>
        <p:nvPicPr>
          <p:cNvPr id="4" name="Picture 3">
            <a:extLst>
              <a:ext uri="{FF2B5EF4-FFF2-40B4-BE49-F238E27FC236}">
                <a16:creationId xmlns:a16="http://schemas.microsoft.com/office/drawing/2014/main" id="{D29C9970-0290-574C-D29E-41394218E7BB}"/>
              </a:ext>
            </a:extLst>
          </p:cNvPr>
          <p:cNvPicPr>
            <a:picLocks noChangeAspect="1"/>
          </p:cNvPicPr>
          <p:nvPr/>
        </p:nvPicPr>
        <p:blipFill rotWithShape="1">
          <a:blip r:embed="rId6"/>
          <a:srcRect l="51436" t="10937" r="10638" b="7812"/>
          <a:stretch/>
        </p:blipFill>
        <p:spPr>
          <a:xfrm>
            <a:off x="4669136" y="533572"/>
            <a:ext cx="2222667" cy="3174457"/>
          </a:xfrm>
          <a:prstGeom prst="rect">
            <a:avLst/>
          </a:prstGeom>
        </p:spPr>
      </p:pic>
      <p:sp>
        <p:nvSpPr>
          <p:cNvPr id="5" name="Tekstvak 4">
            <a:extLst>
              <a:ext uri="{FF2B5EF4-FFF2-40B4-BE49-F238E27FC236}">
                <a16:creationId xmlns:a16="http://schemas.microsoft.com/office/drawing/2014/main" id="{0D9DEBA5-79FD-9D3D-9F44-0C753834D092}"/>
              </a:ext>
            </a:extLst>
          </p:cNvPr>
          <p:cNvSpPr txBox="1"/>
          <p:nvPr/>
        </p:nvSpPr>
        <p:spPr>
          <a:xfrm>
            <a:off x="616684" y="1374869"/>
            <a:ext cx="1945679" cy="1754326"/>
          </a:xfrm>
          <a:prstGeom prst="rect">
            <a:avLst/>
          </a:prstGeom>
          <a:noFill/>
        </p:spPr>
        <p:txBody>
          <a:bodyPr wrap="square" rtlCol="0">
            <a:spAutoFit/>
          </a:bodyPr>
          <a:lstStyle/>
          <a:p>
            <a:r>
              <a:rPr lang="nl-NL" dirty="0" err="1">
                <a:latin typeface="Calibri" panose="020F0502020204030204" pitchFamily="34" charset="0"/>
                <a:ea typeface="Calibri" panose="020F0502020204030204" pitchFamily="34" charset="0"/>
                <a:cs typeface="Calibri" panose="020F0502020204030204" pitchFamily="34" charset="0"/>
              </a:rPr>
              <a:t>Sostenibilidat</a:t>
            </a: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err="1">
                <a:latin typeface="Calibri" panose="020F0502020204030204" pitchFamily="34" charset="0"/>
                <a:ea typeface="Calibri" panose="020F0502020204030204" pitchFamily="34" charset="0"/>
                <a:cs typeface="Calibri" panose="020F0502020204030204" pitchFamily="34" charset="0"/>
              </a:rPr>
              <a:t>Sustainability</a:t>
            </a:r>
            <a:endParaRPr lang="nl-NL" dirty="0">
              <a:latin typeface="Calibri" panose="020F0502020204030204" pitchFamily="34" charset="0"/>
              <a:ea typeface="Calibri" panose="020F0502020204030204" pitchFamily="34" charset="0"/>
              <a:cs typeface="Calibri" panose="020F0502020204030204" pitchFamily="34" charset="0"/>
            </a:endParaRPr>
          </a:p>
          <a:p>
            <a:endParaRPr lang="nl-NL" dirty="0"/>
          </a:p>
          <a:p>
            <a:endParaRPr lang="nl-NL" dirty="0"/>
          </a:p>
          <a:p>
            <a:endParaRPr lang="nl-NL" dirty="0"/>
          </a:p>
        </p:txBody>
      </p:sp>
      <p:pic>
        <p:nvPicPr>
          <p:cNvPr id="13" name="Picture 12">
            <a:extLst>
              <a:ext uri="{FF2B5EF4-FFF2-40B4-BE49-F238E27FC236}">
                <a16:creationId xmlns:a16="http://schemas.microsoft.com/office/drawing/2014/main" id="{D085C046-5A17-497A-A1E3-29CFF440B5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5829" y="1099931"/>
            <a:ext cx="2029264" cy="2029264"/>
          </a:xfrm>
          <a:prstGeom prst="rect">
            <a:avLst/>
          </a:prstGeom>
        </p:spPr>
      </p:pic>
    </p:spTree>
    <p:extLst>
      <p:ext uri="{BB962C8B-B14F-4D97-AF65-F5344CB8AC3E}">
        <p14:creationId xmlns:p14="http://schemas.microsoft.com/office/powerpoint/2010/main" val="156787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7704" y="544086"/>
            <a:ext cx="10392834" cy="823912"/>
          </a:xfrm>
        </p:spPr>
        <p:txBody>
          <a:bodyPr>
            <a:normAutofit fontScale="90000"/>
          </a:bodyPr>
          <a:lstStyle/>
          <a:p>
            <a:r>
              <a:rPr lang="en-US" sz="3200" b="1" dirty="0" err="1">
                <a:latin typeface="Calibri" panose="020F0502020204030204" pitchFamily="34" charset="0"/>
                <a:ea typeface="Calibri" panose="020F0502020204030204" pitchFamily="34" charset="0"/>
                <a:cs typeface="Calibri" panose="020F0502020204030204" pitchFamily="34" charset="0"/>
              </a:rPr>
              <a:t>Activiteit</a:t>
            </a:r>
            <a:r>
              <a:rPr lang="en-US" sz="3200" b="1" dirty="0">
                <a:latin typeface="Calibri" panose="020F0502020204030204" pitchFamily="34" charset="0"/>
                <a:ea typeface="Calibri" panose="020F0502020204030204" pitchFamily="34" charset="0"/>
                <a:cs typeface="Calibri" panose="020F0502020204030204" pitchFamily="34" charset="0"/>
              </a:rPr>
              <a:t> 5: Wat </a:t>
            </a:r>
            <a:r>
              <a:rPr lang="en-US" sz="3200" b="1" dirty="0" err="1">
                <a:latin typeface="Calibri" panose="020F0502020204030204" pitchFamily="34" charset="0"/>
                <a:ea typeface="Calibri" panose="020F0502020204030204" pitchFamily="34" charset="0"/>
                <a:cs typeface="Calibri" panose="020F0502020204030204" pitchFamily="34" charset="0"/>
              </a:rPr>
              <a:t>hebben</a:t>
            </a:r>
            <a:r>
              <a:rPr lang="en-US" sz="3200" b="1" dirty="0">
                <a:latin typeface="Calibri" panose="020F0502020204030204" pitchFamily="34" charset="0"/>
                <a:ea typeface="Calibri" panose="020F0502020204030204" pitchFamily="34" charset="0"/>
                <a:cs typeface="Calibri" panose="020F0502020204030204" pitchFamily="34" charset="0"/>
              </a:rPr>
              <a:t> we NU </a:t>
            </a:r>
            <a:r>
              <a:rPr lang="en-US" sz="3200" b="1" dirty="0" err="1">
                <a:latin typeface="Calibri" panose="020F0502020204030204" pitchFamily="34" charset="0"/>
                <a:ea typeface="Calibri" panose="020F0502020204030204" pitchFamily="34" charset="0"/>
                <a:cs typeface="Calibri" panose="020F0502020204030204" pitchFamily="34" charset="0"/>
              </a:rPr>
              <a:t>nodig</a:t>
            </a:r>
            <a:r>
              <a:rPr lang="en-US" sz="3200" b="1" dirty="0">
                <a:latin typeface="Calibri" panose="020F0502020204030204" pitchFamily="34" charset="0"/>
                <a:ea typeface="Calibri" panose="020F0502020204030204" pitchFamily="34" charset="0"/>
                <a:cs typeface="Calibri" panose="020F0502020204030204" pitchFamily="34" charset="0"/>
              </a:rPr>
              <a:t> om Bonaire in </a:t>
            </a:r>
            <a:r>
              <a:rPr lang="en-US" sz="3200" b="1" dirty="0" err="1">
                <a:latin typeface="Calibri" panose="020F0502020204030204" pitchFamily="34" charset="0"/>
                <a:ea typeface="Calibri" panose="020F0502020204030204" pitchFamily="34" charset="0"/>
                <a:cs typeface="Calibri" panose="020F0502020204030204" pitchFamily="34" charset="0"/>
              </a:rPr>
              <a:t>actie</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te</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krijgen</a:t>
            </a:r>
            <a:r>
              <a:rPr lang="en-US" sz="3200" b="1" dirty="0">
                <a:latin typeface="Calibri" panose="020F0502020204030204" pitchFamily="34" charset="0"/>
                <a:ea typeface="Calibri" panose="020F0502020204030204" pitchFamily="34" charset="0"/>
                <a:cs typeface="Calibri" panose="020F0502020204030204" pitchFamily="34" charset="0"/>
              </a:rPr>
              <a:t> tot </a:t>
            </a:r>
            <a:r>
              <a:rPr lang="en-US" sz="3200" b="1" dirty="0" err="1">
                <a:latin typeface="Calibri" panose="020F0502020204030204" pitchFamily="34" charset="0"/>
                <a:ea typeface="Calibri" panose="020F0502020204030204" pitchFamily="34" charset="0"/>
                <a:cs typeface="Calibri" panose="020F0502020204030204" pitchFamily="34" charset="0"/>
              </a:rPr>
              <a:t>meer</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duurzaam</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handelen</a:t>
            </a:r>
            <a:r>
              <a:rPr lang="en-US" sz="3200" b="1" dirty="0">
                <a:latin typeface="Calibri" panose="020F0502020204030204" pitchFamily="34" charset="0"/>
                <a:ea typeface="Calibri" panose="020F0502020204030204" pitchFamily="34" charset="0"/>
                <a:cs typeface="Calibri" panose="020F0502020204030204" pitchFamily="34" charset="0"/>
              </a:rPr>
              <a:t>?</a:t>
            </a:r>
          </a:p>
        </p:txBody>
      </p:sp>
      <p:sp>
        <p:nvSpPr>
          <p:cNvPr id="3" name="Text Placeholder 2"/>
          <p:cNvSpPr>
            <a:spLocks noGrp="1"/>
          </p:cNvSpPr>
          <p:nvPr>
            <p:ph type="body" idx="1"/>
          </p:nvPr>
        </p:nvSpPr>
        <p:spPr>
          <a:xfrm>
            <a:off x="769546" y="1367998"/>
            <a:ext cx="8085696" cy="907689"/>
          </a:xfrm>
        </p:spPr>
        <p:txBody>
          <a:bodyPr>
            <a:no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Wat is </a:t>
            </a:r>
            <a:r>
              <a:rPr lang="en-US" sz="1600" dirty="0" err="1">
                <a:latin typeface="Calibri" panose="020F0502020204030204" pitchFamily="34" charset="0"/>
                <a:ea typeface="Calibri" panose="020F0502020204030204" pitchFamily="34" charset="0"/>
                <a:cs typeface="Calibri" panose="020F0502020204030204" pitchFamily="34" charset="0"/>
              </a:rPr>
              <a:t>jullie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onderwerp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dat</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jullie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hebben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gekozen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waar</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jullie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invloed</a:t>
            </a:r>
            <a:r>
              <a:rPr lang="en-US" sz="1600" dirty="0">
                <a:latin typeface="Calibri" panose="020F0502020204030204" pitchFamily="34" charset="0"/>
                <a:ea typeface="Calibri" panose="020F0502020204030204" pitchFamily="34" charset="0"/>
                <a:cs typeface="Calibri" panose="020F0502020204030204" pitchFamily="34" charset="0"/>
              </a:rPr>
              <a:t> op </a:t>
            </a:r>
            <a:r>
              <a:rPr lang="en-US" sz="1600" dirty="0" err="1">
                <a:latin typeface="Calibri" panose="020F0502020204030204" pitchFamily="34" charset="0"/>
                <a:ea typeface="Calibri" panose="020F0502020204030204" pitchFamily="34" charset="0"/>
                <a:cs typeface="Calibri" panose="020F0502020204030204" pitchFamily="34" charset="0"/>
              </a:rPr>
              <a:t>willen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hebben</a:t>
            </a:r>
            <a:r>
              <a:rPr lang="en-US" sz="1600" dirty="0">
                <a:latin typeface="Calibri" panose="020F0502020204030204" pitchFamily="34" charset="0"/>
                <a:ea typeface="Calibri" panose="020F0502020204030204" pitchFamily="34" charset="0"/>
                <a:cs typeface="Calibri" panose="020F0502020204030204" pitchFamily="34" charset="0"/>
              </a:rPr>
              <a:t>? </a:t>
            </a:r>
          </a:p>
          <a:p>
            <a:endParaRPr lang="en-US" sz="1600" dirty="0">
              <a:latin typeface="Calibri" panose="020F0502020204030204" pitchFamily="34" charset="0"/>
              <a:ea typeface="Calibri" panose="020F0502020204030204" pitchFamily="34" charset="0"/>
              <a:cs typeface="Calibri" panose="020F0502020204030204" pitchFamily="34" charset="0"/>
            </a:endParaRPr>
          </a:p>
          <a:p>
            <a:r>
              <a:rPr lang="en-US" sz="1600" dirty="0" err="1">
                <a:latin typeface="Calibri" panose="020F0502020204030204" pitchFamily="34" charset="0"/>
                <a:ea typeface="Calibri" panose="020F0502020204030204" pitchFamily="34" charset="0"/>
                <a:cs typeface="Calibri" panose="020F0502020204030204" pitchFamily="34" charset="0"/>
              </a:rPr>
              <a:t>Denk</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aan</a:t>
            </a:r>
            <a:r>
              <a:rPr lang="en-US" sz="1600" dirty="0">
                <a:latin typeface="Calibri" panose="020F0502020204030204" pitchFamily="34" charset="0"/>
                <a:ea typeface="Calibri" panose="020F0502020204030204" pitchFamily="34" charset="0"/>
                <a:cs typeface="Calibri" panose="020F0502020204030204" pitchFamily="34" charset="0"/>
              </a:rPr>
              <a:t> het </a:t>
            </a:r>
            <a:r>
              <a:rPr lang="en-US" sz="1600" dirty="0" err="1">
                <a:latin typeface="Calibri" panose="020F0502020204030204" pitchFamily="34" charset="0"/>
                <a:ea typeface="Calibri" panose="020F0502020204030204" pitchFamily="34" charset="0"/>
                <a:cs typeface="Calibri" panose="020F0502020204030204" pitchFamily="34" charset="0"/>
              </a:rPr>
              <a:t>koraal</a:t>
            </a:r>
            <a:r>
              <a:rPr lang="en-US" sz="1600" dirty="0">
                <a:latin typeface="Calibri" panose="020F0502020204030204" pitchFamily="34" charset="0"/>
                <a:ea typeface="Calibri" panose="020F0502020204030204" pitchFamily="34" charset="0"/>
                <a:cs typeface="Calibri" panose="020F0502020204030204" pitchFamily="34" charset="0"/>
              </a:rPr>
              <a:t>, de </a:t>
            </a:r>
            <a:r>
              <a:rPr lang="en-US" sz="1600" dirty="0" err="1">
                <a:latin typeface="Calibri" panose="020F0502020204030204" pitchFamily="34" charset="0"/>
                <a:ea typeface="Calibri" panose="020F0502020204030204" pitchFamily="34" charset="0"/>
                <a:cs typeface="Calibri" panose="020F0502020204030204" pitchFamily="34" charset="0"/>
              </a:rPr>
              <a:t>zeeschildpad</a:t>
            </a:r>
            <a:r>
              <a:rPr lang="en-US" sz="1600" dirty="0">
                <a:latin typeface="Calibri" panose="020F0502020204030204" pitchFamily="34" charset="0"/>
                <a:ea typeface="Calibri" panose="020F0502020204030204" pitchFamily="34" charset="0"/>
                <a:cs typeface="Calibri" panose="020F0502020204030204" pitchFamily="34" charset="0"/>
              </a:rPr>
              <a:t>, de </a:t>
            </a:r>
            <a:r>
              <a:rPr lang="en-US" sz="1600" dirty="0" err="1">
                <a:latin typeface="Calibri" panose="020F0502020204030204" pitchFamily="34" charset="0"/>
                <a:ea typeface="Calibri" panose="020F0502020204030204" pitchFamily="34" charset="0"/>
                <a:cs typeface="Calibri" panose="020F0502020204030204" pitchFamily="34" charset="0"/>
              </a:rPr>
              <a:t>mangroven</a:t>
            </a:r>
            <a:r>
              <a:rPr lang="en-US" sz="1600" dirty="0">
                <a:latin typeface="Calibri" panose="020F0502020204030204" pitchFamily="34" charset="0"/>
                <a:ea typeface="Calibri" panose="020F0502020204030204" pitchFamily="34" charset="0"/>
                <a:cs typeface="Calibri" panose="020F0502020204030204" pitchFamily="34" charset="0"/>
              </a:rPr>
              <a:t>, de </a:t>
            </a:r>
            <a:r>
              <a:rPr lang="en-US" sz="1600" dirty="0" err="1">
                <a:latin typeface="Calibri" panose="020F0502020204030204" pitchFamily="34" charset="0"/>
                <a:ea typeface="Calibri" panose="020F0502020204030204" pitchFamily="34" charset="0"/>
                <a:cs typeface="Calibri" panose="020F0502020204030204" pitchFamily="34" charset="0"/>
              </a:rPr>
              <a:t>koningsschelp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vissen</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en</a:t>
            </a:r>
            <a:r>
              <a:rPr lang="en-US" sz="1600" dirty="0">
                <a:latin typeface="Calibri" panose="020F0502020204030204" pitchFamily="34" charset="0"/>
                <a:ea typeface="Calibri" panose="020F0502020204030204" pitchFamily="34" charset="0"/>
                <a:cs typeface="Calibri" panose="020F0502020204030204" pitchFamily="34" charset="0"/>
              </a:rPr>
              <a:t> de </a:t>
            </a:r>
            <a:r>
              <a:rPr lang="en-US" sz="1600" dirty="0" err="1">
                <a:latin typeface="Calibri" panose="020F0502020204030204" pitchFamily="34" charset="0"/>
                <a:ea typeface="Calibri" panose="020F0502020204030204" pitchFamily="34" charset="0"/>
                <a:cs typeface="Calibri" panose="020F0502020204030204" pitchFamily="34" charset="0"/>
              </a:rPr>
              <a:t>invasieve</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soort</a:t>
            </a:r>
            <a:r>
              <a:rPr lang="en-US" sz="1600" dirty="0">
                <a:latin typeface="Calibri" panose="020F0502020204030204" pitchFamily="34" charset="0"/>
                <a:ea typeface="Calibri" panose="020F0502020204030204" pitchFamily="34" charset="0"/>
                <a:cs typeface="Calibri" panose="020F0502020204030204" pitchFamily="34" charset="0"/>
              </a:rPr>
              <a:t>, de </a:t>
            </a:r>
            <a:r>
              <a:rPr lang="en-US" sz="1600" dirty="0" err="1">
                <a:latin typeface="Calibri" panose="020F0502020204030204" pitchFamily="34" charset="0"/>
                <a:ea typeface="Calibri" panose="020F0502020204030204" pitchFamily="34" charset="0"/>
                <a:cs typeface="Calibri" panose="020F0502020204030204" pitchFamily="34" charset="0"/>
              </a:rPr>
              <a:t>Koningsschelp</a:t>
            </a:r>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err="1">
                <a:latin typeface="Calibri" panose="020F0502020204030204" pitchFamily="34" charset="0"/>
                <a:ea typeface="Calibri" panose="020F0502020204030204" pitchFamily="34" charset="0"/>
                <a:cs typeface="Calibri" panose="020F0502020204030204" pitchFamily="34" charset="0"/>
              </a:rPr>
              <a:t>sargussum</a:t>
            </a:r>
            <a:r>
              <a:rPr lang="en-US" sz="1600" dirty="0">
                <a:latin typeface="Calibri" panose="020F0502020204030204" pitchFamily="34" charset="0"/>
                <a:ea typeface="Calibri" panose="020F0502020204030204" pitchFamily="34" charset="0"/>
                <a:cs typeface="Calibri" panose="020F0502020204030204" pitchFamily="34" charset="0"/>
              </a:rPr>
              <a:t>.</a:t>
            </a:r>
          </a:p>
        </p:txBody>
      </p:sp>
      <p:sp>
        <p:nvSpPr>
          <p:cNvPr id="7" name="Slide Number Placeholder 6"/>
          <p:cNvSpPr>
            <a:spLocks noGrp="1"/>
          </p:cNvSpPr>
          <p:nvPr>
            <p:ph type="sldNum" sz="quarter" idx="12"/>
          </p:nvPr>
        </p:nvSpPr>
        <p:spPr/>
        <p:txBody>
          <a:bodyPr/>
          <a:lstStyle/>
          <a:p>
            <a:fld id="{9CD8D479-8942-46E8-A226-A4E01F7A105C}" type="slidenum">
              <a:rPr lang="en-US" smtClean="0"/>
              <a:t>10</a:t>
            </a:fld>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sz="half" idx="2"/>
          </p:nvPr>
        </p:nvSpPr>
        <p:spPr>
          <a:xfrm>
            <a:off x="769548" y="2434147"/>
            <a:ext cx="5248727" cy="4195253"/>
          </a:xfrm>
        </p:spPr>
        <p:txBody>
          <a:bodyPr>
            <a:normAutofit fontScale="85000" lnSpcReduction="10000"/>
          </a:bodyPr>
          <a:lstStyle/>
          <a:p>
            <a:pPr marL="180340">
              <a:lnSpc>
                <a:spcPct val="107000"/>
              </a:lnSpc>
              <a:spcAft>
                <a:spcPts val="0"/>
              </a:spcAft>
            </a:pPr>
            <a:r>
              <a:rPr lang="nl-NL" sz="1800" dirty="0">
                <a:effectLst/>
                <a:latin typeface="Calibri" panose="020F0502020204030204" pitchFamily="34" charset="0"/>
                <a:ea typeface="Carlito"/>
                <a:cs typeface="Carlito"/>
              </a:rPr>
              <a:t>Wat kunnen </a:t>
            </a:r>
            <a:r>
              <a:rPr lang="nl-NL" sz="1800" b="1" dirty="0">
                <a:effectLst/>
                <a:latin typeface="Calibri" panose="020F0502020204030204" pitchFamily="34" charset="0"/>
                <a:ea typeface="Carlito"/>
                <a:cs typeface="Carlito"/>
              </a:rPr>
              <a:t>jullie concreet in het hier en nu doen om impact te hebben op jullie specifieke onderwerp dat met natuur en milieu te maken heeft</a:t>
            </a:r>
            <a:r>
              <a:rPr lang="nl-NL" sz="1800" dirty="0">
                <a:effectLst/>
                <a:latin typeface="Calibri" panose="020F0502020204030204" pitchFamily="34" charset="0"/>
                <a:ea typeface="Carlito"/>
                <a:cs typeface="Carlito"/>
              </a:rPr>
              <a:t>? </a:t>
            </a:r>
          </a:p>
          <a:p>
            <a:pPr marL="180340">
              <a:lnSpc>
                <a:spcPct val="107000"/>
              </a:lnSpc>
              <a:spcAft>
                <a:spcPts val="0"/>
              </a:spcAft>
            </a:pPr>
            <a:r>
              <a:rPr lang="nl-NL" sz="1800" dirty="0">
                <a:effectLst/>
                <a:latin typeface="Calibri" panose="020F0502020204030204" pitchFamily="34" charset="0"/>
                <a:ea typeface="Carlito"/>
                <a:cs typeface="Carlito"/>
              </a:rPr>
              <a:t>Denk aan</a:t>
            </a:r>
            <a:r>
              <a:rPr lang="nl-NL" sz="1800" spc="-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vermindering</a:t>
            </a:r>
            <a:r>
              <a:rPr lang="nl-NL" sz="1800" b="1" spc="-2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van</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plastic</a:t>
            </a:r>
            <a:r>
              <a:rPr lang="nl-NL" sz="1800" b="1" spc="-1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zakjes,</a:t>
            </a:r>
            <a:r>
              <a:rPr lang="nl-NL" sz="1800" b="1" spc="-2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ballonnen,</a:t>
            </a:r>
            <a:r>
              <a:rPr lang="nl-NL" sz="1800" b="1" spc="-1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afval,</a:t>
            </a:r>
            <a:r>
              <a:rPr lang="nl-NL" sz="1800" b="1" spc="-1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aan</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hergebruik</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van</a:t>
            </a:r>
            <a:r>
              <a:rPr lang="nl-NL" sz="1800" b="1" spc="-3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kleding,</a:t>
            </a:r>
            <a:r>
              <a:rPr lang="nl-NL" sz="1800" b="1" spc="-1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meubels, materialen (circulaire economie). </a:t>
            </a:r>
          </a:p>
          <a:p>
            <a:pPr marL="180340">
              <a:lnSpc>
                <a:spcPct val="107000"/>
              </a:lnSpc>
              <a:spcAft>
                <a:spcPts val="0"/>
              </a:spcAft>
            </a:pPr>
            <a:r>
              <a:rPr lang="nl-NL" sz="1800" dirty="0">
                <a:effectLst/>
                <a:latin typeface="Calibri" panose="020F0502020204030204" pitchFamily="34" charset="0"/>
                <a:ea typeface="Carlito"/>
                <a:cs typeface="Carlito"/>
              </a:rPr>
              <a:t>Wat kunnen </a:t>
            </a:r>
            <a:r>
              <a:rPr lang="nl-NL" sz="1800" dirty="0">
                <a:latin typeface="Calibri" panose="020F0502020204030204" pitchFamily="34" charset="0"/>
                <a:ea typeface="Carlito"/>
                <a:cs typeface="Carlito"/>
              </a:rPr>
              <a:t>jullie </a:t>
            </a:r>
            <a:r>
              <a:rPr lang="nl-NL" sz="1800" dirty="0">
                <a:effectLst/>
                <a:latin typeface="Calibri" panose="020F0502020204030204" pitchFamily="34" charset="0"/>
                <a:ea typeface="Carlito"/>
                <a:cs typeface="Carlito"/>
              </a:rPr>
              <a:t>doen</a:t>
            </a:r>
            <a:r>
              <a:rPr lang="nl-NL" sz="1800" spc="-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om</a:t>
            </a:r>
            <a:r>
              <a:rPr lang="nl-NL" sz="1800" spc="-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dit</a:t>
            </a:r>
            <a:r>
              <a:rPr lang="nl-NL" sz="1800" spc="-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alles</a:t>
            </a:r>
            <a:r>
              <a:rPr lang="nl-NL" sz="1800"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hipper, aantrekkelijker en echt nodig </a:t>
            </a:r>
            <a:r>
              <a:rPr lang="nl-NL" sz="1800" dirty="0">
                <a:effectLst/>
                <a:latin typeface="Calibri" panose="020F0502020204030204" pitchFamily="34" charset="0"/>
                <a:ea typeface="Carlito"/>
                <a:cs typeface="Carlito"/>
              </a:rPr>
              <a:t>te maken?</a:t>
            </a:r>
            <a:endParaRPr lang="nl-BQ" sz="1800" dirty="0">
              <a:effectLst/>
              <a:latin typeface="Carlito"/>
              <a:ea typeface="Carlito"/>
              <a:cs typeface="Carlito"/>
            </a:endParaRPr>
          </a:p>
          <a:p>
            <a:pPr marL="180340">
              <a:lnSpc>
                <a:spcPct val="107000"/>
              </a:lnSpc>
              <a:spcBef>
                <a:spcPts val="795"/>
              </a:spcBef>
              <a:spcAft>
                <a:spcPts val="0"/>
              </a:spcAft>
            </a:pPr>
            <a:r>
              <a:rPr lang="nl-NL" sz="1800" b="1" dirty="0">
                <a:effectLst/>
                <a:latin typeface="Calibri" panose="020F0502020204030204" pitchFamily="34" charset="0"/>
                <a:ea typeface="Carlito"/>
                <a:cs typeface="Carlito"/>
              </a:rPr>
              <a:t>Beschrijf</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of</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teken</a:t>
            </a:r>
            <a:r>
              <a:rPr lang="nl-NL" sz="1800" b="1" spc="-20" dirty="0">
                <a:effectLst/>
                <a:latin typeface="Calibri" panose="020F0502020204030204" pitchFamily="34" charset="0"/>
                <a:ea typeface="Carlito"/>
                <a:cs typeface="Carlito"/>
              </a:rPr>
              <a:t> jullie</a:t>
            </a:r>
            <a:r>
              <a:rPr lang="nl-NL" sz="1800" b="1" spc="-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ideeën</a:t>
            </a:r>
            <a:r>
              <a:rPr lang="nl-NL" sz="1800" b="1" spc="-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hieronder</a:t>
            </a:r>
            <a:r>
              <a:rPr lang="nl-NL" sz="1800" b="1" spc="-1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die</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helpen</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om</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mensen</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van</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Bonaire</a:t>
            </a:r>
            <a:r>
              <a:rPr lang="nl-NL" sz="1800" b="1" spc="-1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in</a:t>
            </a:r>
            <a:r>
              <a:rPr lang="nl-NL" sz="1800" b="1" spc="-20"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actie</a:t>
            </a:r>
            <a:r>
              <a:rPr lang="nl-NL" sz="1800" b="1" spc="-25" dirty="0">
                <a:effectLst/>
                <a:latin typeface="Calibri" panose="020F0502020204030204" pitchFamily="34" charset="0"/>
                <a:ea typeface="Carlito"/>
                <a:cs typeface="Carlito"/>
              </a:rPr>
              <a:t> </a:t>
            </a:r>
            <a:r>
              <a:rPr lang="nl-NL" sz="1800" b="1" dirty="0">
                <a:effectLst/>
                <a:latin typeface="Calibri" panose="020F0502020204030204" pitchFamily="34" charset="0"/>
                <a:ea typeface="Carlito"/>
                <a:cs typeface="Carlito"/>
              </a:rPr>
              <a:t>te krijgen</a:t>
            </a:r>
            <a:r>
              <a:rPr lang="nl-NL" sz="1800" dirty="0">
                <a:effectLst/>
                <a:latin typeface="Calibri" panose="020F0502020204030204" pitchFamily="34" charset="0"/>
                <a:ea typeface="Carlito"/>
                <a:cs typeface="Carlito"/>
              </a:rPr>
              <a:t>! (deze ideeën zijn de basis voor jouw instrument en/ of product).</a:t>
            </a:r>
          </a:p>
          <a:p>
            <a:pPr marL="0" indent="0">
              <a:lnSpc>
                <a:spcPct val="107000"/>
              </a:lnSpc>
              <a:spcBef>
                <a:spcPts val="795"/>
              </a:spcBef>
              <a:spcAft>
                <a:spcPts val="0"/>
              </a:spcAft>
              <a:buNone/>
            </a:pPr>
            <a:r>
              <a:rPr lang="nl-NL" sz="1800" dirty="0">
                <a:effectLst/>
                <a:latin typeface="Calibri" panose="020F0502020204030204" pitchFamily="34" charset="0"/>
                <a:ea typeface="Carlito"/>
                <a:cs typeface="Carlito"/>
              </a:rPr>
              <a:t>Inspiratievideo: </a:t>
            </a:r>
            <a:r>
              <a:rPr lang="nl-NL" sz="1800" dirty="0" err="1">
                <a:effectLst/>
                <a:latin typeface="Calibri" panose="020F0502020204030204" pitchFamily="34" charset="0"/>
                <a:ea typeface="Carlito"/>
                <a:cs typeface="Carlito"/>
              </a:rPr>
              <a:t>Boyan</a:t>
            </a:r>
            <a:r>
              <a:rPr lang="nl-NL" sz="1800" dirty="0">
                <a:effectLst/>
                <a:latin typeface="Calibri" panose="020F0502020204030204" pitchFamily="34" charset="0"/>
                <a:ea typeface="Carlito"/>
                <a:cs typeface="Carlito"/>
              </a:rPr>
              <a:t> Slat – Ocean clean up</a:t>
            </a:r>
          </a:p>
          <a:p>
            <a:pPr marL="0" indent="0">
              <a:lnSpc>
                <a:spcPct val="107000"/>
              </a:lnSpc>
              <a:spcBef>
                <a:spcPts val="795"/>
              </a:spcBef>
              <a:spcAft>
                <a:spcPts val="0"/>
              </a:spcAft>
              <a:buNone/>
            </a:pPr>
            <a:r>
              <a:rPr lang="en-GB" sz="1800" dirty="0">
                <a:effectLst/>
                <a:latin typeface="Calibri" panose="020F0502020204030204" pitchFamily="34" charset="0"/>
                <a:ea typeface="Calibri" panose="020F0502020204030204" pitchFamily="34" charset="0"/>
                <a:cs typeface="Calibri" panose="020F0502020204030204" pitchFamily="34" charset="0"/>
              </a:rPr>
              <a:t>https://youtu.be/EJssndl_51c?si=Mm96A3vdtv7zNB5u</a:t>
            </a:r>
            <a:endParaRPr lang="nl-BQ" sz="18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Tijd: 30 minuten </a:t>
            </a:r>
            <a:endParaRPr lang="nl-BQ" dirty="0">
              <a:latin typeface="Calibri" panose="020F0502020204030204" pitchFamily="34" charset="0"/>
              <a:ea typeface="Calibri" panose="020F0502020204030204" pitchFamily="34" charset="0"/>
              <a:cs typeface="Calibri" panose="020F0502020204030204" pitchFamily="34" charset="0"/>
            </a:endParaRPr>
          </a:p>
        </p:txBody>
      </p:sp>
      <p:pic>
        <p:nvPicPr>
          <p:cNvPr id="17" name="Tijdelijke aanduiding voor inhoud 16" descr="Afbeelding met tekst, groen, visitekaartje&#10;&#10;Automatisch gegenereerde beschrijving">
            <a:extLst>
              <a:ext uri="{FF2B5EF4-FFF2-40B4-BE49-F238E27FC236}">
                <a16:creationId xmlns:a16="http://schemas.microsoft.com/office/drawing/2014/main" id="{D9694F81-3489-71D2-DA41-65FCF95E16D7}"/>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9279327" y="4049351"/>
            <a:ext cx="2143125" cy="2143125"/>
          </a:xfrm>
        </p:spPr>
      </p:pic>
      <p:pic>
        <p:nvPicPr>
          <p:cNvPr id="19" name="Afbeelding 18" descr="Afbeelding met boom, buitenshuis, gebouw, tak&#10;&#10;Automatisch gegenereerde beschrijving">
            <a:extLst>
              <a:ext uri="{FF2B5EF4-FFF2-40B4-BE49-F238E27FC236}">
                <a16:creationId xmlns:a16="http://schemas.microsoft.com/office/drawing/2014/main" id="{A38CC2F9-7FA9-DF79-F6FF-E70FA2FCB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53054" y="3585658"/>
            <a:ext cx="2921764" cy="2191323"/>
          </a:xfrm>
          <a:prstGeom prst="rect">
            <a:avLst/>
          </a:prstGeom>
        </p:spPr>
      </p:pic>
      <p:pic>
        <p:nvPicPr>
          <p:cNvPr id="21" name="Afbeelding 20" descr="Afbeelding met tekst, brief, koffiebeker, papier&#10;&#10;Automatisch gegenereerde beschrijving">
            <a:extLst>
              <a:ext uri="{FF2B5EF4-FFF2-40B4-BE49-F238E27FC236}">
                <a16:creationId xmlns:a16="http://schemas.microsoft.com/office/drawing/2014/main" id="{BF88CABE-6DF7-958D-310B-E60493BE94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764" y="864141"/>
            <a:ext cx="2762250" cy="1657350"/>
          </a:xfrm>
          <a:prstGeom prst="rect">
            <a:avLst/>
          </a:prstGeom>
        </p:spPr>
      </p:pic>
      <p:pic>
        <p:nvPicPr>
          <p:cNvPr id="5" name="Picture 4" descr="A boat on the water&#10;&#10;Description automatically generated">
            <a:extLst>
              <a:ext uri="{FF2B5EF4-FFF2-40B4-BE49-F238E27FC236}">
                <a16:creationId xmlns:a16="http://schemas.microsoft.com/office/drawing/2014/main" id="{0559FCE3-117E-5595-64BD-4DD61C0B0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5832" y="2173782"/>
            <a:ext cx="2619375" cy="1743075"/>
          </a:xfrm>
          <a:prstGeom prst="rect">
            <a:avLst/>
          </a:prstGeom>
        </p:spPr>
      </p:pic>
    </p:spTree>
    <p:extLst>
      <p:ext uri="{BB962C8B-B14F-4D97-AF65-F5344CB8AC3E}">
        <p14:creationId xmlns:p14="http://schemas.microsoft.com/office/powerpoint/2010/main" val="2788333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385" y="858623"/>
            <a:ext cx="10774282" cy="823912"/>
          </a:xfrm>
        </p:spPr>
        <p:txBody>
          <a:bodyPr>
            <a:normAutofit fontScale="90000"/>
          </a:bodyPr>
          <a:lstStyle/>
          <a:p>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err="1">
                <a:latin typeface="Calibri" panose="020F0502020204030204" pitchFamily="34" charset="0"/>
                <a:ea typeface="Calibri" panose="020F0502020204030204" pitchFamily="34" charset="0"/>
                <a:cs typeface="Calibri" panose="020F0502020204030204" pitchFamily="34" charset="0"/>
              </a:rPr>
              <a:t>Activiteit</a:t>
            </a:r>
            <a:r>
              <a:rPr lang="en-US" sz="3200" b="1" dirty="0">
                <a:latin typeface="Calibri" panose="020F0502020204030204" pitchFamily="34" charset="0"/>
                <a:ea typeface="Calibri" panose="020F0502020204030204" pitchFamily="34" charset="0"/>
                <a:cs typeface="Calibri" panose="020F0502020204030204" pitchFamily="34" charset="0"/>
              </a:rPr>
              <a:t> 6: </a:t>
            </a:r>
            <a:r>
              <a:rPr lang="en-US" sz="2700" b="1" dirty="0">
                <a:latin typeface="Calibri" panose="020F0502020204030204" pitchFamily="34" charset="0"/>
                <a:ea typeface="Calibri" panose="020F0502020204030204" pitchFamily="34" charset="0"/>
                <a:cs typeface="Calibri" panose="020F0502020204030204" pitchFamily="34" charset="0"/>
              </a:rPr>
              <a:t>Van </a:t>
            </a:r>
            <a:r>
              <a:rPr lang="en-US" sz="2700" b="1" dirty="0" err="1">
                <a:latin typeface="Calibri" panose="020F0502020204030204" pitchFamily="34" charset="0"/>
                <a:ea typeface="Calibri" panose="020F0502020204030204" pitchFamily="34" charset="0"/>
                <a:cs typeface="Calibri" panose="020F0502020204030204" pitchFamily="34" charset="0"/>
              </a:rPr>
              <a:t>welke</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organisatie</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wil</a:t>
            </a:r>
            <a:r>
              <a:rPr lang="en-US" sz="2700" b="1" dirty="0">
                <a:latin typeface="Calibri" panose="020F0502020204030204" pitchFamily="34" charset="0"/>
                <a:ea typeface="Calibri" panose="020F0502020204030204" pitchFamily="34" charset="0"/>
                <a:cs typeface="Calibri" panose="020F0502020204030204" pitchFamily="34" charset="0"/>
              </a:rPr>
              <a:t> je </a:t>
            </a:r>
            <a:r>
              <a:rPr lang="en-US" sz="2700" b="1" dirty="0" err="1">
                <a:latin typeface="Calibri" panose="020F0502020204030204" pitchFamily="34" charset="0"/>
                <a:ea typeface="Calibri" panose="020F0502020204030204" pitchFamily="34" charset="0"/>
                <a:cs typeface="Calibri" panose="020F0502020204030204" pitchFamily="34" charset="0"/>
              </a:rPr>
              <a:t>meer</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weten</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Voor</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welke</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organisatie</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zou</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jij</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jouw</a:t>
            </a:r>
            <a:r>
              <a:rPr lang="en-US" sz="2700" b="1" dirty="0">
                <a:latin typeface="Calibri" panose="020F0502020204030204" pitchFamily="34" charset="0"/>
                <a:ea typeface="Calibri" panose="020F0502020204030204" pitchFamily="34" charset="0"/>
                <a:cs typeface="Calibri" panose="020F0502020204030204" pitchFamily="34" charset="0"/>
              </a:rPr>
              <a:t> instrument (tool) of product </a:t>
            </a:r>
            <a:r>
              <a:rPr lang="en-US" sz="2700" b="1" dirty="0" err="1">
                <a:latin typeface="Calibri" panose="020F0502020204030204" pitchFamily="34" charset="0"/>
                <a:ea typeface="Calibri" panose="020F0502020204030204" pitchFamily="34" charset="0"/>
                <a:cs typeface="Calibri" panose="020F0502020204030204" pitchFamily="34" charset="0"/>
              </a:rPr>
              <a:t>willen</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maken</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en</a:t>
            </a:r>
            <a:r>
              <a:rPr lang="en-US" sz="2700" b="1" dirty="0">
                <a:latin typeface="Calibri" panose="020F0502020204030204" pitchFamily="34" charset="0"/>
                <a:ea typeface="Calibri" panose="020F0502020204030204" pitchFamily="34" charset="0"/>
                <a:cs typeface="Calibri" panose="020F0502020204030204" pitchFamily="34" charset="0"/>
              </a:rPr>
              <a:t> </a:t>
            </a:r>
            <a:r>
              <a:rPr lang="en-US" sz="2700" b="1" dirty="0" err="1">
                <a:latin typeface="Calibri" panose="020F0502020204030204" pitchFamily="34" charset="0"/>
                <a:ea typeface="Calibri" panose="020F0502020204030204" pitchFamily="34" charset="0"/>
                <a:cs typeface="Calibri" panose="020F0502020204030204" pitchFamily="34" charset="0"/>
              </a:rPr>
              <a:t>waarom</a:t>
            </a:r>
            <a:r>
              <a:rPr lang="en-US" sz="2700" b="1" dirty="0">
                <a:latin typeface="Calibri" panose="020F0502020204030204" pitchFamily="34" charset="0"/>
                <a:ea typeface="Calibri" panose="020F0502020204030204" pitchFamily="34" charset="0"/>
                <a:cs typeface="Calibri" panose="020F0502020204030204" pitchFamily="34" charset="0"/>
              </a:rPr>
              <a:t>? </a:t>
            </a:r>
            <a:br>
              <a:rPr lang="nl-BQ" sz="1800" b="1" kern="1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9CD8D479-8942-46E8-A226-A4E01F7A105C}" type="slidenum">
              <a:rPr lang="en-US" smtClean="0"/>
              <a:t>11</a:t>
            </a:fld>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sz="half" idx="2"/>
          </p:nvPr>
        </p:nvSpPr>
        <p:spPr>
          <a:xfrm>
            <a:off x="343760" y="1361444"/>
            <a:ext cx="5533569" cy="5104624"/>
          </a:xfrm>
        </p:spPr>
        <p:txBody>
          <a:bodyPr>
            <a:normAutofit lnSpcReduction="10000"/>
          </a:bodyPr>
          <a:lstStyle/>
          <a:p>
            <a:r>
              <a:rPr lang="nl-NL" sz="1900" spc="-25" dirty="0">
                <a:effectLst/>
                <a:latin typeface="Calibri" panose="020F0502020204030204" pitchFamily="34" charset="0"/>
                <a:ea typeface="Calibri" panose="020F0502020204030204" pitchFamily="34" charset="0"/>
                <a:cs typeface="Calibri" panose="020F0502020204030204" pitchFamily="34" charset="0"/>
              </a:rPr>
              <a:t>Je gaat </a:t>
            </a:r>
            <a:r>
              <a:rPr lang="nl-NL" sz="1900" spc="-25" dirty="0">
                <a:latin typeface="Calibri" panose="020F0502020204030204" pitchFamily="34" charset="0"/>
                <a:ea typeface="Calibri" panose="020F0502020204030204" pitchFamily="34" charset="0"/>
                <a:cs typeface="Calibri" panose="020F0502020204030204" pitchFamily="34" charset="0"/>
              </a:rPr>
              <a:t>nu</a:t>
            </a:r>
            <a:r>
              <a:rPr lang="nl-NL" sz="1900" spc="-25"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een</a:t>
            </a:r>
            <a:r>
              <a:rPr lang="nl-NL" sz="1900" b="1" spc="-25"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instrument</a:t>
            </a:r>
            <a:r>
              <a:rPr lang="nl-NL" sz="1900" b="1" spc="-25"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ontwikkelen</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dat</a:t>
            </a:r>
            <a:r>
              <a:rPr lang="nl-NL" sz="1900" b="1" spc="-25"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mensen</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van</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Bonaire</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in beweging krijgt voor natuur en milieu </a:t>
            </a:r>
            <a:r>
              <a:rPr lang="nl-NL" sz="1900" dirty="0">
                <a:effectLst/>
                <a:latin typeface="Calibri" panose="020F0502020204030204" pitchFamily="34" charset="0"/>
                <a:ea typeface="Calibri" panose="020F0502020204030204" pitchFamily="34" charset="0"/>
                <a:cs typeface="Calibri" panose="020F0502020204030204" pitchFamily="34" charset="0"/>
              </a:rPr>
              <a:t>en een product maken om mensen meer bewust te maken van de kwetsbaarheid van bijv. de zeeschildpad, het koraalrif of de vissen en met name de mensen handvatten geven in wat ze zelf kunnen doen om deze dieren te beschermen door op een duurzamere manier te leven en bijv. om de circulaire economie te stimuleren.</a:t>
            </a:r>
          </a:p>
          <a:p>
            <a:r>
              <a:rPr lang="nl-NL" sz="1900" b="1" dirty="0">
                <a:effectLst/>
                <a:latin typeface="Calibri" panose="020F0502020204030204" pitchFamily="34" charset="0"/>
                <a:ea typeface="Calibri" panose="020F0502020204030204" pitchFamily="34" charset="0"/>
                <a:cs typeface="Calibri" panose="020F0502020204030204" pitchFamily="34" charset="0"/>
              </a:rPr>
              <a:t>Schrijf</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vast</a:t>
            </a:r>
            <a:r>
              <a:rPr lang="nl-NL" sz="1900" b="1" spc="-1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jouw</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ideeën</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op</a:t>
            </a:r>
            <a:r>
              <a:rPr lang="nl-NL" sz="1900" b="1" spc="-5"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voor</a:t>
            </a:r>
            <a:r>
              <a:rPr lang="nl-NL" sz="1900" b="1" spc="-1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jouw</a:t>
            </a:r>
            <a:r>
              <a:rPr lang="nl-NL" sz="1900" b="1" spc="-2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tool</a:t>
            </a:r>
            <a:r>
              <a:rPr lang="nl-NL" sz="1900" b="1" spc="-10" dirty="0">
                <a:effectLst/>
                <a:latin typeface="Calibri" panose="020F0502020204030204" pitchFamily="34" charset="0"/>
                <a:ea typeface="Calibri" panose="020F0502020204030204" pitchFamily="34" charset="0"/>
                <a:cs typeface="Calibri" panose="020F0502020204030204" pitchFamily="34" charset="0"/>
              </a:rPr>
              <a:t> </a:t>
            </a:r>
            <a:r>
              <a:rPr lang="nl-NL" sz="1900" b="1" dirty="0">
                <a:effectLst/>
                <a:latin typeface="Calibri" panose="020F0502020204030204" pitchFamily="34" charset="0"/>
                <a:ea typeface="Calibri" panose="020F0502020204030204" pitchFamily="34" charset="0"/>
                <a:cs typeface="Calibri" panose="020F0502020204030204" pitchFamily="34" charset="0"/>
              </a:rPr>
              <a:t>of product </a:t>
            </a:r>
            <a:r>
              <a:rPr lang="nl-NL" sz="1900" dirty="0">
                <a:effectLst/>
                <a:latin typeface="Calibri" panose="020F0502020204030204" pitchFamily="34" charset="0"/>
                <a:ea typeface="Calibri" panose="020F0502020204030204" pitchFamily="34" charset="0"/>
                <a:cs typeface="Calibri" panose="020F0502020204030204" pitchFamily="34" charset="0"/>
              </a:rPr>
              <a:t>(vlog, blog, nieuwsbericht, podcast, (digitale) flyer, </a:t>
            </a:r>
            <a:r>
              <a:rPr lang="nl-NL" sz="1900" dirty="0" err="1">
                <a:effectLst/>
                <a:latin typeface="Calibri" panose="020F0502020204030204" pitchFamily="34" charset="0"/>
                <a:ea typeface="Calibri" panose="020F0502020204030204" pitchFamily="34" charset="0"/>
                <a:cs typeface="Calibri" panose="020F0502020204030204" pitchFamily="34" charset="0"/>
              </a:rPr>
              <a:t>etc</a:t>
            </a:r>
            <a:r>
              <a:rPr lang="nl-NL" sz="1900" dirty="0">
                <a:effectLst/>
                <a:latin typeface="Calibri" panose="020F0502020204030204" pitchFamily="34" charset="0"/>
                <a:ea typeface="Calibri" panose="020F0502020204030204" pitchFamily="34" charset="0"/>
                <a:cs typeface="Calibri" panose="020F0502020204030204" pitchFamily="34" charset="0"/>
              </a:rPr>
              <a:t>) om mensen in beweging te krijgen. Schrijf ook op voor welke organisatie je jouw tool of product wilt maken. Denk aan o.a. de </a:t>
            </a:r>
            <a:r>
              <a:rPr lang="nl-NL" sz="1900" dirty="0" err="1">
                <a:effectLst/>
                <a:latin typeface="Calibri" panose="020F0502020204030204" pitchFamily="34" charset="0"/>
                <a:ea typeface="Calibri" panose="020F0502020204030204" pitchFamily="34" charset="0"/>
                <a:cs typeface="Calibri" panose="020F0502020204030204" pitchFamily="34" charset="0"/>
              </a:rPr>
              <a:t>sea</a:t>
            </a:r>
            <a:r>
              <a:rPr lang="nl-NL" sz="1900" dirty="0">
                <a:effectLst/>
                <a:latin typeface="Calibri" panose="020F0502020204030204" pitchFamily="34" charset="0"/>
                <a:ea typeface="Calibri" panose="020F0502020204030204" pitchFamily="34" charset="0"/>
                <a:cs typeface="Calibri" panose="020F0502020204030204" pitchFamily="34" charset="0"/>
              </a:rPr>
              <a:t> </a:t>
            </a:r>
            <a:r>
              <a:rPr lang="nl-NL" sz="1900" dirty="0" err="1">
                <a:effectLst/>
                <a:latin typeface="Calibri" panose="020F0502020204030204" pitchFamily="34" charset="0"/>
                <a:ea typeface="Calibri" panose="020F0502020204030204" pitchFamily="34" charset="0"/>
                <a:cs typeface="Calibri" panose="020F0502020204030204" pitchFamily="34" charset="0"/>
              </a:rPr>
              <a:t>turtle</a:t>
            </a:r>
            <a:r>
              <a:rPr lang="nl-NL" sz="1900" dirty="0">
                <a:effectLst/>
                <a:latin typeface="Calibri" panose="020F0502020204030204" pitchFamily="34" charset="0"/>
                <a:ea typeface="Calibri" panose="020F0502020204030204" pitchFamily="34" charset="0"/>
                <a:cs typeface="Calibri" panose="020F0502020204030204" pitchFamily="34" charset="0"/>
              </a:rPr>
              <a:t> </a:t>
            </a:r>
            <a:r>
              <a:rPr lang="nl-NL" sz="1900" dirty="0" err="1">
                <a:effectLst/>
                <a:latin typeface="Calibri" panose="020F0502020204030204" pitchFamily="34" charset="0"/>
                <a:ea typeface="Calibri" panose="020F0502020204030204" pitchFamily="34" charset="0"/>
                <a:cs typeface="Calibri" panose="020F0502020204030204" pitchFamily="34" charset="0"/>
              </a:rPr>
              <a:t>conservation</a:t>
            </a:r>
            <a:r>
              <a:rPr lang="nl-NL" sz="1900" dirty="0">
                <a:effectLst/>
                <a:latin typeface="Calibri" panose="020F0502020204030204" pitchFamily="34" charset="0"/>
                <a:ea typeface="Calibri" panose="020F0502020204030204" pitchFamily="34" charset="0"/>
                <a:cs typeface="Calibri" panose="020F0502020204030204" pitchFamily="34" charset="0"/>
              </a:rPr>
              <a:t> Bonaire, </a:t>
            </a:r>
            <a:r>
              <a:rPr lang="nl-NL" sz="1900" dirty="0" err="1">
                <a:effectLst/>
                <a:latin typeface="Calibri" panose="020F0502020204030204" pitchFamily="34" charset="0"/>
                <a:ea typeface="Calibri" panose="020F0502020204030204" pitchFamily="34" charset="0"/>
                <a:cs typeface="Calibri" panose="020F0502020204030204" pitchFamily="34" charset="0"/>
              </a:rPr>
              <a:t>Stinapa</a:t>
            </a:r>
            <a:r>
              <a:rPr lang="nl-NL" sz="1900" dirty="0">
                <a:effectLst/>
                <a:latin typeface="Calibri" panose="020F0502020204030204" pitchFamily="34" charset="0"/>
                <a:ea typeface="Calibri" panose="020F0502020204030204" pitchFamily="34" charset="0"/>
                <a:cs typeface="Calibri" panose="020F0502020204030204" pitchFamily="34" charset="0"/>
              </a:rPr>
              <a:t>, </a:t>
            </a:r>
            <a:r>
              <a:rPr lang="nl-NL" sz="1900" dirty="0" err="1">
                <a:effectLst/>
                <a:latin typeface="Calibri" panose="020F0502020204030204" pitchFamily="34" charset="0"/>
                <a:ea typeface="Calibri" panose="020F0502020204030204" pitchFamily="34" charset="0"/>
                <a:cs typeface="Calibri" panose="020F0502020204030204" pitchFamily="34" charset="0"/>
              </a:rPr>
              <a:t>Piskabon</a:t>
            </a:r>
            <a:r>
              <a:rPr lang="nl-NL" sz="1900" dirty="0">
                <a:effectLst/>
                <a:latin typeface="Calibri" panose="020F0502020204030204" pitchFamily="34" charset="0"/>
                <a:ea typeface="Calibri" panose="020F0502020204030204" pitchFamily="34" charset="0"/>
                <a:cs typeface="Calibri" panose="020F0502020204030204" pitchFamily="34" charset="0"/>
              </a:rPr>
              <a:t>, Mangrove </a:t>
            </a:r>
            <a:r>
              <a:rPr lang="nl-NL" sz="1900" dirty="0" err="1">
                <a:effectLst/>
                <a:latin typeface="Calibri" panose="020F0502020204030204" pitchFamily="34" charset="0"/>
                <a:ea typeface="Calibri" panose="020F0502020204030204" pitchFamily="34" charset="0"/>
                <a:cs typeface="Calibri" panose="020F0502020204030204" pitchFamily="34" charset="0"/>
              </a:rPr>
              <a:t>Maniacs</a:t>
            </a:r>
            <a:r>
              <a:rPr lang="nl-NL" sz="1900" dirty="0">
                <a:effectLst/>
                <a:latin typeface="Calibri" panose="020F0502020204030204" pitchFamily="34" charset="0"/>
                <a:ea typeface="Calibri" panose="020F0502020204030204" pitchFamily="34" charset="0"/>
                <a:cs typeface="Calibri" panose="020F0502020204030204" pitchFamily="34" charset="0"/>
              </a:rPr>
              <a:t>, etc.</a:t>
            </a:r>
          </a:p>
          <a:p>
            <a:pPr marL="0" indent="0">
              <a:buNone/>
            </a:pPr>
            <a:endParaRPr lang="nl-NL" sz="19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sz="1900" dirty="0">
                <a:latin typeface="Calibri" panose="020F0502020204030204" pitchFamily="34" charset="0"/>
                <a:ea typeface="Calibri" panose="020F0502020204030204" pitchFamily="34" charset="0"/>
                <a:cs typeface="Calibri" panose="020F0502020204030204" pitchFamily="34" charset="0"/>
              </a:rPr>
              <a:t>    Tijd: 30 minuten </a:t>
            </a:r>
            <a:r>
              <a:rPr lang="nl-NL" sz="1900" dirty="0">
                <a:effectLst/>
                <a:latin typeface="Calibri" panose="020F0502020204030204" pitchFamily="34" charset="0"/>
                <a:ea typeface="Calibri" panose="020F0502020204030204" pitchFamily="34" charset="0"/>
                <a:cs typeface="Calibri" panose="020F0502020204030204" pitchFamily="34" charset="0"/>
              </a:rPr>
              <a:t> </a:t>
            </a:r>
            <a:endParaRPr lang="nl-BQ" sz="1900" dirty="0">
              <a:effectLst/>
              <a:latin typeface="Calibri" panose="020F0502020204030204" pitchFamily="34" charset="0"/>
              <a:ea typeface="Calibri" panose="020F0502020204030204" pitchFamily="34" charset="0"/>
              <a:cs typeface="Calibri" panose="020F0502020204030204" pitchFamily="34" charset="0"/>
            </a:endParaRPr>
          </a:p>
          <a:p>
            <a:endParaRPr lang="nl-BQ" dirty="0"/>
          </a:p>
        </p:txBody>
      </p:sp>
      <p:pic>
        <p:nvPicPr>
          <p:cNvPr id="12" name="Tijdelijke aanduiding voor inhoud 11" descr="Afbeelding met tekst, rif, poster, vis&#10;&#10;Automatisch gegenereerde beschrijving">
            <a:extLst>
              <a:ext uri="{FF2B5EF4-FFF2-40B4-BE49-F238E27FC236}">
                <a16:creationId xmlns:a16="http://schemas.microsoft.com/office/drawing/2014/main" id="{28204F38-7EB3-7758-3D89-C27F952D230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9683415" y="1361443"/>
            <a:ext cx="1981200" cy="2314575"/>
          </a:xfrm>
        </p:spPr>
      </p:pic>
      <p:pic>
        <p:nvPicPr>
          <p:cNvPr id="15" name="Afbeelding 14" descr="Afbeelding met Lettertype, Graphics, tekst, clipart&#10;&#10;Automatisch gegenereerde beschrijving">
            <a:extLst>
              <a:ext uri="{FF2B5EF4-FFF2-40B4-BE49-F238E27FC236}">
                <a16:creationId xmlns:a16="http://schemas.microsoft.com/office/drawing/2014/main" id="{573699A8-34B0-8533-B57F-156920C30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506638"/>
            <a:ext cx="2633976" cy="1646235"/>
          </a:xfrm>
          <a:prstGeom prst="rect">
            <a:avLst/>
          </a:prstGeom>
        </p:spPr>
      </p:pic>
      <p:pic>
        <p:nvPicPr>
          <p:cNvPr id="18" name="Afbeelding 17" descr="Afbeelding met tekst, Lettertype, grafische vormgeving, Graphics&#10;&#10;Automatisch gegenereerde beschrijving">
            <a:extLst>
              <a:ext uri="{FF2B5EF4-FFF2-40B4-BE49-F238E27FC236}">
                <a16:creationId xmlns:a16="http://schemas.microsoft.com/office/drawing/2014/main" id="{BCB6AAFC-57A1-ABCF-4818-FAFD66B4E2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61444"/>
            <a:ext cx="3218173" cy="1201334"/>
          </a:xfrm>
          <a:prstGeom prst="rect">
            <a:avLst/>
          </a:prstGeom>
        </p:spPr>
      </p:pic>
      <p:pic>
        <p:nvPicPr>
          <p:cNvPr id="22" name="Afbeelding 21" descr="Afbeelding met Kleurrijkheid, Graphics, grafische vormgeving, tekst&#10;&#10;Automatisch gegenereerde beschrijving">
            <a:extLst>
              <a:ext uri="{FF2B5EF4-FFF2-40B4-BE49-F238E27FC236}">
                <a16:creationId xmlns:a16="http://schemas.microsoft.com/office/drawing/2014/main" id="{7443A5E7-D4F3-C5EE-E875-684CD1DC4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4914" y="5774400"/>
            <a:ext cx="2649701" cy="496819"/>
          </a:xfrm>
          <a:prstGeom prst="rect">
            <a:avLst/>
          </a:prstGeom>
        </p:spPr>
      </p:pic>
      <p:pic>
        <p:nvPicPr>
          <p:cNvPr id="24" name="Afbeelding 23" descr="Afbeelding met tekening, Kinderkunst, schets, handschrift&#10;&#10;Automatisch gegenereerde beschrijving">
            <a:extLst>
              <a:ext uri="{FF2B5EF4-FFF2-40B4-BE49-F238E27FC236}">
                <a16:creationId xmlns:a16="http://schemas.microsoft.com/office/drawing/2014/main" id="{E3351A67-8D5C-62E4-B6AF-F1D2C29C5446}"/>
              </a:ext>
            </a:extLst>
          </p:cNvPr>
          <p:cNvPicPr>
            <a:picLocks noChangeAspect="1"/>
          </p:cNvPicPr>
          <p:nvPr/>
        </p:nvPicPr>
        <p:blipFill rotWithShape="1">
          <a:blip r:embed="rId6">
            <a:extLst>
              <a:ext uri="{28A0092B-C50C-407E-A947-70E740481C1C}">
                <a14:useLocalDpi xmlns:a14="http://schemas.microsoft.com/office/drawing/2010/main" val="0"/>
              </a:ext>
            </a:extLst>
          </a:blip>
          <a:srcRect l="13027" t="23902" r="10333" b="24860"/>
          <a:stretch/>
        </p:blipFill>
        <p:spPr>
          <a:xfrm>
            <a:off x="7610276" y="3462925"/>
            <a:ext cx="1510403" cy="756353"/>
          </a:xfrm>
          <a:prstGeom prst="rect">
            <a:avLst/>
          </a:prstGeom>
        </p:spPr>
      </p:pic>
      <p:pic>
        <p:nvPicPr>
          <p:cNvPr id="26" name="Afbeelding 25" descr="Afbeelding met tekst, Lettertype, Graphics, logo&#10;&#10;Automatisch gegenereerde beschrijving">
            <a:extLst>
              <a:ext uri="{FF2B5EF4-FFF2-40B4-BE49-F238E27FC236}">
                <a16:creationId xmlns:a16="http://schemas.microsoft.com/office/drawing/2014/main" id="{8AE444BA-3B00-CE0D-F732-2C87FD5A2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2634123"/>
            <a:ext cx="2806008" cy="872515"/>
          </a:xfrm>
          <a:prstGeom prst="rect">
            <a:avLst/>
          </a:prstGeom>
        </p:spPr>
      </p:pic>
      <p:pic>
        <p:nvPicPr>
          <p:cNvPr id="28" name="Afbeelding 27" descr="Afbeelding met tekst, buitenshuis, strand, water&#10;&#10;Automatisch gegenereerde beschrijving">
            <a:extLst>
              <a:ext uri="{FF2B5EF4-FFF2-40B4-BE49-F238E27FC236}">
                <a16:creationId xmlns:a16="http://schemas.microsoft.com/office/drawing/2014/main" id="{5A7C3E78-48FA-5BA5-4452-3B0B708FDD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75505" y="4060000"/>
            <a:ext cx="2489110" cy="1252432"/>
          </a:xfrm>
          <a:prstGeom prst="rect">
            <a:avLst/>
          </a:prstGeom>
        </p:spPr>
      </p:pic>
      <p:pic>
        <p:nvPicPr>
          <p:cNvPr id="30" name="Afbeelding 29" descr="Afbeelding met clipart, logo, Graphics&#10;&#10;Automatisch gegenereerde beschrijving">
            <a:extLst>
              <a:ext uri="{FF2B5EF4-FFF2-40B4-BE49-F238E27FC236}">
                <a16:creationId xmlns:a16="http://schemas.microsoft.com/office/drawing/2014/main" id="{34ED4FE1-0A27-0D88-B046-F14D18BB4AC1}"/>
              </a:ext>
            </a:extLst>
          </p:cNvPr>
          <p:cNvPicPr>
            <a:picLocks noChangeAspect="1"/>
          </p:cNvPicPr>
          <p:nvPr/>
        </p:nvPicPr>
        <p:blipFill rotWithShape="1">
          <a:blip r:embed="rId9">
            <a:extLst>
              <a:ext uri="{28A0092B-C50C-407E-A947-70E740481C1C}">
                <a14:useLocalDpi xmlns:a14="http://schemas.microsoft.com/office/drawing/2010/main" val="0"/>
              </a:ext>
            </a:extLst>
          </a:blip>
          <a:srcRect l="-1497" t="17393" r="1497" b="21333"/>
          <a:stretch/>
        </p:blipFill>
        <p:spPr>
          <a:xfrm>
            <a:off x="6268033" y="5152873"/>
            <a:ext cx="2143125" cy="1313194"/>
          </a:xfrm>
          <a:prstGeom prst="rect">
            <a:avLst/>
          </a:prstGeom>
        </p:spPr>
      </p:pic>
    </p:spTree>
    <p:extLst>
      <p:ext uri="{BB962C8B-B14F-4D97-AF65-F5344CB8AC3E}">
        <p14:creationId xmlns:p14="http://schemas.microsoft.com/office/powerpoint/2010/main" val="4023756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holding hands around a light bulb&#10;&#10;Description automatically generated">
            <a:extLst>
              <a:ext uri="{FF2B5EF4-FFF2-40B4-BE49-F238E27FC236}">
                <a16:creationId xmlns:a16="http://schemas.microsoft.com/office/drawing/2014/main" id="{9BA34616-2D94-7EFC-9CBA-21A6272DE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581" y="5012646"/>
            <a:ext cx="1595293" cy="1616754"/>
          </a:xfrm>
          <a:prstGeom prst="rect">
            <a:avLst/>
          </a:prstGeom>
        </p:spPr>
      </p:pic>
      <p:pic>
        <p:nvPicPr>
          <p:cNvPr id="6" name="Afbeelding 5">
            <a:extLst>
              <a:ext uri="{FF2B5EF4-FFF2-40B4-BE49-F238E27FC236}">
                <a16:creationId xmlns:a16="http://schemas.microsoft.com/office/drawing/2014/main" id="{ACAAE637-D31F-C9C4-1D2B-E62F10FB55A4}"/>
              </a:ext>
            </a:extLst>
          </p:cNvPr>
          <p:cNvPicPr>
            <a:picLocks noChangeAspect="1"/>
          </p:cNvPicPr>
          <p:nvPr/>
        </p:nvPicPr>
        <p:blipFill rotWithShape="1">
          <a:blip r:embed="rId3"/>
          <a:srcRect l="34406" t="31779" r="54701" b="14788"/>
          <a:stretch/>
        </p:blipFill>
        <p:spPr>
          <a:xfrm>
            <a:off x="6140236" y="1682702"/>
            <a:ext cx="1463721" cy="4786277"/>
          </a:xfrm>
          <a:prstGeom prst="rect">
            <a:avLst/>
          </a:prstGeom>
        </p:spPr>
      </p:pic>
      <p:sp>
        <p:nvSpPr>
          <p:cNvPr id="2" name="Title 1"/>
          <p:cNvSpPr>
            <a:spLocks noGrp="1"/>
          </p:cNvSpPr>
          <p:nvPr>
            <p:ph type="title"/>
          </p:nvPr>
        </p:nvSpPr>
        <p:spPr>
          <a:xfrm>
            <a:off x="656457" y="1063707"/>
            <a:ext cx="10392834" cy="823912"/>
          </a:xfrm>
        </p:spPr>
        <p:txBody>
          <a:bodyPr>
            <a:normAutofit fontScale="90000"/>
          </a:bodyPr>
          <a:lstStyle/>
          <a:p>
            <a:br>
              <a:rPr lang="en-US" sz="3200" b="1" dirty="0">
                <a:latin typeface="Calibri" panose="020F0502020204030204" pitchFamily="34" charset="0"/>
                <a:ea typeface="Calibri" panose="020F0502020204030204" pitchFamily="34" charset="0"/>
                <a:cs typeface="Calibri" panose="020F0502020204030204" pitchFamily="34" charset="0"/>
              </a:rPr>
            </a:br>
            <a:r>
              <a:rPr lang="en-US" sz="3200" b="1" dirty="0" err="1">
                <a:latin typeface="Calibri" panose="020F0502020204030204" pitchFamily="34" charset="0"/>
                <a:ea typeface="Calibri" panose="020F0502020204030204" pitchFamily="34" charset="0"/>
                <a:cs typeface="Calibri" panose="020F0502020204030204" pitchFamily="34" charset="0"/>
              </a:rPr>
              <a:t>Activiteit</a:t>
            </a:r>
            <a:r>
              <a:rPr lang="en-US" sz="3200" b="1" dirty="0">
                <a:latin typeface="Calibri" panose="020F0502020204030204" pitchFamily="34" charset="0"/>
                <a:ea typeface="Calibri" panose="020F0502020204030204" pitchFamily="34" charset="0"/>
                <a:cs typeface="Calibri" panose="020F0502020204030204" pitchFamily="34" charset="0"/>
              </a:rPr>
              <a:t> 7: Als </a:t>
            </a:r>
            <a:r>
              <a:rPr lang="en-US" sz="3200" b="1" dirty="0" err="1">
                <a:latin typeface="Calibri" panose="020F0502020204030204" pitchFamily="34" charset="0"/>
                <a:ea typeface="Calibri" panose="020F0502020204030204" pitchFamily="34" charset="0"/>
                <a:cs typeface="Calibri" panose="020F0502020204030204" pitchFamily="34" charset="0"/>
              </a:rPr>
              <a:t>ik</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weet</a:t>
            </a:r>
            <a:r>
              <a:rPr lang="en-US" sz="3200" b="1" dirty="0">
                <a:latin typeface="Calibri" panose="020F0502020204030204" pitchFamily="34" charset="0"/>
                <a:ea typeface="Calibri" panose="020F0502020204030204" pitchFamily="34" charset="0"/>
                <a:cs typeface="Calibri" panose="020F0502020204030204" pitchFamily="34" charset="0"/>
              </a:rPr>
              <a:t> wat </a:t>
            </a:r>
            <a:r>
              <a:rPr lang="en-US" sz="3200" b="1" dirty="0" err="1">
                <a:latin typeface="Calibri" panose="020F0502020204030204" pitchFamily="34" charset="0"/>
                <a:ea typeface="Calibri" panose="020F0502020204030204" pitchFamily="34" charset="0"/>
                <a:cs typeface="Calibri" panose="020F0502020204030204" pitchFamily="34" charset="0"/>
              </a:rPr>
              <a:t>ik</a:t>
            </a:r>
            <a:r>
              <a:rPr lang="en-US" sz="3200" b="1" dirty="0">
                <a:latin typeface="Calibri" panose="020F0502020204030204" pitchFamily="34" charset="0"/>
                <a:ea typeface="Calibri" panose="020F0502020204030204" pitchFamily="34" charset="0"/>
                <a:cs typeface="Calibri" panose="020F0502020204030204" pitchFamily="34" charset="0"/>
              </a:rPr>
              <a:t> nu </a:t>
            </a:r>
            <a:r>
              <a:rPr lang="en-US" sz="3200" b="1" dirty="0" err="1">
                <a:latin typeface="Calibri" panose="020F0502020204030204" pitchFamily="34" charset="0"/>
                <a:ea typeface="Calibri" panose="020F0502020204030204" pitchFamily="34" charset="0"/>
                <a:cs typeface="Calibri" panose="020F0502020204030204" pitchFamily="34" charset="0"/>
              </a:rPr>
              <a:t>weet</a:t>
            </a:r>
            <a:r>
              <a:rPr lang="en-US" sz="3200" b="1" dirty="0">
                <a:latin typeface="Calibri" panose="020F0502020204030204" pitchFamily="34" charset="0"/>
                <a:ea typeface="Calibri" panose="020F0502020204030204" pitchFamily="34" charset="0"/>
                <a:cs typeface="Calibri" panose="020F0502020204030204" pitchFamily="34" charset="0"/>
              </a:rPr>
              <a:t>, wat </a:t>
            </a:r>
            <a:r>
              <a:rPr lang="en-US" sz="3200" b="1" dirty="0" err="1">
                <a:latin typeface="Calibri" panose="020F0502020204030204" pitchFamily="34" charset="0"/>
                <a:ea typeface="Calibri" panose="020F0502020204030204" pitchFamily="34" charset="0"/>
                <a:cs typeface="Calibri" panose="020F0502020204030204" pitchFamily="34" charset="0"/>
              </a:rPr>
              <a:t>betekent</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dit</a:t>
            </a:r>
            <a:r>
              <a:rPr lang="en-US" sz="3200" b="1" dirty="0">
                <a:latin typeface="Calibri" panose="020F0502020204030204" pitchFamily="34" charset="0"/>
                <a:ea typeface="Calibri" panose="020F0502020204030204" pitchFamily="34" charset="0"/>
                <a:cs typeface="Calibri" panose="020F0502020204030204" pitchFamily="34" charset="0"/>
              </a:rPr>
              <a:t> dan </a:t>
            </a:r>
            <a:r>
              <a:rPr lang="en-US" sz="3200" b="1" dirty="0" err="1">
                <a:latin typeface="Calibri" panose="020F0502020204030204" pitchFamily="34" charset="0"/>
                <a:ea typeface="Calibri" panose="020F0502020204030204" pitchFamily="34" charset="0"/>
                <a:cs typeface="Calibri" panose="020F0502020204030204" pitchFamily="34" charset="0"/>
              </a:rPr>
              <a:t>voor</a:t>
            </a:r>
            <a:r>
              <a:rPr lang="en-US" sz="3200" b="1" dirty="0">
                <a:latin typeface="Calibri" panose="020F0502020204030204" pitchFamily="34" charset="0"/>
                <a:ea typeface="Calibri" panose="020F0502020204030204" pitchFamily="34" charset="0"/>
                <a:cs typeface="Calibri" panose="020F0502020204030204" pitchFamily="34" charset="0"/>
              </a:rPr>
              <a:t> het door </a:t>
            </a:r>
            <a:r>
              <a:rPr lang="en-US" sz="3200" b="1" dirty="0" err="1">
                <a:latin typeface="Calibri" panose="020F0502020204030204" pitchFamily="34" charset="0"/>
                <a:ea typeface="Calibri" panose="020F0502020204030204" pitchFamily="34" charset="0"/>
                <a:cs typeface="Calibri" panose="020F0502020204030204" pitchFamily="34" charset="0"/>
              </a:rPr>
              <a:t>mij</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te</a:t>
            </a:r>
            <a:r>
              <a:rPr lang="en-US" sz="3200" b="1" dirty="0">
                <a:latin typeface="Calibri" panose="020F0502020204030204" pitchFamily="34" charset="0"/>
                <a:ea typeface="Calibri" panose="020F0502020204030204" pitchFamily="34" charset="0"/>
                <a:cs typeface="Calibri" panose="020F0502020204030204" pitchFamily="34" charset="0"/>
              </a:rPr>
              <a:t> </a:t>
            </a:r>
            <a:r>
              <a:rPr lang="en-US" sz="3200" b="1" dirty="0" err="1">
                <a:latin typeface="Calibri" panose="020F0502020204030204" pitchFamily="34" charset="0"/>
                <a:ea typeface="Calibri" panose="020F0502020204030204" pitchFamily="34" charset="0"/>
                <a:cs typeface="Calibri" panose="020F0502020204030204" pitchFamily="34" charset="0"/>
              </a:rPr>
              <a:t>ontwikkelen</a:t>
            </a:r>
            <a:r>
              <a:rPr lang="en-US" sz="3200" b="1" dirty="0">
                <a:latin typeface="Calibri" panose="020F0502020204030204" pitchFamily="34" charset="0"/>
                <a:ea typeface="Calibri" panose="020F0502020204030204" pitchFamily="34" charset="0"/>
                <a:cs typeface="Calibri" panose="020F0502020204030204" pitchFamily="34" charset="0"/>
              </a:rPr>
              <a:t> tool? </a:t>
            </a:r>
            <a:r>
              <a:rPr lang="en-US" sz="3200" b="1" dirty="0" err="1">
                <a:latin typeface="Calibri" panose="020F0502020204030204" pitchFamily="34" charset="0"/>
                <a:ea typeface="Calibri" panose="020F0502020204030204" pitchFamily="34" charset="0"/>
                <a:cs typeface="Calibri" panose="020F0502020204030204" pitchFamily="34" charset="0"/>
              </a:rPr>
              <a:t>Ideeën</a:t>
            </a:r>
            <a:r>
              <a:rPr lang="en-US" sz="3200" b="1" dirty="0">
                <a:latin typeface="Calibri" panose="020F0502020204030204" pitchFamily="34" charset="0"/>
                <a:ea typeface="Calibri" panose="020F0502020204030204" pitchFamily="34" charset="0"/>
                <a:cs typeface="Calibri" panose="020F0502020204030204" pitchFamily="34" charset="0"/>
              </a:rPr>
              <a:t> carrousel.</a:t>
            </a:r>
            <a:br>
              <a:rPr lang="nl-BQ" sz="1800" b="1" kern="100" dirty="0">
                <a:solidFill>
                  <a:srgbClr val="1F3763"/>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Slide Number Placeholder 6"/>
          <p:cNvSpPr>
            <a:spLocks noGrp="1"/>
          </p:cNvSpPr>
          <p:nvPr>
            <p:ph type="sldNum" sz="quarter" idx="12"/>
          </p:nvPr>
        </p:nvSpPr>
        <p:spPr/>
        <p:txBody>
          <a:bodyPr/>
          <a:lstStyle/>
          <a:p>
            <a:fld id="{9CD8D479-8942-46E8-A226-A4E01F7A105C}" type="slidenum">
              <a:rPr lang="en-US" smtClean="0"/>
              <a:t>12</a:t>
            </a:fld>
            <a:endParaRPr lang="en-US" dirty="0"/>
          </a:p>
        </p:txBody>
      </p:sp>
      <p:sp>
        <p:nvSpPr>
          <p:cNvPr id="8" name="Date Placeholder 7"/>
          <p:cNvSpPr>
            <a:spLocks noGrp="1"/>
          </p:cNvSpPr>
          <p:nvPr>
            <p:ph type="dt" sz="half" idx="10"/>
          </p:nvPr>
        </p:nvSpPr>
        <p:spPr/>
        <p:txBody>
          <a:bodyPr/>
          <a:lstStyle/>
          <a:p>
            <a:endParaRPr lang="en-US" dirty="0"/>
          </a:p>
        </p:txBody>
      </p:sp>
      <p:sp>
        <p:nvSpPr>
          <p:cNvPr id="9" name="Footer Placeholder 8"/>
          <p:cNvSpPr>
            <a:spLocks noGrp="1"/>
          </p:cNvSpPr>
          <p:nvPr>
            <p:ph type="ftr" sz="quarter" idx="11"/>
          </p:nvPr>
        </p:nvSpPr>
        <p:spPr/>
        <p:txBody>
          <a:bodyPr/>
          <a:lstStyle/>
          <a:p>
            <a:endParaRPr lang="en-US"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sz="half" idx="2"/>
          </p:nvPr>
        </p:nvSpPr>
        <p:spPr>
          <a:xfrm>
            <a:off x="551815" y="1682702"/>
            <a:ext cx="5366253" cy="4428101"/>
          </a:xfrm>
        </p:spPr>
        <p:txBody>
          <a:bodyPr>
            <a:normAutofit fontScale="85000" lnSpcReduction="10000"/>
          </a:bodyPr>
          <a:lstStyle/>
          <a:p>
            <a:pPr>
              <a:lnSpc>
                <a:spcPct val="107000"/>
              </a:lnSpc>
              <a:spcAft>
                <a:spcPts val="800"/>
              </a:spcAft>
            </a:pPr>
            <a:r>
              <a:rPr lang="nl-NL" sz="1800" b="1" kern="100" dirty="0">
                <a:effectLst/>
                <a:latin typeface="Calibri" panose="020F0502020204030204" pitchFamily="34" charset="0"/>
                <a:ea typeface="Calibri" panose="020F0502020204030204" pitchFamily="34" charset="0"/>
                <a:cs typeface="Calibri" panose="020F0502020204030204" pitchFamily="34" charset="0"/>
              </a:rPr>
              <a:t>Opdracht in projectgroepen:</a:t>
            </a:r>
          </a:p>
          <a:p>
            <a:pPr>
              <a:lnSpc>
                <a:spcPct val="107000"/>
              </a:lnSpc>
              <a:spcAft>
                <a:spcPts val="800"/>
              </a:spcAft>
            </a:pPr>
            <a:r>
              <a:rPr lang="nl-BQ" sz="1800" kern="100" dirty="0">
                <a:effectLst/>
                <a:latin typeface="Calibri" panose="020F0502020204030204" pitchFamily="34" charset="0"/>
                <a:ea typeface="Calibri" panose="020F0502020204030204" pitchFamily="34" charset="0"/>
                <a:cs typeface="Calibri" panose="020F0502020204030204" pitchFamily="34" charset="0"/>
              </a:rPr>
              <a:t>Wat</a:t>
            </a:r>
            <a:r>
              <a:rPr lang="nl-BQ"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zou</a:t>
            </a:r>
            <a:r>
              <a:rPr lang="nl-BQ"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NL" sz="1800" kern="100" spc="-5" dirty="0">
                <a:effectLst/>
                <a:latin typeface="Calibri" panose="020F0502020204030204" pitchFamily="34" charset="0"/>
                <a:ea typeface="Calibri" panose="020F0502020204030204" pitchFamily="34" charset="0"/>
                <a:cs typeface="Calibri" panose="020F0502020204030204" pitchFamily="34" charset="0"/>
              </a:rPr>
              <a:t>jij als </a:t>
            </a:r>
            <a:r>
              <a:rPr lang="nl-BQ" sz="1800" kern="100" dirty="0">
                <a:effectLst/>
                <a:latin typeface="Calibri" panose="020F0502020204030204" pitchFamily="34" charset="0"/>
                <a:ea typeface="Calibri" panose="020F0502020204030204" pitchFamily="34" charset="0"/>
                <a:cs typeface="Calibri" panose="020F0502020204030204" pitchFamily="34" charset="0"/>
              </a:rPr>
              <a:t>jeugd</a:t>
            </a:r>
            <a:r>
              <a:rPr lang="nl-NL" sz="1800" kern="100" dirty="0">
                <a:effectLst/>
                <a:latin typeface="Calibri" panose="020F0502020204030204" pitchFamily="34" charset="0"/>
                <a:ea typeface="Calibri" panose="020F0502020204030204" pitchFamily="34" charset="0"/>
                <a:cs typeface="Calibri" panose="020F0502020204030204" pitchFamily="34" charset="0"/>
              </a:rPr>
              <a:t> kunnen doen om andere mensen</a:t>
            </a:r>
            <a:r>
              <a:rPr lang="nl-NL"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positief</a:t>
            </a:r>
            <a:r>
              <a:rPr lang="nl-BQ" sz="1800" kern="100" spc="-5" dirty="0">
                <a:effectLst/>
                <a:latin typeface="Calibri" panose="020F0502020204030204" pitchFamily="34" charset="0"/>
                <a:ea typeface="Calibri" panose="020F0502020204030204" pitchFamily="34" charset="0"/>
                <a:cs typeface="Calibri" panose="020F0502020204030204" pitchFamily="34" charset="0"/>
              </a:rPr>
              <a:t> </a:t>
            </a:r>
            <a:r>
              <a:rPr lang="nl-NL" sz="1800" kern="100" dirty="0">
                <a:effectLst/>
                <a:latin typeface="Calibri" panose="020F0502020204030204" pitchFamily="34" charset="0"/>
                <a:ea typeface="Calibri" panose="020F0502020204030204" pitchFamily="34" charset="0"/>
                <a:cs typeface="Calibri" panose="020F0502020204030204" pitchFamily="34" charset="0"/>
              </a:rPr>
              <a:t>te </a:t>
            </a:r>
            <a:r>
              <a:rPr lang="nl-BQ" sz="1800" kern="100" dirty="0">
                <a:effectLst/>
                <a:latin typeface="Calibri" panose="020F0502020204030204" pitchFamily="34" charset="0"/>
                <a:ea typeface="Calibri" panose="020F0502020204030204" pitchFamily="34" charset="0"/>
                <a:cs typeface="Calibri" panose="020F0502020204030204" pitchFamily="34" charset="0"/>
              </a:rPr>
              <a:t>beïnvloeden</a:t>
            </a:r>
            <a:r>
              <a:rPr lang="nl-BQ" sz="1800" kern="100" spc="-15"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om meer</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te</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doen</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voor</a:t>
            </a:r>
            <a:r>
              <a:rPr lang="nl-BQ" sz="1800" kern="100" spc="-20" dirty="0">
                <a:effectLst/>
                <a:latin typeface="Calibri" panose="020F0502020204030204" pitchFamily="34" charset="0"/>
                <a:ea typeface="Calibri" panose="020F0502020204030204" pitchFamily="34" charset="0"/>
                <a:cs typeface="Calibri" panose="020F0502020204030204" pitchFamily="34" charset="0"/>
              </a:rPr>
              <a:t> </a:t>
            </a:r>
            <a:r>
              <a:rPr lang="nl-NL" sz="1800" kern="100" dirty="0">
                <a:effectLst/>
                <a:latin typeface="Calibri" panose="020F0502020204030204" pitchFamily="34" charset="0"/>
                <a:ea typeface="Calibri" panose="020F0502020204030204" pitchFamily="34" charset="0"/>
                <a:cs typeface="Calibri" panose="020F0502020204030204" pitchFamily="34" charset="0"/>
              </a:rPr>
              <a:t>de natuur op Bonaire?</a:t>
            </a:r>
            <a:endParaRPr lang="nl-BQ"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Q" sz="1800" kern="100" dirty="0">
                <a:effectLst/>
                <a:latin typeface="Calibri" panose="020F0502020204030204" pitchFamily="34" charset="0"/>
                <a:ea typeface="Calibri" panose="020F0502020204030204" pitchFamily="34" charset="0"/>
                <a:cs typeface="Calibri" panose="020F0502020204030204" pitchFamily="34" charset="0"/>
              </a:rPr>
              <a:t>Let</a:t>
            </a:r>
            <a:r>
              <a:rPr lang="nl-BQ" sz="18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kern="100" dirty="0">
                <a:effectLst/>
                <a:latin typeface="Calibri" panose="020F0502020204030204" pitchFamily="34" charset="0"/>
                <a:ea typeface="Calibri" panose="020F0502020204030204" pitchFamily="34" charset="0"/>
                <a:cs typeface="Calibri" panose="020F0502020204030204" pitchFamily="34" charset="0"/>
              </a:rPr>
              <a:t>wel:</a:t>
            </a:r>
            <a:r>
              <a:rPr lang="nl-BQ" sz="1800" kern="100" spc="-2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een</a:t>
            </a:r>
            <a:r>
              <a:rPr lang="nl-BQ" sz="1800" b="1"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campagne</a:t>
            </a:r>
            <a:r>
              <a:rPr lang="nl-BQ" sz="1800" b="1" kern="100" spc="-25"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om</a:t>
            </a:r>
            <a:r>
              <a:rPr lang="nl-BQ" sz="1800" b="1" kern="100" spc="-2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minder</a:t>
            </a:r>
            <a:r>
              <a:rPr lang="nl-BQ" sz="1800" b="1"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vlees</a:t>
            </a:r>
            <a:r>
              <a:rPr lang="nl-BQ" sz="1800" b="1" kern="100" spc="-25"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te</a:t>
            </a:r>
            <a:r>
              <a:rPr lang="nl-BQ" sz="1800" b="1" kern="100" spc="-10" dirty="0">
                <a:effectLst/>
                <a:latin typeface="Calibri" panose="020F0502020204030204" pitchFamily="34" charset="0"/>
                <a:ea typeface="Calibri" panose="020F0502020204030204" pitchFamily="34" charset="0"/>
                <a:cs typeface="Calibri" panose="020F0502020204030204" pitchFamily="34" charset="0"/>
              </a:rPr>
              <a:t>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eten </a:t>
            </a:r>
            <a:r>
              <a:rPr lang="nl-BQ" sz="1800" kern="100" dirty="0">
                <a:effectLst/>
                <a:latin typeface="Calibri" panose="020F0502020204030204" pitchFamily="34" charset="0"/>
                <a:ea typeface="Calibri" panose="020F0502020204030204" pitchFamily="34" charset="0"/>
                <a:cs typeface="Calibri" panose="020F0502020204030204" pitchFamily="34" charset="0"/>
              </a:rPr>
              <a:t>of minder plastic te gebruiken is ook een mooie mogelijkheid voor Bonaire. Dat kan ook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een ‘tool’ </a:t>
            </a:r>
            <a:r>
              <a:rPr lang="nl-BQ" sz="1800" kern="100" dirty="0">
                <a:effectLst/>
                <a:latin typeface="Calibri" panose="020F0502020204030204" pitchFamily="34" charset="0"/>
                <a:ea typeface="Calibri" panose="020F0502020204030204" pitchFamily="34" charset="0"/>
                <a:cs typeface="Calibri" panose="020F0502020204030204" pitchFamily="34" charset="0"/>
              </a:rPr>
              <a:t>zijn: </a:t>
            </a:r>
            <a:r>
              <a:rPr lang="nl-BQ" sz="1800" b="1" kern="100" dirty="0">
                <a:effectLst/>
                <a:latin typeface="Calibri" panose="020F0502020204030204" pitchFamily="34" charset="0"/>
                <a:ea typeface="Calibri" panose="020F0502020204030204" pitchFamily="34" charset="0"/>
                <a:cs typeface="Calibri" panose="020F0502020204030204" pitchFamily="34" charset="0"/>
              </a:rPr>
              <a:t>digitale filmpjes of folders om bewustwording te creëren </a:t>
            </a:r>
            <a:r>
              <a:rPr lang="nl-BQ" sz="1800" kern="100" dirty="0">
                <a:effectLst/>
                <a:latin typeface="Calibri" panose="020F0502020204030204" pitchFamily="34" charset="0"/>
                <a:ea typeface="Calibri" panose="020F0502020204030204" pitchFamily="34" charset="0"/>
                <a:cs typeface="Calibri" panose="020F0502020204030204" pitchFamily="34" charset="0"/>
              </a:rPr>
              <a:t>voor minder vlees eten.</a:t>
            </a:r>
            <a:endParaRPr lang="nl-NL" sz="1800" kern="1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nl-NL" sz="1800" kern="100" dirty="0">
                <a:latin typeface="Calibri" panose="020F0502020204030204" pitchFamily="34" charset="0"/>
                <a:ea typeface="Calibri" panose="020F0502020204030204" pitchFamily="34" charset="0"/>
                <a:cs typeface="Calibri" panose="020F0502020204030204" pitchFamily="34" charset="0"/>
              </a:rPr>
              <a:t>Projectgroepen schrijven </a:t>
            </a:r>
            <a:r>
              <a:rPr lang="nl-NL" sz="1800" b="1" kern="100" dirty="0">
                <a:latin typeface="Calibri" panose="020F0502020204030204" pitchFamily="34" charset="0"/>
                <a:ea typeface="Calibri" panose="020F0502020204030204" pitchFamily="34" charset="0"/>
                <a:cs typeface="Calibri" panose="020F0502020204030204" pitchFamily="34" charset="0"/>
              </a:rPr>
              <a:t>hun ideeën voor hun tool </a:t>
            </a:r>
            <a:r>
              <a:rPr lang="nl-NL" sz="1800" kern="100" dirty="0">
                <a:latin typeface="Calibri" panose="020F0502020204030204" pitchFamily="34" charset="0"/>
                <a:ea typeface="Calibri" panose="020F0502020204030204" pitchFamily="34" charset="0"/>
                <a:cs typeface="Calibri" panose="020F0502020204030204" pitchFamily="34" charset="0"/>
              </a:rPr>
              <a:t>op een flip-over. </a:t>
            </a:r>
          </a:p>
          <a:p>
            <a:pPr>
              <a:lnSpc>
                <a:spcPct val="107000"/>
              </a:lnSpc>
              <a:spcAft>
                <a:spcPts val="800"/>
              </a:spcAft>
            </a:pPr>
            <a:r>
              <a:rPr lang="nl-NL" sz="1800" kern="100" dirty="0">
                <a:latin typeface="Calibri" panose="020F0502020204030204" pitchFamily="34" charset="0"/>
                <a:ea typeface="Calibri" panose="020F0502020204030204" pitchFamily="34" charset="0"/>
                <a:cs typeface="Calibri" panose="020F0502020204030204" pitchFamily="34" charset="0"/>
              </a:rPr>
              <a:t>De flip-overs blijven op de tafel liggen, terwijl </a:t>
            </a:r>
            <a:r>
              <a:rPr lang="nl-NL" sz="1800" b="1" kern="100" dirty="0">
                <a:latin typeface="Calibri" panose="020F0502020204030204" pitchFamily="34" charset="0"/>
                <a:ea typeface="Calibri" panose="020F0502020204030204" pitchFamily="34" charset="0"/>
                <a:cs typeface="Calibri" panose="020F0502020204030204" pitchFamily="34" charset="0"/>
              </a:rPr>
              <a:t>de projectgroepen rouleren</a:t>
            </a:r>
            <a:r>
              <a:rPr lang="nl-NL" sz="1800" kern="100" dirty="0">
                <a:latin typeface="Calibri" panose="020F0502020204030204" pitchFamily="34" charset="0"/>
                <a:ea typeface="Calibri" panose="020F0502020204030204" pitchFamily="34" charset="0"/>
                <a:cs typeface="Calibri" panose="020F0502020204030204" pitchFamily="34" charset="0"/>
              </a:rPr>
              <a:t> en elkaar mogen helpen door nieuwe inzichten en aanvullende ideeën op te schrijven. </a:t>
            </a:r>
          </a:p>
          <a:p>
            <a:pPr marL="0" indent="0">
              <a:lnSpc>
                <a:spcPct val="107000"/>
              </a:lnSpc>
              <a:spcAft>
                <a:spcPts val="800"/>
              </a:spcAft>
              <a:buNone/>
            </a:pPr>
            <a:r>
              <a:rPr lang="nl-NL" sz="1800" kern="100" dirty="0">
                <a:effectLst/>
                <a:latin typeface="Calibri" panose="020F0502020204030204" pitchFamily="34" charset="0"/>
                <a:ea typeface="Calibri" panose="020F0502020204030204" pitchFamily="34" charset="0"/>
                <a:cs typeface="Calibri" panose="020F0502020204030204" pitchFamily="34" charset="0"/>
              </a:rPr>
              <a:t>Tijd: 30 tot 60 minuten </a:t>
            </a:r>
            <a:endParaRPr lang="nl-BQ"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nl-BQ" dirty="0"/>
          </a:p>
        </p:txBody>
      </p:sp>
      <p:pic>
        <p:nvPicPr>
          <p:cNvPr id="11" name="Afbeelding 10">
            <a:extLst>
              <a:ext uri="{FF2B5EF4-FFF2-40B4-BE49-F238E27FC236}">
                <a16:creationId xmlns:a16="http://schemas.microsoft.com/office/drawing/2014/main" id="{F03660D9-0CDF-E700-6CCB-64F51EBCB779}"/>
              </a:ext>
            </a:extLst>
          </p:cNvPr>
          <p:cNvPicPr>
            <a:picLocks noChangeAspect="1"/>
          </p:cNvPicPr>
          <p:nvPr/>
        </p:nvPicPr>
        <p:blipFill rotWithShape="1">
          <a:blip r:embed="rId3"/>
          <a:srcRect l="46066" t="54050" r="28002" b="10871"/>
          <a:stretch/>
        </p:blipFill>
        <p:spPr>
          <a:xfrm>
            <a:off x="7603957" y="1759568"/>
            <a:ext cx="4317618" cy="3951515"/>
          </a:xfrm>
          <a:prstGeom prst="rect">
            <a:avLst/>
          </a:prstGeom>
        </p:spPr>
      </p:pic>
      <p:cxnSp>
        <p:nvCxnSpPr>
          <p:cNvPr id="16" name="Rechte verbindingslijn met pijl 15">
            <a:extLst>
              <a:ext uri="{FF2B5EF4-FFF2-40B4-BE49-F238E27FC236}">
                <a16:creationId xmlns:a16="http://schemas.microsoft.com/office/drawing/2014/main" id="{0A5329E9-14C8-9ECA-C549-62E0AF4C93DC}"/>
              </a:ext>
            </a:extLst>
          </p:cNvPr>
          <p:cNvCxnSpPr/>
          <p:nvPr/>
        </p:nvCxnSpPr>
        <p:spPr>
          <a:xfrm flipH="1">
            <a:off x="7071130" y="2690121"/>
            <a:ext cx="1065654" cy="132974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29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534" y="-292159"/>
            <a:ext cx="4529869" cy="2532888"/>
          </a:xfrm>
        </p:spPr>
        <p:txBody>
          <a:bodyPr anchor="b">
            <a:normAutofit/>
          </a:bodyPr>
          <a:lstStyle/>
          <a:p>
            <a:br>
              <a:rPr lang="en-US" b="1" dirty="0"/>
            </a:br>
            <a:r>
              <a:rPr lang="en-US" b="1" dirty="0" err="1">
                <a:latin typeface="Calibri" panose="020F0502020204030204" pitchFamily="34" charset="0"/>
                <a:ea typeface="Calibri" panose="020F0502020204030204" pitchFamily="34" charset="0"/>
                <a:cs typeface="Calibri" panose="020F0502020204030204" pitchFamily="34" charset="0"/>
              </a:rPr>
              <a:t>Activiteit</a:t>
            </a:r>
            <a:r>
              <a:rPr lang="en-US" b="1" dirty="0">
                <a:latin typeface="Calibri" panose="020F0502020204030204" pitchFamily="34" charset="0"/>
                <a:ea typeface="Calibri" panose="020F0502020204030204" pitchFamily="34" charset="0"/>
                <a:cs typeface="Calibri" panose="020F0502020204030204" pitchFamily="34" charset="0"/>
              </a:rPr>
              <a:t> 8: </a:t>
            </a:r>
            <a:r>
              <a:rPr lang="en-US" b="1" dirty="0" err="1">
                <a:latin typeface="Calibri" panose="020F0502020204030204" pitchFamily="34" charset="0"/>
                <a:ea typeface="Calibri" panose="020F0502020204030204" pitchFamily="34" charset="0"/>
                <a:cs typeface="Calibri" panose="020F0502020204030204" pitchFamily="34" charset="0"/>
              </a:rPr>
              <a:t>Maken</a:t>
            </a:r>
            <a:r>
              <a:rPr lang="en-US" b="1" dirty="0">
                <a:latin typeface="Calibri" panose="020F0502020204030204" pitchFamily="34" charset="0"/>
                <a:ea typeface="Calibri" panose="020F0502020204030204" pitchFamily="34" charset="0"/>
                <a:cs typeface="Calibri" panose="020F0502020204030204" pitchFamily="34" charset="0"/>
              </a:rPr>
              <a:t> van de tool of het instrument</a:t>
            </a:r>
            <a:br>
              <a:rPr lang="nl-BQ" b="1" kern="100" dirty="0">
                <a:effectLst/>
              </a:rPr>
            </a:br>
            <a:endParaRPr lang="en-US" b="1"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type="body" sz="half" idx="2"/>
          </p:nvPr>
        </p:nvSpPr>
        <p:spPr>
          <a:xfrm>
            <a:off x="7448534" y="1983018"/>
            <a:ext cx="4033029" cy="4280278"/>
          </a:xfrm>
        </p:spPr>
        <p:txBody>
          <a:bodyPr>
            <a:normAutofit fontScale="92500" lnSpcReduction="20000"/>
          </a:bodyPr>
          <a:lstStyle/>
          <a:p>
            <a:pPr>
              <a:spcAft>
                <a:spcPts val="800"/>
              </a:spcAft>
            </a:pPr>
            <a:r>
              <a:rPr lang="nl-BQ" sz="2000" kern="100" dirty="0">
                <a:effectLst/>
                <a:latin typeface="Calibri" panose="020F0502020204030204" pitchFamily="34" charset="0"/>
                <a:ea typeface="Calibri" panose="020F0502020204030204" pitchFamily="34" charset="0"/>
                <a:cs typeface="Calibri" panose="020F0502020204030204" pitchFamily="34" charset="0"/>
              </a:rPr>
              <a:t>Wat</a:t>
            </a:r>
            <a:r>
              <a:rPr lang="nl-BQ" sz="20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zou</a:t>
            </a:r>
            <a:r>
              <a:rPr lang="nl-BQ" sz="2000" kern="100" spc="-5" dirty="0">
                <a:effectLst/>
                <a:latin typeface="Calibri" panose="020F0502020204030204" pitchFamily="34" charset="0"/>
                <a:ea typeface="Calibri" panose="020F0502020204030204" pitchFamily="34" charset="0"/>
                <a:cs typeface="Calibri" panose="020F0502020204030204" pitchFamily="34" charset="0"/>
              </a:rPr>
              <a:t> </a:t>
            </a:r>
            <a:r>
              <a:rPr lang="nl-NL" sz="2000" kern="100" spc="-5" dirty="0">
                <a:effectLst/>
                <a:latin typeface="Calibri" panose="020F0502020204030204" pitchFamily="34" charset="0"/>
                <a:ea typeface="Calibri" panose="020F0502020204030204" pitchFamily="34" charset="0"/>
                <a:cs typeface="Calibri" panose="020F0502020204030204" pitchFamily="34" charset="0"/>
              </a:rPr>
              <a:t>jij </a:t>
            </a:r>
            <a:r>
              <a:rPr lang="nl-NL" sz="2000" kern="100" dirty="0">
                <a:effectLst/>
                <a:latin typeface="Calibri" panose="020F0502020204030204" pitchFamily="34" charset="0"/>
                <a:ea typeface="Calibri" panose="020F0502020204030204" pitchFamily="34" charset="0"/>
                <a:cs typeface="Calibri" panose="020F0502020204030204" pitchFamily="34" charset="0"/>
              </a:rPr>
              <a:t>kunnen doen om andere mensen</a:t>
            </a:r>
            <a:r>
              <a:rPr lang="nl-NL" sz="2000" kern="100" spc="-5"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positief</a:t>
            </a:r>
            <a:r>
              <a:rPr lang="nl-BQ" sz="2000" kern="100" spc="-5" dirty="0">
                <a:effectLst/>
                <a:latin typeface="Calibri" panose="020F0502020204030204" pitchFamily="34" charset="0"/>
                <a:ea typeface="Calibri" panose="020F0502020204030204" pitchFamily="34" charset="0"/>
                <a:cs typeface="Calibri" panose="020F0502020204030204" pitchFamily="34" charset="0"/>
              </a:rPr>
              <a:t> </a:t>
            </a:r>
            <a:r>
              <a:rPr lang="nl-NL" sz="2000" kern="100" dirty="0">
                <a:effectLst/>
                <a:latin typeface="Calibri" panose="020F0502020204030204" pitchFamily="34" charset="0"/>
                <a:ea typeface="Calibri" panose="020F0502020204030204" pitchFamily="34" charset="0"/>
                <a:cs typeface="Calibri" panose="020F0502020204030204" pitchFamily="34" charset="0"/>
              </a:rPr>
              <a:t>te </a:t>
            </a:r>
            <a:r>
              <a:rPr lang="nl-BQ" sz="2000" kern="100" dirty="0">
                <a:effectLst/>
                <a:latin typeface="Calibri" panose="020F0502020204030204" pitchFamily="34" charset="0"/>
                <a:ea typeface="Calibri" panose="020F0502020204030204" pitchFamily="34" charset="0"/>
                <a:cs typeface="Calibri" panose="020F0502020204030204" pitchFamily="34" charset="0"/>
              </a:rPr>
              <a:t>beïnvloeden</a:t>
            </a:r>
            <a:r>
              <a:rPr lang="nl-BQ" sz="2000" kern="100" spc="-15"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om meer</a:t>
            </a:r>
            <a:r>
              <a:rPr lang="nl-BQ" sz="20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te</a:t>
            </a:r>
            <a:r>
              <a:rPr lang="nl-BQ" sz="20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doen</a:t>
            </a:r>
            <a:r>
              <a:rPr lang="nl-BQ" sz="2000" kern="100" spc="-10" dirty="0">
                <a:effectLst/>
                <a:latin typeface="Calibri" panose="020F0502020204030204" pitchFamily="34" charset="0"/>
                <a:ea typeface="Calibri" panose="020F0502020204030204" pitchFamily="34" charset="0"/>
                <a:cs typeface="Calibri" panose="020F0502020204030204" pitchFamily="34" charset="0"/>
              </a:rPr>
              <a:t> </a:t>
            </a:r>
            <a:r>
              <a:rPr lang="nl-BQ" sz="2000" kern="100" dirty="0">
                <a:effectLst/>
                <a:latin typeface="Calibri" panose="020F0502020204030204" pitchFamily="34" charset="0"/>
                <a:ea typeface="Calibri" panose="020F0502020204030204" pitchFamily="34" charset="0"/>
                <a:cs typeface="Calibri" panose="020F0502020204030204" pitchFamily="34" charset="0"/>
              </a:rPr>
              <a:t>voor</a:t>
            </a:r>
            <a:r>
              <a:rPr lang="nl-BQ" sz="2000" kern="100" spc="-20" dirty="0">
                <a:effectLst/>
                <a:latin typeface="Calibri" panose="020F0502020204030204" pitchFamily="34" charset="0"/>
                <a:ea typeface="Calibri" panose="020F0502020204030204" pitchFamily="34" charset="0"/>
                <a:cs typeface="Calibri" panose="020F0502020204030204" pitchFamily="34" charset="0"/>
              </a:rPr>
              <a:t> </a:t>
            </a:r>
            <a:r>
              <a:rPr lang="nl-NL" sz="2000" kern="100" dirty="0">
                <a:effectLst/>
                <a:latin typeface="Calibri" panose="020F0502020204030204" pitchFamily="34" charset="0"/>
                <a:ea typeface="Calibri" panose="020F0502020204030204" pitchFamily="34" charset="0"/>
                <a:cs typeface="Calibri" panose="020F0502020204030204" pitchFamily="34" charset="0"/>
              </a:rPr>
              <a:t>de natuur op Bonaire?</a:t>
            </a:r>
            <a:endParaRPr lang="nl-BQ" sz="2000" kern="100" dirty="0">
              <a:effectLst/>
              <a:latin typeface="Calibri" panose="020F0502020204030204" pitchFamily="34" charset="0"/>
              <a:ea typeface="Calibri" panose="020F0502020204030204" pitchFamily="34" charset="0"/>
              <a:cs typeface="Calibri" panose="020F0502020204030204" pitchFamily="34" charset="0"/>
            </a:endParaRPr>
          </a:p>
          <a:p>
            <a:r>
              <a:rPr lang="nl-NL" sz="1800" dirty="0">
                <a:effectLst/>
                <a:latin typeface="Calibri" panose="020F0502020204030204" pitchFamily="34" charset="0"/>
                <a:ea typeface="Calibri" panose="020F0502020204030204" pitchFamily="34" charset="0"/>
                <a:cs typeface="Calibri" panose="020F0502020204030204" pitchFamily="34" charset="0"/>
              </a:rPr>
              <a:t>Hierbij een concreet </a:t>
            </a:r>
            <a:r>
              <a:rPr lang="nl-NL"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voorbeeld</a:t>
            </a:r>
            <a:r>
              <a:rPr lang="nl-NL" sz="1800" b="1" dirty="0">
                <a:effectLst/>
                <a:latin typeface="Calibri" panose="020F0502020204030204" pitchFamily="34" charset="0"/>
                <a:ea typeface="Calibri" panose="020F0502020204030204" pitchFamily="34" charset="0"/>
                <a:cs typeface="Calibri" panose="020F0502020204030204" pitchFamily="34" charset="0"/>
              </a:rPr>
              <a:t>.</a:t>
            </a:r>
            <a:r>
              <a:rPr lang="nl-NL" sz="1800" dirty="0">
                <a:effectLst/>
                <a:latin typeface="Calibri" panose="020F0502020204030204" pitchFamily="34" charset="0"/>
                <a:ea typeface="Calibri" panose="020F0502020204030204" pitchFamily="34" charset="0"/>
                <a:cs typeface="Calibri" panose="020F0502020204030204" pitchFamily="34" charset="0"/>
              </a:rPr>
              <a:t>  Je hebt als onderwerp </a:t>
            </a:r>
            <a:r>
              <a:rPr lang="nl-NL" sz="1800" b="1" dirty="0">
                <a:effectLst/>
                <a:latin typeface="Calibri" panose="020F0502020204030204" pitchFamily="34" charset="0"/>
                <a:ea typeface="Calibri" panose="020F0502020204030204" pitchFamily="34" charset="0"/>
                <a:cs typeface="Calibri" panose="020F0502020204030204" pitchFamily="34" charset="0"/>
              </a:rPr>
              <a:t>de zeeschildpad </a:t>
            </a:r>
            <a:r>
              <a:rPr lang="nl-NL" sz="1800" dirty="0">
                <a:effectLst/>
                <a:latin typeface="Calibri" panose="020F0502020204030204" pitchFamily="34" charset="0"/>
                <a:ea typeface="Calibri" panose="020F0502020204030204" pitchFamily="34" charset="0"/>
                <a:cs typeface="Calibri" panose="020F0502020204030204" pitchFamily="34" charset="0"/>
              </a:rPr>
              <a:t>gekozen. Zeeschildpadden stikken soms in </a:t>
            </a:r>
            <a:r>
              <a:rPr lang="nl-NL" sz="1800" b="1" dirty="0">
                <a:effectLst/>
                <a:latin typeface="Calibri" panose="020F0502020204030204" pitchFamily="34" charset="0"/>
                <a:ea typeface="Calibri" panose="020F0502020204030204" pitchFamily="34" charset="0"/>
                <a:cs typeface="Calibri" panose="020F0502020204030204" pitchFamily="34" charset="0"/>
              </a:rPr>
              <a:t>plastic </a:t>
            </a:r>
            <a:r>
              <a:rPr lang="nl-NL" sz="1800" dirty="0">
                <a:effectLst/>
                <a:latin typeface="Calibri" panose="020F0502020204030204" pitchFamily="34" charset="0"/>
                <a:ea typeface="Calibri" panose="020F0502020204030204" pitchFamily="34" charset="0"/>
                <a:cs typeface="Calibri" panose="020F0502020204030204" pitchFamily="34" charset="0"/>
              </a:rPr>
              <a:t>(ballonnen). Veel mensen (op de hele wereld, niet alleen op Bonaire) gebruiken</a:t>
            </a:r>
            <a:r>
              <a:rPr lang="nl-NL" sz="1800" spc="-20" dirty="0">
                <a:effectLst/>
                <a:latin typeface="Calibri" panose="020F0502020204030204" pitchFamily="34" charset="0"/>
                <a:ea typeface="Calibri" panose="020F0502020204030204" pitchFamily="34" charset="0"/>
                <a:cs typeface="Calibri" panose="020F0502020204030204" pitchFamily="34" charset="0"/>
              </a:rPr>
              <a:t> </a:t>
            </a:r>
            <a:r>
              <a:rPr lang="nl-NL" sz="1800" dirty="0">
                <a:effectLst/>
                <a:latin typeface="Calibri" panose="020F0502020204030204" pitchFamily="34" charset="0"/>
                <a:ea typeface="Calibri" panose="020F0502020204030204" pitchFamily="34" charset="0"/>
                <a:cs typeface="Calibri" panose="020F0502020204030204" pitchFamily="34" charset="0"/>
              </a:rPr>
              <a:t>ballonnen</a:t>
            </a:r>
            <a:r>
              <a:rPr lang="nl-NL" sz="1800" spc="-20" dirty="0">
                <a:effectLst/>
                <a:latin typeface="Calibri" panose="020F0502020204030204" pitchFamily="34" charset="0"/>
                <a:ea typeface="Calibri" panose="020F0502020204030204" pitchFamily="34" charset="0"/>
                <a:cs typeface="Calibri" panose="020F0502020204030204" pitchFamily="34" charset="0"/>
              </a:rPr>
              <a:t> </a:t>
            </a:r>
            <a:r>
              <a:rPr lang="nl-NL" sz="1800" dirty="0">
                <a:effectLst/>
                <a:latin typeface="Calibri" panose="020F0502020204030204" pitchFamily="34" charset="0"/>
                <a:ea typeface="Calibri" panose="020F0502020204030204" pitchFamily="34" charset="0"/>
                <a:cs typeface="Calibri" panose="020F0502020204030204" pitchFamily="34" charset="0"/>
              </a:rPr>
              <a:t>om</a:t>
            </a:r>
            <a:r>
              <a:rPr lang="nl-NL" sz="1800" spc="-3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verjaardagsfeestjes</a:t>
            </a:r>
            <a:r>
              <a:rPr lang="nl-NL" sz="1800" b="1" spc="-15"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mee</a:t>
            </a:r>
            <a:r>
              <a:rPr lang="nl-NL" sz="1800" b="1" spc="-3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te</a:t>
            </a:r>
            <a:r>
              <a:rPr lang="nl-NL" sz="1800" b="1" spc="-10" dirty="0">
                <a:effectLst/>
                <a:latin typeface="Calibri" panose="020F0502020204030204" pitchFamily="34" charset="0"/>
                <a:ea typeface="Calibri" panose="020F0502020204030204" pitchFamily="34" charset="0"/>
                <a:cs typeface="Calibri" panose="020F0502020204030204" pitchFamily="34" charset="0"/>
              </a:rPr>
              <a:t> </a:t>
            </a:r>
            <a:r>
              <a:rPr lang="nl-NL" sz="1800" b="1" dirty="0">
                <a:effectLst/>
                <a:latin typeface="Calibri" panose="020F0502020204030204" pitchFamily="34" charset="0"/>
                <a:ea typeface="Calibri" panose="020F0502020204030204" pitchFamily="34" charset="0"/>
                <a:cs typeface="Calibri" panose="020F0502020204030204" pitchFamily="34" charset="0"/>
              </a:rPr>
              <a:t>versieren</a:t>
            </a:r>
            <a:r>
              <a:rPr lang="nl-NL" sz="1800" dirty="0">
                <a:effectLst/>
                <a:latin typeface="Calibri" panose="020F0502020204030204" pitchFamily="34" charset="0"/>
                <a:ea typeface="Calibri" panose="020F0502020204030204" pitchFamily="34" charset="0"/>
                <a:cs typeface="Calibri" panose="020F0502020204030204" pitchFamily="34" charset="0"/>
              </a:rPr>
              <a:t>.</a:t>
            </a:r>
            <a:r>
              <a:rPr lang="nl-NL" sz="1800" spc="-20" dirty="0">
                <a:effectLst/>
                <a:latin typeface="Calibri" panose="020F0502020204030204" pitchFamily="34" charset="0"/>
                <a:ea typeface="Calibri" panose="020F0502020204030204" pitchFamily="34" charset="0"/>
                <a:cs typeface="Calibri" panose="020F0502020204030204" pitchFamily="34" charset="0"/>
              </a:rPr>
              <a:t> </a:t>
            </a:r>
            <a:r>
              <a:rPr lang="nl-NL" sz="1800" dirty="0">
                <a:effectLst/>
                <a:latin typeface="Calibri" panose="020F0502020204030204" pitchFamily="34" charset="0"/>
                <a:ea typeface="Calibri" panose="020F0502020204030204" pitchFamily="34" charset="0"/>
                <a:cs typeface="Calibri" panose="020F0502020204030204" pitchFamily="34" charset="0"/>
              </a:rPr>
              <a:t>Ballonnen staan</a:t>
            </a:r>
            <a:r>
              <a:rPr lang="nl-NL" sz="1800" spc="-20" dirty="0">
                <a:effectLst/>
                <a:latin typeface="Calibri" panose="020F0502020204030204" pitchFamily="34" charset="0"/>
                <a:ea typeface="Calibri" panose="020F0502020204030204" pitchFamily="34" charset="0"/>
                <a:cs typeface="Calibri" panose="020F0502020204030204" pitchFamily="34" charset="0"/>
              </a:rPr>
              <a:t> </a:t>
            </a:r>
            <a:r>
              <a:rPr lang="nl-NL" sz="1800" dirty="0">
                <a:effectLst/>
                <a:latin typeface="Calibri" panose="020F0502020204030204" pitchFamily="34" charset="0"/>
                <a:ea typeface="Calibri" panose="020F0502020204030204" pitchFamily="34" charset="0"/>
                <a:cs typeface="Calibri" panose="020F0502020204030204" pitchFamily="34" charset="0"/>
              </a:rPr>
              <a:t>voor</a:t>
            </a:r>
            <a:r>
              <a:rPr lang="nl-NL" sz="1800" spc="-25" dirty="0">
                <a:effectLst/>
                <a:latin typeface="Calibri" panose="020F0502020204030204" pitchFamily="34" charset="0"/>
                <a:ea typeface="Calibri" panose="020F0502020204030204" pitchFamily="34" charset="0"/>
                <a:cs typeface="Calibri" panose="020F0502020204030204" pitchFamily="34" charset="0"/>
              </a:rPr>
              <a:t> </a:t>
            </a:r>
            <a:r>
              <a:rPr lang="nl-NL" sz="1800" dirty="0">
                <a:effectLst/>
                <a:latin typeface="Calibri" panose="020F0502020204030204" pitchFamily="34" charset="0"/>
                <a:ea typeface="Calibri" panose="020F0502020204030204" pitchFamily="34" charset="0"/>
                <a:cs typeface="Calibri" panose="020F0502020204030204" pitchFamily="34" charset="0"/>
              </a:rPr>
              <a:t>feest! Alleen zijn </a:t>
            </a:r>
            <a:r>
              <a:rPr lang="nl-NL" sz="1800" b="1" dirty="0">
                <a:effectLst/>
                <a:latin typeface="Calibri" panose="020F0502020204030204" pitchFamily="34" charset="0"/>
                <a:ea typeface="Calibri" panose="020F0502020204030204" pitchFamily="34" charset="0"/>
                <a:cs typeface="Calibri" panose="020F0502020204030204" pitchFamily="34" charset="0"/>
              </a:rPr>
              <a:t>plastic ballonnen een belasting voor het milieu</a:t>
            </a:r>
            <a:r>
              <a:rPr lang="nl-NL" sz="1800" dirty="0">
                <a:effectLst/>
                <a:latin typeface="Calibri" panose="020F0502020204030204" pitchFamily="34" charset="0"/>
                <a:ea typeface="Calibri" panose="020F0502020204030204" pitchFamily="34" charset="0"/>
                <a:cs typeface="Calibri" panose="020F0502020204030204" pitchFamily="34" charset="0"/>
              </a:rPr>
              <a:t> en komt het plastic vaak na 1 keer gebruiken op de afvalberg terecht. </a:t>
            </a:r>
            <a:r>
              <a:rPr lang="nl-NL" sz="1800" b="1" dirty="0">
                <a:effectLst/>
                <a:latin typeface="Calibri" panose="020F0502020204030204" pitchFamily="34" charset="0"/>
                <a:ea typeface="Calibri" panose="020F0502020204030204" pitchFamily="34" charset="0"/>
                <a:cs typeface="Calibri" panose="020F0502020204030204" pitchFamily="34" charset="0"/>
              </a:rPr>
              <a:t>Plastic verteert niet zomaar</a:t>
            </a:r>
            <a:r>
              <a:rPr lang="nl-NL" sz="1800" dirty="0">
                <a:effectLst/>
                <a:latin typeface="Calibri" panose="020F0502020204030204" pitchFamily="34" charset="0"/>
                <a:ea typeface="Calibri" panose="020F0502020204030204" pitchFamily="34" charset="0"/>
                <a:cs typeface="Calibri" panose="020F0502020204030204" pitchFamily="34" charset="0"/>
              </a:rPr>
              <a:t>. Het blijft in het milieu. Is dit het waard voor 1 keer de aanblik van een mooie aangeklede ruimte voor een feestje </a:t>
            </a:r>
            <a:r>
              <a:rPr lang="nl-NL" sz="1800" b="1" dirty="0">
                <a:effectLst/>
                <a:latin typeface="Calibri" panose="020F0502020204030204" pitchFamily="34" charset="0"/>
                <a:ea typeface="Calibri" panose="020F0502020204030204" pitchFamily="34" charset="0"/>
                <a:cs typeface="Calibri" panose="020F0502020204030204" pitchFamily="34" charset="0"/>
              </a:rPr>
              <a:t>of kan het ook anders? DAAR kun je een vlog, blog, nieuwsbrief of iets anders over maken!</a:t>
            </a:r>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endParaRPr lang="nl-BQ" sz="1500" dirty="0"/>
          </a:p>
        </p:txBody>
      </p:sp>
      <p:sp>
        <p:nvSpPr>
          <p:cNvPr id="7" name="Slide Number Placeholder 6"/>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13</a:t>
            </a:fld>
            <a:endParaRPr lang="en-US" sz="1000"/>
          </a:p>
        </p:txBody>
      </p:sp>
      <p:sp>
        <p:nvSpPr>
          <p:cNvPr id="9" name="Footer Placeholder 8"/>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endParaRPr lang="en-US" sz="1000" dirty="0"/>
          </a:p>
        </p:txBody>
      </p:sp>
      <p:pic>
        <p:nvPicPr>
          <p:cNvPr id="12" name="Afbeelding 11">
            <a:extLst>
              <a:ext uri="{FF2B5EF4-FFF2-40B4-BE49-F238E27FC236}">
                <a16:creationId xmlns:a16="http://schemas.microsoft.com/office/drawing/2014/main" id="{7D135493-12B2-B4FD-42EC-79E4CE7A4B89}"/>
              </a:ext>
            </a:extLst>
          </p:cNvPr>
          <p:cNvPicPr>
            <a:picLocks noChangeAspect="1"/>
          </p:cNvPicPr>
          <p:nvPr/>
        </p:nvPicPr>
        <p:blipFill rotWithShape="1">
          <a:blip r:embed="rId2"/>
          <a:srcRect l="19881" t="27971" r="22041" b="20300"/>
          <a:stretch/>
        </p:blipFill>
        <p:spPr>
          <a:xfrm>
            <a:off x="-1" y="766601"/>
            <a:ext cx="7491323" cy="4448243"/>
          </a:xfrm>
          <a:prstGeom prst="rect">
            <a:avLst/>
          </a:prstGeom>
        </p:spPr>
      </p:pic>
      <p:sp>
        <p:nvSpPr>
          <p:cNvPr id="14" name="Tekstvak 13">
            <a:extLst>
              <a:ext uri="{FF2B5EF4-FFF2-40B4-BE49-F238E27FC236}">
                <a16:creationId xmlns:a16="http://schemas.microsoft.com/office/drawing/2014/main" id="{1EA0C5E2-2101-4841-0C43-373867D3E5D1}"/>
              </a:ext>
            </a:extLst>
          </p:cNvPr>
          <p:cNvSpPr txBox="1"/>
          <p:nvPr/>
        </p:nvSpPr>
        <p:spPr>
          <a:xfrm>
            <a:off x="7448534" y="6104327"/>
            <a:ext cx="1982162" cy="338554"/>
          </a:xfrm>
          <a:prstGeom prst="rect">
            <a:avLst/>
          </a:prstGeom>
          <a:noFill/>
        </p:spPr>
        <p:txBody>
          <a:bodyPr wrap="square" rtlCol="0">
            <a:spAutoFit/>
          </a:bodyPr>
          <a:lstStyle/>
          <a:p>
            <a:r>
              <a:rPr lang="nl-NL" sz="1600" dirty="0">
                <a:latin typeface="Calibri" panose="020F0502020204030204" pitchFamily="34" charset="0"/>
                <a:ea typeface="Calibri" panose="020F0502020204030204" pitchFamily="34" charset="0"/>
                <a:cs typeface="Calibri" panose="020F0502020204030204" pitchFamily="34" charset="0"/>
              </a:rPr>
              <a:t>Tijd: 90 minuten </a:t>
            </a:r>
            <a:endParaRPr lang="nl-BQ"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929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535" y="-292159"/>
            <a:ext cx="4155622" cy="2532888"/>
          </a:xfrm>
        </p:spPr>
        <p:txBody>
          <a:bodyPr anchor="b">
            <a:normAutofit fontScale="90000"/>
          </a:bodyPr>
          <a:lstStyle/>
          <a:p>
            <a:br>
              <a:rPr lang="en-US" b="1" dirty="0"/>
            </a:br>
            <a:r>
              <a:rPr lang="en-US" b="1" dirty="0" err="1">
                <a:latin typeface="Calibri" panose="020F0502020204030204" pitchFamily="34" charset="0"/>
                <a:ea typeface="Calibri" panose="020F0502020204030204" pitchFamily="34" charset="0"/>
                <a:cs typeface="Calibri" panose="020F0502020204030204" pitchFamily="34" charset="0"/>
              </a:rPr>
              <a:t>Activiteit</a:t>
            </a:r>
            <a:r>
              <a:rPr lang="en-US" b="1" dirty="0">
                <a:latin typeface="Calibri" panose="020F0502020204030204" pitchFamily="34" charset="0"/>
                <a:ea typeface="Calibri" panose="020F0502020204030204" pitchFamily="34" charset="0"/>
                <a:cs typeface="Calibri" panose="020F0502020204030204" pitchFamily="34" charset="0"/>
              </a:rPr>
              <a:t> 9: </a:t>
            </a:r>
            <a:r>
              <a:rPr lang="en-US" b="1" dirty="0" err="1">
                <a:latin typeface="Calibri" panose="020F0502020204030204" pitchFamily="34" charset="0"/>
                <a:ea typeface="Calibri" panose="020F0502020204030204" pitchFamily="34" charset="0"/>
                <a:cs typeface="Calibri" panose="020F0502020204030204" pitchFamily="34" charset="0"/>
              </a:rPr>
              <a:t>Presentaties</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aan</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eventueel</a:t>
            </a:r>
            <a:r>
              <a:rPr lang="en-US" b="1" dirty="0">
                <a:latin typeface="Calibri" panose="020F0502020204030204" pitchFamily="34" charset="0"/>
                <a:ea typeface="Calibri" panose="020F0502020204030204" pitchFamily="34" charset="0"/>
                <a:cs typeface="Calibri" panose="020F0502020204030204" pitchFamily="34" charset="0"/>
              </a:rPr>
              <a:t>) externe </a:t>
            </a:r>
            <a:r>
              <a:rPr lang="en-US" b="1" dirty="0" err="1">
                <a:latin typeface="Calibri" panose="020F0502020204030204" pitchFamily="34" charset="0"/>
                <a:ea typeface="Calibri" panose="020F0502020204030204" pitchFamily="34" charset="0"/>
                <a:cs typeface="Calibri" panose="020F0502020204030204" pitchFamily="34" charset="0"/>
              </a:rPr>
              <a:t>organisaties</a:t>
            </a:r>
            <a:br>
              <a:rPr lang="nl-BQ" b="1" kern="100" dirty="0">
                <a:effectLst/>
              </a:rPr>
            </a:br>
            <a:endParaRPr lang="en-US" b="1" dirty="0"/>
          </a:p>
        </p:txBody>
      </p:sp>
      <p:sp>
        <p:nvSpPr>
          <p:cNvPr id="13" name="Tijdelijke aanduiding voor inhoud 12">
            <a:extLst>
              <a:ext uri="{FF2B5EF4-FFF2-40B4-BE49-F238E27FC236}">
                <a16:creationId xmlns:a16="http://schemas.microsoft.com/office/drawing/2014/main" id="{52D33DF8-CFCB-6570-2277-8DADDCABBF86}"/>
              </a:ext>
            </a:extLst>
          </p:cNvPr>
          <p:cNvSpPr>
            <a:spLocks noGrp="1"/>
          </p:cNvSpPr>
          <p:nvPr>
            <p:ph type="body" sz="half" idx="2"/>
          </p:nvPr>
        </p:nvSpPr>
        <p:spPr>
          <a:xfrm>
            <a:off x="6992066" y="1983018"/>
            <a:ext cx="4489497" cy="4280278"/>
          </a:xfrm>
        </p:spPr>
        <p:txBody>
          <a:bodyPr>
            <a:normAutofit/>
          </a:bodyPr>
          <a:lstStyle/>
          <a:p>
            <a:pPr marL="450215">
              <a:spcBef>
                <a:spcPts val="800"/>
              </a:spcBef>
              <a:spcAft>
                <a:spcPts val="0"/>
              </a:spcAft>
            </a:pPr>
            <a:r>
              <a:rPr lang="nl-NL" sz="1800" dirty="0">
                <a:effectLst/>
                <a:latin typeface="Calibri" panose="020F0502020204030204" pitchFamily="34" charset="0"/>
                <a:ea typeface="Carlito"/>
                <a:cs typeface="Carlito"/>
              </a:rPr>
              <a:t>De</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evaluatie</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heel</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goed gebeuren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aan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de</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hand</a:t>
            </a:r>
            <a:r>
              <a:rPr lang="nl-NL" sz="1800" spc="-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van</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systematiek, zoals de</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plus-</a:t>
            </a:r>
            <a:r>
              <a:rPr lang="nl-NL" sz="1800" spc="-10" dirty="0">
                <a:effectLst/>
                <a:latin typeface="Calibri" panose="020F0502020204030204" pitchFamily="34" charset="0"/>
                <a:ea typeface="Carlito"/>
                <a:cs typeface="Carlito"/>
              </a:rPr>
              <a:t>delta</a:t>
            </a:r>
            <a:r>
              <a:rPr lang="nl-NL" dirty="0">
                <a:latin typeface="Calibri" panose="020F0502020204030204" pitchFamily="34" charset="0"/>
                <a:ea typeface="Carlito"/>
                <a:cs typeface="Carlito"/>
              </a:rPr>
              <a:t>m</a:t>
            </a:r>
            <a:r>
              <a:rPr lang="nl-NL" sz="1800" dirty="0">
                <a:effectLst/>
                <a:latin typeface="Calibri" panose="020F0502020204030204" pitchFamily="34" charset="0"/>
                <a:ea typeface="Carlito"/>
                <a:cs typeface="Carlito"/>
              </a:rPr>
              <a:t>ethode, om de creatie van de tools om duurzaamheid op Bonaire te bevorderen,</a:t>
            </a:r>
            <a:r>
              <a:rPr lang="nl-NL" sz="1800" spc="-3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te</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bespreken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met</a:t>
            </a:r>
            <a:r>
              <a:rPr lang="nl-NL" sz="1800" spc="-1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elkaar.</a:t>
            </a:r>
            <a:r>
              <a:rPr lang="nl-NL" sz="1800" spc="25" dirty="0">
                <a:effectLst/>
                <a:latin typeface="Calibri" panose="020F0502020204030204" pitchFamily="34" charset="0"/>
                <a:ea typeface="Carlito"/>
                <a:cs typeface="Carlito"/>
              </a:rPr>
              <a:t> </a:t>
            </a:r>
          </a:p>
          <a:p>
            <a:pPr marL="450215">
              <a:spcBef>
                <a:spcPts val="115"/>
              </a:spcBef>
              <a:spcAft>
                <a:spcPts val="0"/>
              </a:spcAft>
            </a:pPr>
            <a:endParaRPr lang="nl-NL" sz="1800" spc="25" dirty="0">
              <a:effectLst/>
              <a:latin typeface="Calibri" panose="020F0502020204030204" pitchFamily="34" charset="0"/>
              <a:ea typeface="Carlito"/>
              <a:cs typeface="Carlito"/>
            </a:endParaRPr>
          </a:p>
          <a:p>
            <a:pPr marL="450215">
              <a:spcBef>
                <a:spcPts val="115"/>
              </a:spcBef>
              <a:spcAft>
                <a:spcPts val="0"/>
              </a:spcAft>
            </a:pPr>
            <a:r>
              <a:rPr lang="nl-NL" sz="1800" spc="-25" dirty="0">
                <a:effectLst/>
                <a:latin typeface="Calibri" panose="020F0502020204030204" pitchFamily="34" charset="0"/>
                <a:ea typeface="Carlito"/>
                <a:cs typeface="Carlito"/>
              </a:rPr>
              <a:t>De</a:t>
            </a:r>
            <a:r>
              <a:rPr lang="nl-NL" spc="-25" dirty="0">
                <a:latin typeface="Carlito"/>
                <a:ea typeface="Carlito"/>
                <a:cs typeface="Carlito"/>
              </a:rPr>
              <a:t> </a:t>
            </a:r>
            <a:r>
              <a:rPr lang="nl-NL" sz="1800" dirty="0">
                <a:effectLst/>
                <a:latin typeface="Calibri" panose="020F0502020204030204" pitchFamily="34" charset="0"/>
                <a:ea typeface="Carlito"/>
                <a:cs typeface="Carlito"/>
              </a:rPr>
              <a:t>‘gastorganisaties’</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kunnen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ook</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goed</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meedenken</a:t>
            </a:r>
            <a:r>
              <a:rPr lang="nl-NL" sz="1800" spc="-25"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over</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wat</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succesvol</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was</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en</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wat</a:t>
            </a:r>
            <a:r>
              <a:rPr lang="nl-NL" sz="1800" spc="-2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beter</a:t>
            </a:r>
            <a:r>
              <a:rPr lang="nl-NL" sz="1800" spc="-10" dirty="0">
                <a:effectLst/>
                <a:latin typeface="Calibri" panose="020F0502020204030204" pitchFamily="34" charset="0"/>
                <a:ea typeface="Carlito"/>
                <a:cs typeface="Carlito"/>
              </a:rPr>
              <a:t> </a:t>
            </a:r>
            <a:r>
              <a:rPr lang="nl-NL" sz="1800" dirty="0">
                <a:effectLst/>
                <a:latin typeface="Calibri" panose="020F0502020204030204" pitchFamily="34" charset="0"/>
                <a:ea typeface="Carlito"/>
                <a:cs typeface="Carlito"/>
              </a:rPr>
              <a:t>kan</a:t>
            </a:r>
            <a:r>
              <a:rPr lang="nl-NL" sz="1800" spc="-20" dirty="0">
                <a:effectLst/>
                <a:latin typeface="Calibri" panose="020F0502020204030204" pitchFamily="34" charset="0"/>
                <a:ea typeface="Carlito"/>
                <a:cs typeface="Carlito"/>
              </a:rPr>
              <a:t> </a:t>
            </a:r>
            <a:r>
              <a:rPr lang="nl-NL" sz="1800" spc="-25" dirty="0">
                <a:effectLst/>
                <a:latin typeface="Calibri" panose="020F0502020204030204" pitchFamily="34" charset="0"/>
                <a:ea typeface="Carlito"/>
                <a:cs typeface="Carlito"/>
              </a:rPr>
              <a:t>als het gaat om tools voor bewustwording te creëren. Ook de follow-up mogelijkheden zijn belangrijk!</a:t>
            </a:r>
            <a:endParaRPr lang="nl-BQ" sz="1800" dirty="0">
              <a:effectLst/>
              <a:latin typeface="Carlito"/>
              <a:ea typeface="Carlito"/>
              <a:cs typeface="Carlito"/>
            </a:endParaRPr>
          </a:p>
          <a:p>
            <a:endParaRPr lang="nl-BQ" sz="1500" dirty="0"/>
          </a:p>
        </p:txBody>
      </p:sp>
      <p:sp>
        <p:nvSpPr>
          <p:cNvPr id="7" name="Slide Number Placeholder 6"/>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14</a:t>
            </a:fld>
            <a:endParaRPr lang="en-US" sz="1000"/>
          </a:p>
        </p:txBody>
      </p:sp>
      <p:sp>
        <p:nvSpPr>
          <p:cNvPr id="9" name="Footer Placeholder 8"/>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endParaRPr lang="en-US" sz="1000" dirty="0"/>
          </a:p>
        </p:txBody>
      </p:sp>
      <p:sp>
        <p:nvSpPr>
          <p:cNvPr id="14" name="Tekstvak 13">
            <a:extLst>
              <a:ext uri="{FF2B5EF4-FFF2-40B4-BE49-F238E27FC236}">
                <a16:creationId xmlns:a16="http://schemas.microsoft.com/office/drawing/2014/main" id="{1EA0C5E2-2101-4841-0C43-373867D3E5D1}"/>
              </a:ext>
            </a:extLst>
          </p:cNvPr>
          <p:cNvSpPr txBox="1"/>
          <p:nvPr/>
        </p:nvSpPr>
        <p:spPr>
          <a:xfrm>
            <a:off x="6394291" y="5539714"/>
            <a:ext cx="4654135" cy="1077218"/>
          </a:xfrm>
          <a:prstGeom prst="rect">
            <a:avLst/>
          </a:prstGeom>
          <a:noFill/>
        </p:spPr>
        <p:txBody>
          <a:bodyPr wrap="square" rtlCol="0">
            <a:spAutoFit/>
          </a:bodyPr>
          <a:lstStyle/>
          <a:p>
            <a:r>
              <a:rPr lang="nl-NL" sz="1600" dirty="0">
                <a:latin typeface="Calibri" panose="020F0502020204030204" pitchFamily="34" charset="0"/>
                <a:ea typeface="Calibri" panose="020F0502020204030204" pitchFamily="34" charset="0"/>
                <a:cs typeface="Calibri" panose="020F0502020204030204" pitchFamily="34" charset="0"/>
              </a:rPr>
              <a:t>Tijd per presentatie: 10 minuten en nabespreking 5 minuten. </a:t>
            </a:r>
            <a:r>
              <a:rPr lang="nl-NL" sz="1600" dirty="0" err="1">
                <a:latin typeface="Calibri" panose="020F0502020204030204" pitchFamily="34" charset="0"/>
                <a:ea typeface="Calibri" panose="020F0502020204030204" pitchFamily="34" charset="0"/>
                <a:cs typeface="Calibri" panose="020F0502020204030204" pitchFamily="34" charset="0"/>
              </a:rPr>
              <a:t>Leerilngen</a:t>
            </a:r>
            <a:r>
              <a:rPr lang="nl-NL" sz="1600" dirty="0">
                <a:latin typeface="Calibri" panose="020F0502020204030204" pitchFamily="34" charset="0"/>
                <a:ea typeface="Calibri" panose="020F0502020204030204" pitchFamily="34" charset="0"/>
                <a:cs typeface="Calibri" panose="020F0502020204030204" pitchFamily="34" charset="0"/>
              </a:rPr>
              <a:t> mogen presenteren in hun voorkeurstaal (Ne, Pap, </a:t>
            </a:r>
            <a:r>
              <a:rPr lang="nl-NL" sz="1600" dirty="0" err="1">
                <a:latin typeface="Calibri" panose="020F0502020204030204" pitchFamily="34" charset="0"/>
                <a:ea typeface="Calibri" panose="020F0502020204030204" pitchFamily="34" charset="0"/>
                <a:cs typeface="Calibri" panose="020F0502020204030204" pitchFamily="34" charset="0"/>
              </a:rPr>
              <a:t>Sp</a:t>
            </a:r>
            <a:r>
              <a:rPr lang="nl-NL" sz="1600" dirty="0">
                <a:latin typeface="Calibri" panose="020F0502020204030204" pitchFamily="34" charset="0"/>
                <a:ea typeface="Calibri" panose="020F0502020204030204" pitchFamily="34" charset="0"/>
                <a:cs typeface="Calibri" panose="020F0502020204030204" pitchFamily="34" charset="0"/>
              </a:rPr>
              <a:t> of En)</a:t>
            </a:r>
          </a:p>
          <a:p>
            <a:r>
              <a:rPr lang="nl-NL" sz="1600" dirty="0">
                <a:latin typeface="Calibri" panose="020F0502020204030204" pitchFamily="34" charset="0"/>
                <a:ea typeface="Calibri" panose="020F0502020204030204" pitchFamily="34" charset="0"/>
                <a:cs typeface="Calibri" panose="020F0502020204030204" pitchFamily="34" charset="0"/>
              </a:rPr>
              <a:t>Totale tijd is afhankelijk van de hoeveelheid groepen </a:t>
            </a:r>
            <a:endParaRPr lang="nl-BQ" sz="1600" dirty="0">
              <a:latin typeface="Calibri" panose="020F0502020204030204" pitchFamily="34" charset="0"/>
              <a:ea typeface="Calibri" panose="020F0502020204030204" pitchFamily="34" charset="0"/>
              <a:cs typeface="Calibri" panose="020F0502020204030204" pitchFamily="34" charset="0"/>
            </a:endParaRPr>
          </a:p>
        </p:txBody>
      </p:sp>
      <p:pic>
        <p:nvPicPr>
          <p:cNvPr id="6" name="Afbeelding 5" descr="Afbeelding met schets, ontwerp, illustratie&#10;&#10;Automatisch gegenereerde beschrijving">
            <a:extLst>
              <a:ext uri="{FF2B5EF4-FFF2-40B4-BE49-F238E27FC236}">
                <a16:creationId xmlns:a16="http://schemas.microsoft.com/office/drawing/2014/main" id="{68BD68AB-0CB1-80F7-0A91-EAAFCF6F3E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94" y="49627"/>
            <a:ext cx="6121425" cy="4073530"/>
          </a:xfrm>
          <a:prstGeom prst="rect">
            <a:avLst/>
          </a:prstGeom>
        </p:spPr>
      </p:pic>
      <p:pic>
        <p:nvPicPr>
          <p:cNvPr id="11" name="Afbeelding 10" descr="Afbeelding met lijn, diagram, ontwerp&#10;&#10;Automatisch gegenereerde beschrijving">
            <a:extLst>
              <a:ext uri="{FF2B5EF4-FFF2-40B4-BE49-F238E27FC236}">
                <a16:creationId xmlns:a16="http://schemas.microsoft.com/office/drawing/2014/main" id="{8B1C84C8-2950-709E-E768-DFD066D8D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32" y="4192016"/>
            <a:ext cx="2352675" cy="1562100"/>
          </a:xfrm>
          <a:prstGeom prst="rect">
            <a:avLst/>
          </a:prstGeom>
        </p:spPr>
      </p:pic>
      <p:pic>
        <p:nvPicPr>
          <p:cNvPr id="18" name="Afbeelding 17" descr="Afbeelding met schermopname, tekst, tekenfilm, schommel&#10;&#10;Automatisch gegenereerde beschrijving">
            <a:extLst>
              <a:ext uri="{FF2B5EF4-FFF2-40B4-BE49-F238E27FC236}">
                <a16:creationId xmlns:a16="http://schemas.microsoft.com/office/drawing/2014/main" id="{0929E3DD-4179-A7E3-9207-A6227A094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892" y="4234878"/>
            <a:ext cx="3105150" cy="1476375"/>
          </a:xfrm>
          <a:prstGeom prst="rect">
            <a:avLst/>
          </a:prstGeom>
        </p:spPr>
      </p:pic>
    </p:spTree>
    <p:extLst>
      <p:ext uri="{BB962C8B-B14F-4D97-AF65-F5344CB8AC3E}">
        <p14:creationId xmlns:p14="http://schemas.microsoft.com/office/powerpoint/2010/main" val="1648665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descr="Afbeelding met natuur, rif, water, onderwater&#10;&#10;Automatisch gegenereerde beschrijving">
            <a:extLst>
              <a:ext uri="{FF2B5EF4-FFF2-40B4-BE49-F238E27FC236}">
                <a16:creationId xmlns:a16="http://schemas.microsoft.com/office/drawing/2014/main" id="{15A6533F-C3D1-0A21-4682-5CBA23020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213" y="1565275"/>
            <a:ext cx="3516313" cy="1939925"/>
          </a:xfrm>
          <a:prstGeom prst="rect">
            <a:avLst/>
          </a:prstGeom>
        </p:spPr>
      </p:pic>
      <p:pic>
        <p:nvPicPr>
          <p:cNvPr id="12" name="Afbeelding 11" descr="Afbeelding met buitenshuis, water, plant, meer&#10;&#10;Automatisch gegenereerde beschrijving">
            <a:extLst>
              <a:ext uri="{FF2B5EF4-FFF2-40B4-BE49-F238E27FC236}">
                <a16:creationId xmlns:a16="http://schemas.microsoft.com/office/drawing/2014/main" id="{C86C130F-1F8E-A949-3570-E46C0ED45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3213" y="3567113"/>
            <a:ext cx="3516313" cy="2619375"/>
          </a:xfrm>
          <a:prstGeom prst="rect">
            <a:avLst/>
          </a:prstGeom>
        </p:spPr>
      </p:pic>
      <p:pic>
        <p:nvPicPr>
          <p:cNvPr id="8" name="Tijdelijke aanduiding voor inhoud 7" descr="Afbeelding met tekst, kaart, atlas, diagram&#10;&#10;Automatisch gegenereerde beschrijving">
            <a:extLst>
              <a:ext uri="{FF2B5EF4-FFF2-40B4-BE49-F238E27FC236}">
                <a16:creationId xmlns:a16="http://schemas.microsoft.com/office/drawing/2014/main" id="{A52F30C3-2AD5-51CA-6F17-BCED2702EBE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51438" y="1565275"/>
            <a:ext cx="1643063" cy="1920875"/>
          </a:xfrm>
        </p:spPr>
      </p:pic>
      <p:pic>
        <p:nvPicPr>
          <p:cNvPr id="14" name="Afbeelding 13" descr="Afbeelding met strand, buitenshuis, grond, schermopname&#10;&#10;Automatisch gegenereerde beschrijving">
            <a:extLst>
              <a:ext uri="{FF2B5EF4-FFF2-40B4-BE49-F238E27FC236}">
                <a16:creationId xmlns:a16="http://schemas.microsoft.com/office/drawing/2014/main" id="{72BA799C-F78D-6F7C-7BB2-E9E88897AEE2}"/>
              </a:ext>
            </a:extLst>
          </p:cNvPr>
          <p:cNvPicPr>
            <a:picLocks noChangeAspect="1"/>
          </p:cNvPicPr>
          <p:nvPr/>
        </p:nvPicPr>
        <p:blipFill rotWithShape="1">
          <a:blip r:embed="rId5">
            <a:extLst>
              <a:ext uri="{28A0092B-C50C-407E-A947-70E740481C1C}">
                <a14:useLocalDpi xmlns:a14="http://schemas.microsoft.com/office/drawing/2010/main" val="0"/>
              </a:ext>
            </a:extLst>
          </a:blip>
          <a:srcRect l="7835" r="31165" b="15446"/>
          <a:stretch/>
        </p:blipFill>
        <p:spPr>
          <a:xfrm>
            <a:off x="5151438" y="3548063"/>
            <a:ext cx="1643063" cy="2636838"/>
          </a:xfrm>
          <a:prstGeom prst="rect">
            <a:avLst/>
          </a:prstGeom>
        </p:spPr>
      </p:pic>
      <p:pic>
        <p:nvPicPr>
          <p:cNvPr id="18" name="Afbeelding 17" descr="Afbeelding met landschap, hemel, Waterlichaam, Waterbronnen&#10;&#10;Automatisch gegenereerde beschrijving">
            <a:extLst>
              <a:ext uri="{FF2B5EF4-FFF2-40B4-BE49-F238E27FC236}">
                <a16:creationId xmlns:a16="http://schemas.microsoft.com/office/drawing/2014/main" id="{7A289480-E4BA-9568-F907-79216CABCA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6413" y="1565275"/>
            <a:ext cx="3760788" cy="2078038"/>
          </a:xfrm>
          <a:prstGeom prst="rect">
            <a:avLst/>
          </a:prstGeom>
        </p:spPr>
      </p:pic>
      <p:pic>
        <p:nvPicPr>
          <p:cNvPr id="16" name="Afbeelding 15" descr="Afbeelding met persoon, kleding, Menselijk gezicht, Leren&#10;&#10;Automatisch gegenereerde beschrijving">
            <a:extLst>
              <a:ext uri="{FF2B5EF4-FFF2-40B4-BE49-F238E27FC236}">
                <a16:creationId xmlns:a16="http://schemas.microsoft.com/office/drawing/2014/main" id="{CDD5C15F-B0B8-9D2D-3363-0CBC91546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6413" y="3705225"/>
            <a:ext cx="3760788" cy="2479675"/>
          </a:xfrm>
          <a:prstGeom prst="rect">
            <a:avLst/>
          </a:prstGeom>
        </p:spPr>
      </p:pic>
      <p:sp>
        <p:nvSpPr>
          <p:cNvPr id="2" name="Titel 1">
            <a:extLst>
              <a:ext uri="{FF2B5EF4-FFF2-40B4-BE49-F238E27FC236}">
                <a16:creationId xmlns:a16="http://schemas.microsoft.com/office/drawing/2014/main" id="{F3C447CA-4E42-054A-CE07-632EBD4B7632}"/>
              </a:ext>
            </a:extLst>
          </p:cNvPr>
          <p:cNvSpPr>
            <a:spLocks noGrp="1"/>
          </p:cNvSpPr>
          <p:nvPr>
            <p:ph type="title"/>
          </p:nvPr>
        </p:nvSpPr>
        <p:spPr>
          <a:xfrm>
            <a:off x="1410026" y="276087"/>
            <a:ext cx="9371949" cy="1183566"/>
          </a:xfrm>
        </p:spPr>
        <p:txBody>
          <a:bodyPr anchor="b">
            <a:normAutofit/>
          </a:bodyPr>
          <a:lstStyle/>
          <a:p>
            <a:r>
              <a:rPr lang="nl-NL" dirty="0" err="1"/>
              <a:t>Masha</a:t>
            </a:r>
            <a:r>
              <a:rPr lang="nl-NL" dirty="0"/>
              <a:t> </a:t>
            </a:r>
            <a:r>
              <a:rPr lang="nl-NL" dirty="0" err="1"/>
              <a:t>danki</a:t>
            </a:r>
            <a:r>
              <a:rPr lang="nl-NL" dirty="0"/>
              <a:t>! </a:t>
            </a:r>
            <a:endParaRPr lang="nl-BQ" dirty="0"/>
          </a:p>
        </p:txBody>
      </p:sp>
      <p:sp>
        <p:nvSpPr>
          <p:cNvPr id="4" name="Tijdelijke aanduiding voor dianummer 3">
            <a:extLst>
              <a:ext uri="{FF2B5EF4-FFF2-40B4-BE49-F238E27FC236}">
                <a16:creationId xmlns:a16="http://schemas.microsoft.com/office/drawing/2014/main" id="{F6B571C0-512D-F91B-B634-AFD1F6B1849C}"/>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nl-NL" sz="1000" smtClean="0"/>
              <a:pPr>
                <a:lnSpc>
                  <a:spcPct val="90000"/>
                </a:lnSpc>
                <a:spcAft>
                  <a:spcPts val="600"/>
                </a:spcAft>
              </a:pPr>
              <a:t>15</a:t>
            </a:fld>
            <a:endParaRPr lang="nl-NL" sz="1000"/>
          </a:p>
        </p:txBody>
      </p:sp>
      <p:sp>
        <p:nvSpPr>
          <p:cNvPr id="5" name="Tijdelijke aanduiding voor datum 4">
            <a:extLst>
              <a:ext uri="{FF2B5EF4-FFF2-40B4-BE49-F238E27FC236}">
                <a16:creationId xmlns:a16="http://schemas.microsoft.com/office/drawing/2014/main" id="{1B93D96A-30AA-3792-3D68-78561ABBD4F7}"/>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9/8/2024</a:t>
            </a:fld>
            <a:endParaRPr lang="en-US" sz="1000"/>
          </a:p>
        </p:txBody>
      </p:sp>
      <p:sp>
        <p:nvSpPr>
          <p:cNvPr id="6" name="Tijdelijke aanduiding voor voettekst 5">
            <a:extLst>
              <a:ext uri="{FF2B5EF4-FFF2-40B4-BE49-F238E27FC236}">
                <a16:creationId xmlns:a16="http://schemas.microsoft.com/office/drawing/2014/main" id="{93085064-7D2C-6EDC-A5A5-3EDE44E163B5}"/>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1000"/>
              <a:t>Add a footer</a:t>
            </a:r>
          </a:p>
        </p:txBody>
      </p:sp>
      <p:sp>
        <p:nvSpPr>
          <p:cNvPr id="3" name="Tekstballon: ovaal 2">
            <a:extLst>
              <a:ext uri="{FF2B5EF4-FFF2-40B4-BE49-F238E27FC236}">
                <a16:creationId xmlns:a16="http://schemas.microsoft.com/office/drawing/2014/main" id="{812A03EB-1D25-590C-3BF7-FA1EBE8DE0C5}"/>
              </a:ext>
            </a:extLst>
          </p:cNvPr>
          <p:cNvSpPr/>
          <p:nvPr/>
        </p:nvSpPr>
        <p:spPr>
          <a:xfrm>
            <a:off x="4578875" y="148030"/>
            <a:ext cx="5589528" cy="1364434"/>
          </a:xfrm>
          <a:prstGeom prst="wedgeEllipseCallout">
            <a:avLst>
              <a:gd name="adj1" fmla="val 55428"/>
              <a:gd name="adj2" fmla="val -57361"/>
            </a:avLst>
          </a:prstGeom>
          <a:solidFill>
            <a:schemeClr val="accent1">
              <a:lumMod val="40000"/>
              <a:lumOff val="6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0" indent="-6350">
              <a:lnSpc>
                <a:spcPct val="112000"/>
              </a:lnSpc>
              <a:spcAft>
                <a:spcPts val="780"/>
              </a:spcAft>
            </a:pPr>
            <a:r>
              <a:rPr lang="nl-NL" sz="1400" kern="100" dirty="0">
                <a:solidFill>
                  <a:srgbClr val="000000"/>
                </a:solidFill>
                <a:effectLst/>
                <a:latin typeface="Calibri" panose="020F0502020204030204" pitchFamily="34" charset="0"/>
                <a:ea typeface="Times New Roman" panose="02020603050405020304" pitchFamily="18" charset="0"/>
              </a:rPr>
              <a:t>Veel of bijna alle activiteiten </a:t>
            </a:r>
            <a:r>
              <a:rPr lang="nl-NL" sz="1400" kern="100">
                <a:solidFill>
                  <a:srgbClr val="000000"/>
                </a:solidFill>
                <a:effectLst/>
                <a:latin typeface="Calibri" panose="020F0502020204030204" pitchFamily="34" charset="0"/>
                <a:ea typeface="Times New Roman" panose="02020603050405020304" pitchFamily="18" charset="0"/>
              </a:rPr>
              <a:t>komen uit het boek </a:t>
            </a:r>
            <a:r>
              <a:rPr lang="nl-NL" sz="1400" kern="100" dirty="0">
                <a:solidFill>
                  <a:srgbClr val="000000"/>
                </a:solidFill>
                <a:effectLst/>
                <a:latin typeface="Calibri" panose="020F0502020204030204" pitchFamily="34" charset="0"/>
                <a:ea typeface="Times New Roman" panose="02020603050405020304" pitchFamily="18" charset="0"/>
              </a:rPr>
              <a:t>‘</a:t>
            </a:r>
            <a:r>
              <a:rPr lang="nl-NL" sz="1400" kern="100" dirty="0" err="1">
                <a:solidFill>
                  <a:srgbClr val="000000"/>
                </a:solidFill>
                <a:effectLst/>
                <a:latin typeface="Calibri" panose="020F0502020204030204" pitchFamily="34" charset="0"/>
                <a:ea typeface="Times New Roman" panose="02020603050405020304" pitchFamily="18" charset="0"/>
              </a:rPr>
              <a:t>Toolbox</a:t>
            </a:r>
            <a:r>
              <a:rPr lang="nl-NL" sz="1400" kern="100" dirty="0">
                <a:solidFill>
                  <a:srgbClr val="000000"/>
                </a:solidFill>
                <a:effectLst/>
                <a:latin typeface="Calibri" panose="020F0502020204030204" pitchFamily="34" charset="0"/>
                <a:ea typeface="Times New Roman" panose="02020603050405020304" pitchFamily="18" charset="0"/>
              </a:rPr>
              <a:t> praktijkonderzoek’ (werkvormen voor onderzoek met kinderen! Schoenmakers, L. en anderen, 2023). </a:t>
            </a:r>
            <a:endParaRPr lang="nl-NL" sz="1400" kern="1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184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141" y="388178"/>
            <a:ext cx="9371949" cy="641506"/>
          </a:xfrm>
        </p:spPr>
        <p:txBody>
          <a:bodyPr anchor="b">
            <a:normAutofit/>
          </a:bodyPr>
          <a:lstStyle/>
          <a:p>
            <a:r>
              <a:rPr lang="en-US" b="1" dirty="0" err="1">
                <a:latin typeface="Calibri" panose="020F0502020204030204" pitchFamily="34" charset="0"/>
                <a:ea typeface="Calibri" panose="020F0502020204030204" pitchFamily="34" charset="0"/>
                <a:cs typeface="Calibri" panose="020F0502020204030204" pitchFamily="34" charset="0"/>
              </a:rPr>
              <a:t>Inhoud</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onderdeel</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duurzaamheid</a:t>
            </a:r>
            <a:r>
              <a:rPr lang="en-US" b="1" dirty="0">
                <a:latin typeface="Calibri" panose="020F0502020204030204" pitchFamily="34" charset="0"/>
                <a:ea typeface="Calibri" panose="020F0502020204030204" pitchFamily="34" charset="0"/>
                <a:cs typeface="Calibri" panose="020F0502020204030204" pitchFamily="34" charset="0"/>
              </a:rPr>
              <a:t> </a:t>
            </a:r>
          </a:p>
        </p:txBody>
      </p:sp>
      <p:pic>
        <p:nvPicPr>
          <p:cNvPr id="9" name="Afbeelding 8" descr="Afbeelding met water, buitenshuis, hemel, natuur&#10;&#10;Automatisch gegenereerde beschrijving">
            <a:extLst>
              <a:ext uri="{FF2B5EF4-FFF2-40B4-BE49-F238E27FC236}">
                <a16:creationId xmlns:a16="http://schemas.microsoft.com/office/drawing/2014/main" id="{DAABBBA0-FF55-4DFC-8CAD-900D7FC605FE}"/>
              </a:ext>
            </a:extLst>
          </p:cNvPr>
          <p:cNvPicPr>
            <a:picLocks noChangeAspect="1"/>
          </p:cNvPicPr>
          <p:nvPr/>
        </p:nvPicPr>
        <p:blipFill rotWithShape="1">
          <a:blip r:embed="rId2">
            <a:extLst>
              <a:ext uri="{28A0092B-C50C-407E-A947-70E740481C1C}">
                <a14:useLocalDpi xmlns:a14="http://schemas.microsoft.com/office/drawing/2010/main" val="0"/>
              </a:ext>
            </a:extLst>
          </a:blip>
          <a:srcRect l="4284" r="36401" b="-1"/>
          <a:stretch/>
        </p:blipFill>
        <p:spPr>
          <a:xfrm>
            <a:off x="1127531" y="1102519"/>
            <a:ext cx="1530301" cy="1533814"/>
          </a:xfrm>
          <a:prstGeom prst="rect">
            <a:avLst/>
          </a:prstGeom>
          <a:noFill/>
        </p:spPr>
      </p:pic>
      <p:sp>
        <p:nvSpPr>
          <p:cNvPr id="3" name="Content Placeholder 2"/>
          <p:cNvSpPr>
            <a:spLocks noGrp="1"/>
          </p:cNvSpPr>
          <p:nvPr>
            <p:ph sz="half" idx="2"/>
          </p:nvPr>
        </p:nvSpPr>
        <p:spPr>
          <a:xfrm>
            <a:off x="4530750" y="1014497"/>
            <a:ext cx="5967662" cy="5455325"/>
          </a:xfrm>
        </p:spPr>
        <p:txBody>
          <a:bodyPr>
            <a:normAutofit/>
          </a:bodyPr>
          <a:lstStyle/>
          <a:p>
            <a:r>
              <a:rPr lang="en-US" sz="1700" b="1" dirty="0">
                <a:latin typeface="Calibri" panose="020F0502020204030204" pitchFamily="34" charset="0"/>
                <a:ea typeface="Calibri" panose="020F0502020204030204" pitchFamily="34" charset="0"/>
                <a:cs typeface="Calibri" panose="020F0502020204030204" pitchFamily="34" charset="0"/>
              </a:rPr>
              <a:t>Welkom </a:t>
            </a:r>
            <a:r>
              <a:rPr lang="en-US" sz="1700" b="1" dirty="0" err="1">
                <a:latin typeface="Calibri" panose="020F0502020204030204" pitchFamily="34" charset="0"/>
                <a:ea typeface="Calibri" panose="020F0502020204030204" pitchFamily="34" charset="0"/>
                <a:cs typeface="Calibri" panose="020F0502020204030204" pitchFamily="34" charset="0"/>
              </a:rPr>
              <a: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doelen</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Introductie</a:t>
            </a:r>
            <a:r>
              <a:rPr lang="en-US" sz="1700" b="1" dirty="0">
                <a:latin typeface="Calibri" panose="020F0502020204030204" pitchFamily="34" charset="0"/>
                <a:ea typeface="Calibri" panose="020F0502020204030204" pitchFamily="34" charset="0"/>
                <a:cs typeface="Calibri" panose="020F0502020204030204" pitchFamily="34" charset="0"/>
              </a:rPr>
              <a:t> ‘Wat </a:t>
            </a:r>
            <a:r>
              <a:rPr lang="en-US" sz="1700" b="1" dirty="0" err="1">
                <a:latin typeface="Calibri" panose="020F0502020204030204" pitchFamily="34" charset="0"/>
                <a:ea typeface="Calibri" panose="020F0502020204030204" pitchFamily="34" charset="0"/>
                <a:cs typeface="Calibri" panose="020F0502020204030204" pitchFamily="34" charset="0"/>
              </a:rPr>
              <a:t>weten</a:t>
            </a:r>
            <a:r>
              <a:rPr lang="en-US" sz="1700" b="1" dirty="0">
                <a:latin typeface="Calibri" panose="020F0502020204030204" pitchFamily="34" charset="0"/>
                <a:ea typeface="Calibri" panose="020F0502020204030204" pitchFamily="34" charset="0"/>
                <a:cs typeface="Calibri" panose="020F0502020204030204" pitchFamily="34" charset="0"/>
              </a:rPr>
              <a:t> we al van </a:t>
            </a:r>
            <a:r>
              <a:rPr lang="en-US" sz="1700" b="1" dirty="0" err="1">
                <a:latin typeface="Calibri" panose="020F0502020204030204" pitchFamily="34" charset="0"/>
                <a:ea typeface="Calibri" panose="020F0502020204030204" pitchFamily="34" charset="0"/>
                <a:cs typeface="Calibri" panose="020F0502020204030204" pitchFamily="34" charset="0"/>
              </a:rPr>
              <a:t>duurzaamheid</a:t>
            </a:r>
            <a:r>
              <a:rPr lang="en-US" sz="1700" b="1" dirty="0">
                <a:latin typeface="Calibri" panose="020F0502020204030204" pitchFamily="34" charset="0"/>
                <a:ea typeface="Calibri" panose="020F0502020204030204" pitchFamily="34" charset="0"/>
                <a:cs typeface="Calibri" panose="020F0502020204030204" pitchFamily="34" charset="0"/>
              </a:rPr>
              <a:t>’</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1 </a:t>
            </a:r>
            <a:r>
              <a:rPr lang="en-US" sz="1700" b="1" dirty="0" err="1">
                <a:latin typeface="Calibri" panose="020F0502020204030204" pitchFamily="34" charset="0"/>
                <a:ea typeface="Calibri" panose="020F0502020204030204" pitchFamily="34" charset="0"/>
                <a:cs typeface="Calibri" panose="020F0502020204030204" pitchFamily="34" charset="0"/>
              </a:rPr>
              <a:t>Nieuwsbord</a:t>
            </a:r>
            <a:r>
              <a:rPr lang="en-US" sz="1700" b="1" dirty="0">
                <a:latin typeface="Calibri" panose="020F0502020204030204" pitchFamily="34" charset="0"/>
                <a:ea typeface="Calibri" panose="020F0502020204030204" pitchFamily="34" charset="0"/>
                <a:cs typeface="Calibri" panose="020F0502020204030204" pitchFamily="34" charset="0"/>
              </a:rPr>
              <a:t> met </a:t>
            </a:r>
            <a:r>
              <a:rPr lang="en-US" sz="1700" b="1" dirty="0" err="1">
                <a:latin typeface="Calibri" panose="020F0502020204030204" pitchFamily="34" charset="0"/>
                <a:ea typeface="Calibri" panose="020F0502020204030204" pitchFamily="34" charset="0"/>
                <a:cs typeface="Calibri" panose="020F0502020204030204" pitchFamily="34" charset="0"/>
              </a:rPr>
              <a:t>infomatie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uit</a:t>
            </a:r>
            <a:r>
              <a:rPr lang="en-US" sz="1700" b="1" dirty="0">
                <a:latin typeface="Calibri" panose="020F0502020204030204" pitchFamily="34" charset="0"/>
                <a:ea typeface="Calibri" panose="020F0502020204030204" pitchFamily="34" charset="0"/>
                <a:cs typeface="Calibri" panose="020F0502020204030204" pitchFamily="34" charset="0"/>
              </a:rPr>
              <a:t> de websites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2: </a:t>
            </a:r>
            <a:r>
              <a:rPr lang="en-US" sz="1700" b="1" dirty="0" err="1">
                <a:latin typeface="Calibri" panose="020F0502020204030204" pitchFamily="34" charset="0"/>
                <a:ea typeface="Calibri" panose="020F0502020204030204" pitchFamily="34" charset="0"/>
                <a:cs typeface="Calibri" panose="020F0502020204030204" pitchFamily="34" charset="0"/>
              </a:rPr>
              <a:t>Debat</a:t>
            </a:r>
            <a:r>
              <a:rPr lang="en-US" sz="1700" b="1" dirty="0">
                <a:latin typeface="Calibri" panose="020F0502020204030204" pitchFamily="34" charset="0"/>
                <a:ea typeface="Calibri" panose="020F0502020204030204" pitchFamily="34" charset="0"/>
                <a:cs typeface="Calibri" panose="020F0502020204030204" pitchFamily="34" charset="0"/>
              </a:rPr>
              <a:t> in </a:t>
            </a:r>
            <a:r>
              <a:rPr lang="en-US" sz="1700" b="1" dirty="0" err="1">
                <a:latin typeface="Calibri" panose="020F0502020204030204" pitchFamily="34" charset="0"/>
                <a:ea typeface="Calibri" panose="020F0502020204030204" pitchFamily="34" charset="0"/>
                <a:cs typeface="Calibri" panose="020F0502020204030204" pitchFamily="34" charset="0"/>
              </a:rPr>
              <a:t>hoekenvorm</a:t>
            </a:r>
            <a:r>
              <a:rPr lang="en-US" sz="1700" b="1" dirty="0">
                <a:latin typeface="Calibri" panose="020F0502020204030204" pitchFamily="34" charset="0"/>
                <a:ea typeface="Calibri" panose="020F0502020204030204" pitchFamily="34" charset="0"/>
                <a:cs typeface="Calibri" panose="020F0502020204030204" pitchFamily="34" charset="0"/>
              </a:rPr>
              <a:t>. Het </a:t>
            </a:r>
            <a:r>
              <a:rPr lang="en-US" sz="1700" b="1" dirty="0" err="1">
                <a:latin typeface="Calibri" panose="020F0502020204030204" pitchFamily="34" charset="0"/>
                <a:ea typeface="Calibri" panose="020F0502020204030204" pitchFamily="34" charset="0"/>
                <a:cs typeface="Calibri" panose="020F0502020204030204" pitchFamily="34" charset="0"/>
              </a:rPr>
              <a:t>leven</a:t>
            </a:r>
            <a:r>
              <a:rPr lang="en-US" sz="1700" b="1" dirty="0">
                <a:latin typeface="Calibri" panose="020F0502020204030204" pitchFamily="34" charset="0"/>
                <a:ea typeface="Calibri" panose="020F0502020204030204" pitchFamily="34" charset="0"/>
                <a:cs typeface="Calibri" panose="020F0502020204030204" pitchFamily="34" charset="0"/>
              </a:rPr>
              <a:t> op </a:t>
            </a:r>
            <a:r>
              <a:rPr lang="en-US" sz="1700" b="1" dirty="0" err="1">
                <a:latin typeface="Calibri" panose="020F0502020204030204" pitchFamily="34" charset="0"/>
                <a:ea typeface="Calibri" panose="020F0502020204030204" pitchFamily="34" charset="0"/>
                <a:cs typeface="Calibri" panose="020F0502020204030204" pitchFamily="34" charset="0"/>
              </a:rPr>
              <a:t>aarde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zien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als</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een</a:t>
            </a:r>
            <a:r>
              <a:rPr lang="en-US" sz="1700" b="1" dirty="0">
                <a:latin typeface="Calibri" panose="020F0502020204030204" pitchFamily="34" charset="0"/>
                <a:ea typeface="Calibri" panose="020F0502020204030204" pitchFamily="34" charset="0"/>
                <a:cs typeface="Calibri" panose="020F0502020204030204" pitchFamily="34" charset="0"/>
              </a:rPr>
              <a:t> huis met </a:t>
            </a:r>
            <a:r>
              <a:rPr lang="en-US" sz="1700" b="1" dirty="0" err="1">
                <a:latin typeface="Calibri" panose="020F0502020204030204" pitchFamily="34" charset="0"/>
                <a:ea typeface="Calibri" panose="020F0502020204030204" pitchFamily="34" charset="0"/>
                <a:cs typeface="Calibri" panose="020F0502020204030204" pitchFamily="34" charset="0"/>
              </a:rPr>
              <a:t>meerdere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kamers</a:t>
            </a:r>
            <a:endParaRPr lang="en-US" sz="1700" b="1" dirty="0">
              <a:latin typeface="Calibri" panose="020F0502020204030204" pitchFamily="34" charset="0"/>
              <a:ea typeface="Calibri" panose="020F0502020204030204" pitchFamily="34" charset="0"/>
              <a:cs typeface="Calibri" panose="020F0502020204030204" pitchFamily="34" charset="0"/>
            </a:endParaRP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3: </a:t>
            </a:r>
            <a:r>
              <a:rPr lang="en-US" sz="1700" b="1" dirty="0" err="1">
                <a:latin typeface="Calibri" panose="020F0502020204030204" pitchFamily="34" charset="0"/>
                <a:ea typeface="Calibri" panose="020F0502020204030204" pitchFamily="34" charset="0"/>
                <a:cs typeface="Calibri" panose="020F0502020204030204" pitchFamily="34" charset="0"/>
              </a:rPr>
              <a:t>Kijken</a:t>
            </a:r>
            <a:r>
              <a:rPr lang="en-US" sz="1700" b="1" dirty="0">
                <a:latin typeface="Calibri" panose="020F0502020204030204" pitchFamily="34" charset="0"/>
                <a:ea typeface="Calibri" panose="020F0502020204030204" pitchFamily="34" charset="0"/>
                <a:cs typeface="Calibri" panose="020F0502020204030204" pitchFamily="34" charset="0"/>
              </a:rPr>
              <a:t> met </a:t>
            </a:r>
            <a:r>
              <a:rPr lang="en-US" sz="1700" b="1" dirty="0" err="1">
                <a:latin typeface="Calibri" panose="020F0502020204030204" pitchFamily="34" charset="0"/>
                <a:ea typeface="Calibri" panose="020F0502020204030204" pitchFamily="34" charset="0"/>
                <a:cs typeface="Calibri" panose="020F0502020204030204" pitchFamily="34" charset="0"/>
              </a:rPr>
              <a:t>een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boodschappenlijstje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deel</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uit</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documentaire</a:t>
            </a:r>
            <a:r>
              <a:rPr lang="en-US" sz="1700" b="1" dirty="0">
                <a:latin typeface="Calibri" panose="020F0502020204030204" pitchFamily="34" charset="0"/>
                <a:ea typeface="Calibri" panose="020F0502020204030204" pitchFamily="34" charset="0"/>
                <a:cs typeface="Calibri" panose="020F0502020204030204" pitchFamily="34" charset="0"/>
              </a:rPr>
              <a:t> van David Attenborough ‘A life on our planet’)</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4: </a:t>
            </a:r>
            <a:r>
              <a:rPr lang="en-US" sz="1700" b="1" dirty="0" err="1">
                <a:latin typeface="Calibri" panose="020F0502020204030204" pitchFamily="34" charset="0"/>
                <a:ea typeface="Calibri" panose="020F0502020204030204" pitchFamily="34" charset="0"/>
                <a:cs typeface="Calibri" panose="020F0502020204030204" pitchFamily="34" charset="0"/>
              </a:rPr>
              <a:t>Introductie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circulaire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economie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duurzame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organisaties</a:t>
            </a:r>
            <a:r>
              <a:rPr lang="en-US" sz="1700" b="1" dirty="0">
                <a:latin typeface="Calibri" panose="020F0502020204030204" pitchFamily="34" charset="0"/>
                <a:ea typeface="Calibri" panose="020F0502020204030204" pitchFamily="34" charset="0"/>
                <a:cs typeface="Calibri" panose="020F0502020204030204" pitchFamily="34" charset="0"/>
              </a:rPr>
              <a:t> Bonaire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5: Wat </a:t>
            </a:r>
            <a:r>
              <a:rPr lang="en-US" sz="1700" b="1" dirty="0" err="1">
                <a:latin typeface="Calibri" panose="020F0502020204030204" pitchFamily="34" charset="0"/>
                <a:ea typeface="Calibri" panose="020F0502020204030204" pitchFamily="34" charset="0"/>
                <a:cs typeface="Calibri" panose="020F0502020204030204" pitchFamily="34" charset="0"/>
              </a:rPr>
              <a:t>hebben</a:t>
            </a:r>
            <a:r>
              <a:rPr lang="en-US" sz="1700" b="1" dirty="0">
                <a:latin typeface="Calibri" panose="020F0502020204030204" pitchFamily="34" charset="0"/>
                <a:ea typeface="Calibri" panose="020F0502020204030204" pitchFamily="34" charset="0"/>
                <a:cs typeface="Calibri" panose="020F0502020204030204" pitchFamily="34" charset="0"/>
              </a:rPr>
              <a:t> we NU </a:t>
            </a:r>
            <a:r>
              <a:rPr lang="en-US" sz="1700" b="1" dirty="0" err="1">
                <a:latin typeface="Calibri" panose="020F0502020204030204" pitchFamily="34" charset="0"/>
                <a:ea typeface="Calibri" panose="020F0502020204030204" pitchFamily="34" charset="0"/>
                <a:cs typeface="Calibri" panose="020F0502020204030204" pitchFamily="34" charset="0"/>
              </a:rPr>
              <a:t>nodig</a:t>
            </a:r>
            <a:r>
              <a:rPr lang="en-US" sz="1700" b="1" dirty="0">
                <a:latin typeface="Calibri" panose="020F0502020204030204" pitchFamily="34" charset="0"/>
                <a:ea typeface="Calibri" panose="020F0502020204030204" pitchFamily="34" charset="0"/>
                <a:cs typeface="Calibri" panose="020F0502020204030204" pitchFamily="34" charset="0"/>
              </a:rPr>
              <a:t> om Bonaire in </a:t>
            </a:r>
            <a:r>
              <a:rPr lang="en-US" sz="1700" b="1" dirty="0" err="1">
                <a:latin typeface="Calibri" panose="020F0502020204030204" pitchFamily="34" charset="0"/>
                <a:ea typeface="Calibri" panose="020F0502020204030204" pitchFamily="34" charset="0"/>
                <a:cs typeface="Calibri" panose="020F0502020204030204" pitchFamily="34" charset="0"/>
              </a:rPr>
              <a:t>actie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te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krijgen</a:t>
            </a:r>
            <a:r>
              <a:rPr lang="en-US" sz="1700" b="1" dirty="0">
                <a:latin typeface="Calibri" panose="020F0502020204030204" pitchFamily="34" charset="0"/>
                <a:ea typeface="Calibri" panose="020F0502020204030204" pitchFamily="34" charset="0"/>
                <a:cs typeface="Calibri" panose="020F0502020204030204" pitchFamily="34" charset="0"/>
              </a:rPr>
              <a:t> tot </a:t>
            </a:r>
            <a:r>
              <a:rPr lang="en-US" sz="1700" b="1" dirty="0" err="1">
                <a:latin typeface="Calibri" panose="020F0502020204030204" pitchFamily="34" charset="0"/>
                <a:ea typeface="Calibri" panose="020F0502020204030204" pitchFamily="34" charset="0"/>
                <a:cs typeface="Calibri" panose="020F0502020204030204" pitchFamily="34" charset="0"/>
              </a:rPr>
              <a:t>meer</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duurzaam</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handelen</a:t>
            </a:r>
            <a:r>
              <a:rPr lang="en-US" sz="1700" b="1" dirty="0">
                <a:latin typeface="Calibri" panose="020F0502020204030204" pitchFamily="34" charset="0"/>
                <a:ea typeface="Calibri" panose="020F0502020204030204" pitchFamily="34" charset="0"/>
                <a:cs typeface="Calibri" panose="020F0502020204030204" pitchFamily="34" charset="0"/>
              </a:rPr>
              <a:t>?</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6: Van </a:t>
            </a:r>
            <a:r>
              <a:rPr lang="en-US" sz="1700" b="1" dirty="0" err="1">
                <a:latin typeface="Calibri" panose="020F0502020204030204" pitchFamily="34" charset="0"/>
                <a:ea typeface="Calibri" panose="020F0502020204030204" pitchFamily="34" charset="0"/>
                <a:cs typeface="Calibri" panose="020F0502020204030204" pitchFamily="34" charset="0"/>
              </a:rPr>
              <a:t>welke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organisatie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wil</a:t>
            </a:r>
            <a:r>
              <a:rPr lang="en-US" sz="1700" b="1" dirty="0">
                <a:latin typeface="Calibri" panose="020F0502020204030204" pitchFamily="34" charset="0"/>
                <a:ea typeface="Calibri" panose="020F0502020204030204" pitchFamily="34" charset="0"/>
                <a:cs typeface="Calibri" panose="020F0502020204030204" pitchFamily="34" charset="0"/>
              </a:rPr>
              <a:t> je </a:t>
            </a:r>
            <a:r>
              <a:rPr lang="en-US" sz="1700" b="1" dirty="0" err="1">
                <a:latin typeface="Calibri" panose="020F0502020204030204" pitchFamily="34" charset="0"/>
                <a:ea typeface="Calibri" panose="020F0502020204030204" pitchFamily="34" charset="0"/>
                <a:cs typeface="Calibri" panose="020F0502020204030204" pitchFamily="34" charset="0"/>
              </a:rPr>
              <a:t>meer</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weten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Voor</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welke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organisatie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zou</a:t>
            </a:r>
            <a:r>
              <a:rPr lang="en-US" sz="1700" b="1" dirty="0">
                <a:latin typeface="Calibri" panose="020F0502020204030204" pitchFamily="34" charset="0"/>
                <a:ea typeface="Calibri" panose="020F0502020204030204" pitchFamily="34" charset="0"/>
                <a:cs typeface="Calibri" panose="020F0502020204030204" pitchFamily="34" charset="0"/>
              </a:rPr>
              <a:t> je </a:t>
            </a:r>
            <a:r>
              <a:rPr lang="en-US" sz="1700" b="1" dirty="0" err="1">
                <a:latin typeface="Calibri" panose="020F0502020204030204" pitchFamily="34" charset="0"/>
                <a:ea typeface="Calibri" panose="020F0502020204030204" pitchFamily="34" charset="0"/>
                <a:cs typeface="Calibri" panose="020F0502020204030204" pitchFamily="34" charset="0"/>
              </a:rPr>
              <a:t>jouw</a:t>
            </a:r>
            <a:r>
              <a:rPr lang="en-US" sz="1700" b="1" dirty="0">
                <a:latin typeface="Calibri" panose="020F0502020204030204" pitchFamily="34" charset="0"/>
                <a:ea typeface="Calibri" panose="020F0502020204030204" pitchFamily="34" charset="0"/>
                <a:cs typeface="Calibri" panose="020F0502020204030204" pitchFamily="34" charset="0"/>
              </a:rPr>
              <a:t> product of tool </a:t>
            </a:r>
            <a:r>
              <a:rPr lang="en-US" sz="1700" b="1" dirty="0" err="1">
                <a:latin typeface="Calibri" panose="020F0502020204030204" pitchFamily="34" charset="0"/>
                <a:ea typeface="Calibri" panose="020F0502020204030204" pitchFamily="34" charset="0"/>
                <a:cs typeface="Calibri" panose="020F0502020204030204" pitchFamily="34" charset="0"/>
              </a:rPr>
              <a:t>willen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maken</a:t>
            </a:r>
            <a:r>
              <a:rPr lang="en-US" sz="1700" b="1" dirty="0">
                <a:latin typeface="Calibri" panose="020F0502020204030204" pitchFamily="34" charset="0"/>
                <a:ea typeface="Calibri" panose="020F0502020204030204" pitchFamily="34" charset="0"/>
                <a:cs typeface="Calibri" panose="020F0502020204030204" pitchFamily="34" charset="0"/>
              </a:rPr>
              <a:t>?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7: Als </a:t>
            </a:r>
            <a:r>
              <a:rPr lang="en-US" sz="1700" b="1" dirty="0" err="1">
                <a:latin typeface="Calibri" panose="020F0502020204030204" pitchFamily="34" charset="0"/>
                <a:ea typeface="Calibri" panose="020F0502020204030204" pitchFamily="34" charset="0"/>
                <a:cs typeface="Calibri" panose="020F0502020204030204" pitchFamily="34" charset="0"/>
              </a:rPr>
              <a:t>ik</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weet</a:t>
            </a:r>
            <a:r>
              <a:rPr lang="en-US" sz="1700" b="1" dirty="0">
                <a:latin typeface="Calibri" panose="020F0502020204030204" pitchFamily="34" charset="0"/>
                <a:ea typeface="Calibri" panose="020F0502020204030204" pitchFamily="34" charset="0"/>
                <a:cs typeface="Calibri" panose="020F0502020204030204" pitchFamily="34" charset="0"/>
              </a:rPr>
              <a:t> wat </a:t>
            </a:r>
            <a:r>
              <a:rPr lang="en-US" sz="1700" b="1" dirty="0" err="1">
                <a:latin typeface="Calibri" panose="020F0502020204030204" pitchFamily="34" charset="0"/>
                <a:ea typeface="Calibri" panose="020F0502020204030204" pitchFamily="34" charset="0"/>
                <a:cs typeface="Calibri" panose="020F0502020204030204" pitchFamily="34" charset="0"/>
              </a:rPr>
              <a:t>ik</a:t>
            </a:r>
            <a:r>
              <a:rPr lang="en-US" sz="1700" b="1" dirty="0">
                <a:latin typeface="Calibri" panose="020F0502020204030204" pitchFamily="34" charset="0"/>
                <a:ea typeface="Calibri" panose="020F0502020204030204" pitchFamily="34" charset="0"/>
                <a:cs typeface="Calibri" panose="020F0502020204030204" pitchFamily="34" charset="0"/>
              </a:rPr>
              <a:t> nu </a:t>
            </a:r>
            <a:r>
              <a:rPr lang="en-US" sz="1700" b="1" dirty="0" err="1">
                <a:latin typeface="Calibri" panose="020F0502020204030204" pitchFamily="34" charset="0"/>
                <a:ea typeface="Calibri" panose="020F0502020204030204" pitchFamily="34" charset="0"/>
                <a:cs typeface="Calibri" panose="020F0502020204030204" pitchFamily="34" charset="0"/>
              </a:rPr>
              <a:t>weet</a:t>
            </a:r>
            <a:r>
              <a:rPr lang="en-US" sz="1700" b="1" dirty="0">
                <a:latin typeface="Calibri" panose="020F0502020204030204" pitchFamily="34" charset="0"/>
                <a:ea typeface="Calibri" panose="020F0502020204030204" pitchFamily="34" charset="0"/>
                <a:cs typeface="Calibri" panose="020F0502020204030204" pitchFamily="34" charset="0"/>
              </a:rPr>
              <a:t>, wat </a:t>
            </a:r>
            <a:r>
              <a:rPr lang="en-US" sz="1700" b="1" dirty="0" err="1">
                <a:latin typeface="Calibri" panose="020F0502020204030204" pitchFamily="34" charset="0"/>
                <a:ea typeface="Calibri" panose="020F0502020204030204" pitchFamily="34" charset="0"/>
                <a:cs typeface="Calibri" panose="020F0502020204030204" pitchFamily="34" charset="0"/>
              </a:rPr>
              <a:t>betekent</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dit</a:t>
            </a:r>
            <a:r>
              <a:rPr lang="en-US" sz="1700" b="1" dirty="0">
                <a:latin typeface="Calibri" panose="020F0502020204030204" pitchFamily="34" charset="0"/>
                <a:ea typeface="Calibri" panose="020F0502020204030204" pitchFamily="34" charset="0"/>
                <a:cs typeface="Calibri" panose="020F0502020204030204" pitchFamily="34" charset="0"/>
              </a:rPr>
              <a:t> dan </a:t>
            </a:r>
            <a:r>
              <a:rPr lang="en-US" sz="1700" b="1" dirty="0" err="1">
                <a:latin typeface="Calibri" panose="020F0502020204030204" pitchFamily="34" charset="0"/>
                <a:ea typeface="Calibri" panose="020F0502020204030204" pitchFamily="34" charset="0"/>
                <a:cs typeface="Calibri" panose="020F0502020204030204" pitchFamily="34" charset="0"/>
              </a:rPr>
              <a:t>voor</a:t>
            </a:r>
            <a:r>
              <a:rPr lang="en-US" sz="1700" b="1" dirty="0">
                <a:latin typeface="Calibri" panose="020F0502020204030204" pitchFamily="34" charset="0"/>
                <a:ea typeface="Calibri" panose="020F0502020204030204" pitchFamily="34" charset="0"/>
                <a:cs typeface="Calibri" panose="020F0502020204030204" pitchFamily="34" charset="0"/>
              </a:rPr>
              <a:t> het door </a:t>
            </a:r>
            <a:r>
              <a:rPr lang="en-US" sz="1700" b="1" dirty="0" err="1">
                <a:latin typeface="Calibri" panose="020F0502020204030204" pitchFamily="34" charset="0"/>
                <a:ea typeface="Calibri" panose="020F0502020204030204" pitchFamily="34" charset="0"/>
                <a:cs typeface="Calibri" panose="020F0502020204030204" pitchFamily="34" charset="0"/>
              </a:rPr>
              <a:t>mij</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te</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ontwikkelen</a:t>
            </a:r>
            <a:r>
              <a:rPr lang="en-US" sz="1700" b="1" dirty="0">
                <a:latin typeface="Calibri" panose="020F0502020204030204" pitchFamily="34" charset="0"/>
                <a:ea typeface="Calibri" panose="020F0502020204030204" pitchFamily="34" charset="0"/>
                <a:cs typeface="Calibri" panose="020F0502020204030204" pitchFamily="34" charset="0"/>
              </a:rPr>
              <a:t> tool?</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8: </a:t>
            </a:r>
            <a:r>
              <a:rPr lang="en-US" sz="1700" b="1" dirty="0" err="1">
                <a:latin typeface="Calibri" panose="020F0502020204030204" pitchFamily="34" charset="0"/>
                <a:ea typeface="Calibri" panose="020F0502020204030204" pitchFamily="34" charset="0"/>
                <a:cs typeface="Calibri" panose="020F0502020204030204" pitchFamily="34" charset="0"/>
              </a:rPr>
              <a:t>Maken</a:t>
            </a:r>
            <a:r>
              <a:rPr lang="en-US" sz="1700" b="1" dirty="0">
                <a:latin typeface="Calibri" panose="020F0502020204030204" pitchFamily="34" charset="0"/>
                <a:ea typeface="Calibri" panose="020F0502020204030204" pitchFamily="34" charset="0"/>
                <a:cs typeface="Calibri" panose="020F0502020204030204" pitchFamily="34" charset="0"/>
              </a:rPr>
              <a:t> van de tool </a:t>
            </a:r>
          </a:p>
          <a:p>
            <a:r>
              <a:rPr lang="en-US" sz="1700" b="1" dirty="0" err="1">
                <a:latin typeface="Calibri" panose="020F0502020204030204" pitchFamily="34" charset="0"/>
                <a:ea typeface="Calibri" panose="020F0502020204030204" pitchFamily="34" charset="0"/>
                <a:cs typeface="Calibri" panose="020F0502020204030204" pitchFamily="34" charset="0"/>
              </a:rPr>
              <a:t>Activiteit</a:t>
            </a:r>
            <a:r>
              <a:rPr lang="en-US" sz="1700" b="1" dirty="0">
                <a:latin typeface="Calibri" panose="020F0502020204030204" pitchFamily="34" charset="0"/>
                <a:ea typeface="Calibri" panose="020F0502020204030204" pitchFamily="34" charset="0"/>
                <a:cs typeface="Calibri" panose="020F0502020204030204" pitchFamily="34" charset="0"/>
              </a:rPr>
              <a:t> 9: </a:t>
            </a:r>
            <a:r>
              <a:rPr lang="en-US" sz="1700" b="1" dirty="0" err="1">
                <a:latin typeface="Calibri" panose="020F0502020204030204" pitchFamily="34" charset="0"/>
                <a:ea typeface="Calibri" panose="020F0502020204030204" pitchFamily="34" charset="0"/>
                <a:cs typeface="Calibri" panose="020F0502020204030204" pitchFamily="34" charset="0"/>
              </a:rPr>
              <a:t>Presentaties</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aan</a:t>
            </a:r>
            <a:r>
              <a:rPr lang="en-US" sz="1700" b="1" dirty="0">
                <a:latin typeface="Calibri" panose="020F0502020204030204" pitchFamily="34" charset="0"/>
                <a:ea typeface="Calibri" panose="020F0502020204030204" pitchFamily="34" charset="0"/>
                <a:cs typeface="Calibri" panose="020F0502020204030204" pitchFamily="34" charset="0"/>
              </a:rPr>
              <a:t> (</a:t>
            </a:r>
            <a:r>
              <a:rPr lang="en-US" sz="1700" b="1" dirty="0" err="1">
                <a:latin typeface="Calibri" panose="020F0502020204030204" pitchFamily="34" charset="0"/>
                <a:ea typeface="Calibri" panose="020F0502020204030204" pitchFamily="34" charset="0"/>
                <a:cs typeface="Calibri" panose="020F0502020204030204" pitchFamily="34" charset="0"/>
              </a:rPr>
              <a:t>eventueel</a:t>
            </a:r>
            <a:r>
              <a:rPr lang="en-US" sz="1700" b="1" dirty="0">
                <a:latin typeface="Calibri" panose="020F0502020204030204" pitchFamily="34" charset="0"/>
                <a:ea typeface="Calibri" panose="020F0502020204030204" pitchFamily="34" charset="0"/>
                <a:cs typeface="Calibri" panose="020F0502020204030204" pitchFamily="34" charset="0"/>
              </a:rPr>
              <a:t>) externe </a:t>
            </a:r>
            <a:r>
              <a:rPr lang="en-US" sz="1700" b="1" dirty="0" err="1">
                <a:latin typeface="Calibri" panose="020F0502020204030204" pitchFamily="34" charset="0"/>
                <a:ea typeface="Calibri" panose="020F0502020204030204" pitchFamily="34" charset="0"/>
                <a:cs typeface="Calibri" panose="020F0502020204030204" pitchFamily="34" charset="0"/>
              </a:rPr>
              <a:t>organisaties</a:t>
            </a:r>
            <a:endParaRPr lang="en-US" sz="1700" b="1" dirty="0"/>
          </a:p>
        </p:txBody>
      </p:sp>
      <p:sp>
        <p:nvSpPr>
          <p:cNvPr id="4" name="Slide Number Placeholder 3"/>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a:t>
            </a:fld>
            <a:endParaRPr lang="en-US" sz="1000"/>
          </a:p>
        </p:txBody>
      </p:sp>
      <p:sp>
        <p:nvSpPr>
          <p:cNvPr id="5" name="Date Placeholder 4"/>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6DD1B487-36FD-4CED-B07A-1A81FC6540B1}" type="datetime1">
              <a:rPr lang="en-US" sz="1000" smtClean="0"/>
              <a:pPr>
                <a:lnSpc>
                  <a:spcPct val="90000"/>
                </a:lnSpc>
                <a:spcAft>
                  <a:spcPts val="600"/>
                </a:spcAft>
              </a:pPr>
              <a:t>9/8/2024</a:t>
            </a:fld>
            <a:endParaRPr lang="en-US" sz="1000"/>
          </a:p>
        </p:txBody>
      </p:sp>
      <p:sp>
        <p:nvSpPr>
          <p:cNvPr id="6" name="Footer Placeholder 5"/>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r>
              <a:rPr lang="en-US" sz="800"/>
              <a:t>Marine Conservation without Borders, School of Field Studies, National Parks Foundation Bonaire, Resilience, Turks and Caicos Reef fund, Sustainable Energy and Marine Biodiversity Program</a:t>
            </a:r>
          </a:p>
        </p:txBody>
      </p:sp>
      <p:pic>
        <p:nvPicPr>
          <p:cNvPr id="11" name="Afbeelding 10" descr="Afbeelding met buitenshuis, water, Flamingo, watervogel&#10;&#10;Automatisch gegenereerde beschrijving">
            <a:extLst>
              <a:ext uri="{FF2B5EF4-FFF2-40B4-BE49-F238E27FC236}">
                <a16:creationId xmlns:a16="http://schemas.microsoft.com/office/drawing/2014/main" id="{69D1A49D-660B-81C4-92E1-3B34DF6CE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531" y="3414229"/>
            <a:ext cx="3203230" cy="2131604"/>
          </a:xfrm>
          <a:prstGeom prst="rect">
            <a:avLst/>
          </a:prstGeom>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26" y="804397"/>
            <a:ext cx="9371949" cy="655256"/>
          </a:xfrm>
        </p:spPr>
        <p:txBody>
          <a:bodyPr anchor="b">
            <a:normAutofit/>
          </a:bodyPr>
          <a:lstStyle/>
          <a:p>
            <a:r>
              <a:rPr lang="en-US" b="1" dirty="0" err="1">
                <a:latin typeface="Calibri" panose="020F0502020204030204" pitchFamily="34" charset="0"/>
                <a:ea typeface="Calibri" panose="020F0502020204030204" pitchFamily="34" charset="0"/>
                <a:cs typeface="Calibri" panose="020F0502020204030204" pitchFamily="34" charset="0"/>
              </a:rPr>
              <a:t>Doelen</a:t>
            </a:r>
            <a:r>
              <a:rPr lang="en-US" b="1" dirty="0">
                <a:latin typeface="Calibri" panose="020F0502020204030204" pitchFamily="34" charset="0"/>
                <a:ea typeface="Calibri" panose="020F0502020204030204" pitchFamily="34" charset="0"/>
                <a:cs typeface="Calibri" panose="020F0502020204030204" pitchFamily="34" charset="0"/>
              </a:rPr>
              <a:t> </a:t>
            </a:r>
          </a:p>
        </p:txBody>
      </p:sp>
      <p:sp>
        <p:nvSpPr>
          <p:cNvPr id="3" name="Content Placeholder 2"/>
          <p:cNvSpPr>
            <a:spLocks noGrp="1"/>
          </p:cNvSpPr>
          <p:nvPr>
            <p:ph sz="half" idx="1"/>
          </p:nvPr>
        </p:nvSpPr>
        <p:spPr>
          <a:xfrm>
            <a:off x="880534" y="1556281"/>
            <a:ext cx="5139266" cy="4620682"/>
          </a:xfrm>
        </p:spPr>
        <p:txBody>
          <a:bodyPr>
            <a:normAutofit lnSpcReduction="10000"/>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Aan het </a:t>
            </a:r>
            <a:r>
              <a:rPr lang="en-US" b="1" dirty="0" err="1">
                <a:latin typeface="Calibri" panose="020F0502020204030204" pitchFamily="34" charset="0"/>
                <a:ea typeface="Calibri" panose="020F0502020204030204" pitchFamily="34" charset="0"/>
                <a:cs typeface="Calibri" panose="020F0502020204030204" pitchFamily="34" charset="0"/>
              </a:rPr>
              <a:t>einde</a:t>
            </a:r>
            <a:r>
              <a:rPr lang="en-US" b="1" dirty="0">
                <a:latin typeface="Calibri" panose="020F0502020204030204" pitchFamily="34" charset="0"/>
                <a:ea typeface="Calibri" panose="020F0502020204030204" pitchFamily="34" charset="0"/>
                <a:cs typeface="Calibri" panose="020F0502020204030204" pitchFamily="34" charset="0"/>
              </a:rPr>
              <a:t> van </a:t>
            </a:r>
            <a:r>
              <a:rPr lang="en-US" b="1" dirty="0" err="1">
                <a:latin typeface="Calibri" panose="020F0502020204030204" pitchFamily="34" charset="0"/>
                <a:ea typeface="Calibri" panose="020F0502020204030204" pitchFamily="34" charset="0"/>
                <a:cs typeface="Calibri" panose="020F0502020204030204" pitchFamily="34" charset="0"/>
              </a:rPr>
              <a:t>dit</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onderdeel</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duurzaamheid</a:t>
            </a:r>
            <a:r>
              <a:rPr lang="en-US" b="1" dirty="0">
                <a:latin typeface="Calibri" panose="020F0502020204030204" pitchFamily="34" charset="0"/>
                <a:ea typeface="Calibri" panose="020F0502020204030204" pitchFamily="34" charset="0"/>
                <a:cs typeface="Calibri" panose="020F0502020204030204" pitchFamily="34" charset="0"/>
              </a:rPr>
              <a:t>: </a:t>
            </a: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in </a:t>
            </a:r>
            <a:r>
              <a:rPr lang="en-US" b="1" dirty="0">
                <a:latin typeface="Calibri" panose="020F0502020204030204" pitchFamily="34" charset="0"/>
                <a:ea typeface="Calibri" panose="020F0502020204030204" pitchFamily="34" charset="0"/>
                <a:cs typeface="Calibri" panose="020F0502020204030204" pitchFamily="34" charset="0"/>
              </a:rPr>
              <a:t>ten </a:t>
            </a:r>
            <a:r>
              <a:rPr lang="en-US" b="1" dirty="0" err="1">
                <a:latin typeface="Calibri" panose="020F0502020204030204" pitchFamily="34" charset="0"/>
                <a:ea typeface="Calibri" panose="020F0502020204030204" pitchFamily="34" charset="0"/>
                <a:cs typeface="Calibri" panose="020F0502020204030204" pitchFamily="34" charset="0"/>
              </a:rPr>
              <a:t>minste</a:t>
            </a:r>
            <a:r>
              <a:rPr lang="en-US" b="1" dirty="0">
                <a:latin typeface="Calibri" panose="020F0502020204030204" pitchFamily="34" charset="0"/>
                <a:ea typeface="Calibri" panose="020F0502020204030204" pitchFamily="34" charset="0"/>
                <a:cs typeface="Calibri" panose="020F0502020204030204" pitchFamily="34" charset="0"/>
              </a:rPr>
              <a:t> twee </a:t>
            </a:r>
            <a:r>
              <a:rPr lang="en-US" b="1" dirty="0" err="1">
                <a:latin typeface="Calibri" panose="020F0502020204030204" pitchFamily="34" charset="0"/>
                <a:ea typeface="Calibri" panose="020F0502020204030204" pitchFamily="34" charset="0"/>
                <a:cs typeface="Calibri" panose="020F0502020204030204" pitchFamily="34" charset="0"/>
              </a:rPr>
              <a:t>talen</a:t>
            </a:r>
            <a:r>
              <a:rPr lang="en-US" b="1"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benoemen</a:t>
            </a:r>
            <a:r>
              <a:rPr lang="en-US" dirty="0">
                <a:latin typeface="Calibri" panose="020F0502020204030204" pitchFamily="34" charset="0"/>
                <a:ea typeface="Calibri" panose="020F0502020204030204" pitchFamily="34" charset="0"/>
                <a:cs typeface="Calibri" panose="020F0502020204030204" pitchFamily="34" charset="0"/>
              </a:rPr>
              <a:t> wat </a:t>
            </a:r>
            <a:r>
              <a:rPr lang="en-US" dirty="0" err="1">
                <a:latin typeface="Calibri" panose="020F0502020204030204" pitchFamily="34" charset="0"/>
                <a:ea typeface="Calibri" panose="020F0502020204030204" pitchFamily="34" charset="0"/>
                <a:cs typeface="Calibri" panose="020F0502020204030204" pitchFamily="34" charset="0"/>
              </a:rPr>
              <a:t>onder</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duurzaamheid</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wordt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verstaan</a:t>
            </a:r>
            <a:endParaRPr lang="en-US"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a:t>
            </a:r>
            <a:r>
              <a:rPr lang="en-US" dirty="0" err="1">
                <a:latin typeface="Calibri" panose="020F0502020204030204" pitchFamily="34" charset="0"/>
                <a:ea typeface="Calibri" panose="020F0502020204030204" pitchFamily="34" charset="0"/>
                <a:cs typeface="Calibri" panose="020F0502020204030204" pitchFamily="34" charset="0"/>
              </a:rPr>
              <a:t>verwoorden</a:t>
            </a:r>
            <a:r>
              <a:rPr lang="en-US" dirty="0">
                <a:latin typeface="Calibri" panose="020F0502020204030204" pitchFamily="34" charset="0"/>
                <a:ea typeface="Calibri" panose="020F0502020204030204" pitchFamily="34" charset="0"/>
                <a:cs typeface="Calibri" panose="020F0502020204030204" pitchFamily="34" charset="0"/>
              </a:rPr>
              <a:t> wat de sustainable development goals </a:t>
            </a:r>
            <a:r>
              <a:rPr lang="en-US" dirty="0" err="1">
                <a:latin typeface="Calibri" panose="020F0502020204030204" pitchFamily="34" charset="0"/>
                <a:ea typeface="Calibri" panose="020F0502020204030204" pitchFamily="34" charset="0"/>
                <a:cs typeface="Calibri" panose="020F0502020204030204" pitchFamily="34" charset="0"/>
              </a:rPr>
              <a:t>zijn</a:t>
            </a:r>
            <a:endParaRPr lang="en-US"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het </a:t>
            </a:r>
            <a:r>
              <a:rPr lang="en-US" dirty="0" err="1">
                <a:latin typeface="Calibri" panose="020F0502020204030204" pitchFamily="34" charset="0"/>
                <a:ea typeface="Calibri" panose="020F0502020204030204" pitchFamily="34" charset="0"/>
                <a:cs typeface="Calibri" panose="020F0502020204030204" pitchFamily="34" charset="0"/>
              </a:rPr>
              <a:t>leven</a:t>
            </a:r>
            <a:r>
              <a:rPr lang="en-US" dirty="0">
                <a:latin typeface="Calibri" panose="020F0502020204030204" pitchFamily="34" charset="0"/>
                <a:ea typeface="Calibri" panose="020F0502020204030204" pitchFamily="34" charset="0"/>
                <a:cs typeface="Calibri" panose="020F0502020204030204" pitchFamily="34" charset="0"/>
              </a:rPr>
              <a:t> op </a:t>
            </a:r>
            <a:r>
              <a:rPr lang="en-US" dirty="0" err="1">
                <a:latin typeface="Calibri" panose="020F0502020204030204" pitchFamily="34" charset="0"/>
                <a:ea typeface="Calibri" panose="020F0502020204030204" pitchFamily="34" charset="0"/>
                <a:cs typeface="Calibri" panose="020F0502020204030204" pitchFamily="34" charset="0"/>
              </a:rPr>
              <a:t>aarde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vergelijken</a:t>
            </a:r>
            <a:r>
              <a:rPr lang="en-US" dirty="0">
                <a:latin typeface="Calibri" panose="020F0502020204030204" pitchFamily="34" charset="0"/>
                <a:ea typeface="Calibri" panose="020F0502020204030204" pitchFamily="34" charset="0"/>
                <a:cs typeface="Calibri" panose="020F0502020204030204" pitchFamily="34" charset="0"/>
              </a:rPr>
              <a:t> met </a:t>
            </a:r>
            <a:r>
              <a:rPr lang="en-US" dirty="0" err="1">
                <a:latin typeface="Calibri" panose="020F0502020204030204" pitchFamily="34" charset="0"/>
                <a:ea typeface="Calibri" panose="020F0502020204030204" pitchFamily="34" charset="0"/>
                <a:cs typeface="Calibri" panose="020F0502020204030204" pitchFamily="34" charset="0"/>
              </a:rPr>
              <a:t>meerdere</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kamers</a:t>
            </a:r>
            <a:endParaRPr lang="en-US"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in eigen </a:t>
            </a:r>
            <a:r>
              <a:rPr lang="en-US" dirty="0" err="1">
                <a:latin typeface="Calibri" panose="020F0502020204030204" pitchFamily="34" charset="0"/>
                <a:ea typeface="Calibri" panose="020F0502020204030204" pitchFamily="34" charset="0"/>
                <a:cs typeface="Calibri" panose="020F0502020204030204" pitchFamily="34" charset="0"/>
              </a:rPr>
              <a:t>woorden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uitleggen</a:t>
            </a:r>
            <a:r>
              <a:rPr lang="en-US" dirty="0">
                <a:latin typeface="Calibri" panose="020F0502020204030204" pitchFamily="34" charset="0"/>
                <a:ea typeface="Calibri" panose="020F0502020204030204" pitchFamily="34" charset="0"/>
                <a:cs typeface="Calibri" panose="020F0502020204030204" pitchFamily="34" charset="0"/>
              </a:rPr>
              <a:t> wat </a:t>
            </a:r>
            <a:r>
              <a:rPr lang="en-US" dirty="0" err="1">
                <a:latin typeface="Calibri" panose="020F0502020204030204" pitchFamily="34" charset="0"/>
                <a:ea typeface="Calibri" panose="020F0502020204030204" pitchFamily="34" charset="0"/>
                <a:cs typeface="Calibri" panose="020F0502020204030204" pitchFamily="34" charset="0"/>
              </a:rPr>
              <a:t>een</a:t>
            </a:r>
            <a:r>
              <a:rPr lang="en-US" dirty="0">
                <a:latin typeface="Calibri" panose="020F0502020204030204" pitchFamily="34" charset="0"/>
                <a:ea typeface="Calibri" panose="020F0502020204030204" pitchFamily="34" charset="0"/>
                <a:cs typeface="Calibri" panose="020F0502020204030204" pitchFamily="34" charset="0"/>
              </a:rPr>
              <a:t> design thinking project is</a:t>
            </a:r>
          </a:p>
          <a:p>
            <a:pPr>
              <a:buFont typeface="Wingdings" panose="05000000000000000000" pitchFamily="2" charset="2"/>
              <a:buChar char="ü"/>
            </a:pPr>
            <a:r>
              <a:rPr lang="en-US" dirty="0" err="1">
                <a:latin typeface="Calibri" panose="020F0502020204030204" pitchFamily="34" charset="0"/>
                <a:ea typeface="Calibri" panose="020F0502020204030204" pitchFamily="34" charset="0"/>
                <a:cs typeface="Calibri" panose="020F0502020204030204" pitchFamily="34" charset="0"/>
              </a:rPr>
              <a:t>kun</a:t>
            </a:r>
            <a:r>
              <a:rPr lang="en-US" dirty="0">
                <a:latin typeface="Calibri" panose="020F0502020204030204" pitchFamily="34" charset="0"/>
                <a:ea typeface="Calibri" panose="020F0502020204030204" pitchFamily="34" charset="0"/>
                <a:cs typeface="Calibri" panose="020F0502020204030204" pitchFamily="34" charset="0"/>
              </a:rPr>
              <a:t> je </a:t>
            </a:r>
            <a:r>
              <a:rPr lang="en-US" dirty="0" err="1">
                <a:latin typeface="Calibri" panose="020F0502020204030204" pitchFamily="34" charset="0"/>
                <a:ea typeface="Calibri" panose="020F0502020204030204" pitchFamily="34" charset="0"/>
                <a:cs typeface="Calibri" panose="020F0502020204030204" pitchFamily="34" charset="0"/>
              </a:rPr>
              <a:t>een</a:t>
            </a:r>
            <a:r>
              <a:rPr lang="en-US" dirty="0">
                <a:latin typeface="Calibri" panose="020F0502020204030204" pitchFamily="34" charset="0"/>
                <a:ea typeface="Calibri" panose="020F0502020204030204" pitchFamily="34" charset="0"/>
                <a:cs typeface="Calibri" panose="020F0502020204030204" pitchFamily="34" charset="0"/>
              </a:rPr>
              <a:t> tool of product </a:t>
            </a:r>
            <a:r>
              <a:rPr lang="en-US" dirty="0" err="1">
                <a:latin typeface="Calibri" panose="020F0502020204030204" pitchFamily="34" charset="0"/>
                <a:ea typeface="Calibri" panose="020F0502020204030204" pitchFamily="34" charset="0"/>
                <a:cs typeface="Calibri" panose="020F0502020204030204" pitchFamily="34" charset="0"/>
              </a:rPr>
              <a:t>maken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dat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helpt</a:t>
            </a:r>
            <a:r>
              <a:rPr lang="en-US" dirty="0">
                <a:latin typeface="Calibri" panose="020F0502020204030204" pitchFamily="34" charset="0"/>
                <a:ea typeface="Calibri" panose="020F0502020204030204" pitchFamily="34" charset="0"/>
                <a:cs typeface="Calibri" panose="020F0502020204030204" pitchFamily="34" charset="0"/>
              </a:rPr>
              <a:t> in het </a:t>
            </a:r>
            <a:r>
              <a:rPr lang="en-US" dirty="0" err="1">
                <a:latin typeface="Calibri" panose="020F0502020204030204" pitchFamily="34" charset="0"/>
                <a:ea typeface="Calibri" panose="020F0502020204030204" pitchFamily="34" charset="0"/>
                <a:cs typeface="Calibri" panose="020F0502020204030204" pitchFamily="34" charset="0"/>
              </a:rPr>
              <a:t>kader</a:t>
            </a:r>
            <a:r>
              <a:rPr lang="en-US" dirty="0">
                <a:latin typeface="Calibri" panose="020F0502020204030204" pitchFamily="34" charset="0"/>
                <a:ea typeface="Calibri" panose="020F0502020204030204" pitchFamily="34" charset="0"/>
                <a:cs typeface="Calibri" panose="020F0502020204030204" pitchFamily="34" charset="0"/>
              </a:rPr>
              <a:t> van de </a:t>
            </a:r>
            <a:r>
              <a:rPr lang="en-US" dirty="0" err="1">
                <a:latin typeface="Calibri" panose="020F0502020204030204" pitchFamily="34" charset="0"/>
                <a:ea typeface="Calibri" panose="020F0502020204030204" pitchFamily="34" charset="0"/>
                <a:cs typeface="Calibri" panose="020F0502020204030204" pitchFamily="34" charset="0"/>
              </a:rPr>
              <a:t>bevordering</a:t>
            </a:r>
            <a:r>
              <a:rPr lang="en-US" dirty="0">
                <a:latin typeface="Calibri" panose="020F0502020204030204" pitchFamily="34" charset="0"/>
                <a:ea typeface="Calibri" panose="020F0502020204030204" pitchFamily="34" charset="0"/>
                <a:cs typeface="Calibri" panose="020F0502020204030204" pitchFamily="34" charset="0"/>
              </a:rPr>
              <a:t> van </a:t>
            </a:r>
            <a:r>
              <a:rPr lang="en-US" dirty="0" err="1">
                <a:latin typeface="Calibri" panose="020F0502020204030204" pitchFamily="34" charset="0"/>
                <a:ea typeface="Calibri" panose="020F0502020204030204" pitchFamily="34" charset="0"/>
                <a:cs typeface="Calibri" panose="020F0502020204030204" pitchFamily="34" charset="0"/>
              </a:rPr>
              <a:t>duurzaamheid</a:t>
            </a:r>
            <a:r>
              <a:rPr lang="en-US" dirty="0">
                <a:latin typeface="Calibri" panose="020F0502020204030204" pitchFamily="34" charset="0"/>
                <a:ea typeface="Calibri" panose="020F0502020204030204" pitchFamily="34" charset="0"/>
                <a:cs typeface="Calibri" panose="020F0502020204030204" pitchFamily="34" charset="0"/>
              </a:rPr>
              <a:t> op Bonaire. </a:t>
            </a:r>
          </a:p>
          <a:p>
            <a:endParaRPr lang="en-US" dirty="0"/>
          </a:p>
        </p:txBody>
      </p:sp>
      <p:pic>
        <p:nvPicPr>
          <p:cNvPr id="14" name="Afbeelding 13" descr="Afbeelding met natuur, rif, water, onderwater&#10;&#10;Automatisch gegenereerde beschrijving">
            <a:extLst>
              <a:ext uri="{FF2B5EF4-FFF2-40B4-BE49-F238E27FC236}">
                <a16:creationId xmlns:a16="http://schemas.microsoft.com/office/drawing/2014/main" id="{C1D235A8-D6B0-7208-92C2-F8F108E1E518}"/>
              </a:ext>
            </a:extLst>
          </p:cNvPr>
          <p:cNvPicPr>
            <a:picLocks noChangeAspect="1"/>
          </p:cNvPicPr>
          <p:nvPr/>
        </p:nvPicPr>
        <p:blipFill rotWithShape="1">
          <a:blip r:embed="rId2">
            <a:extLst>
              <a:ext uri="{28A0092B-C50C-407E-A947-70E740481C1C}">
                <a14:useLocalDpi xmlns:a14="http://schemas.microsoft.com/office/drawing/2010/main" val="0"/>
              </a:ext>
            </a:extLst>
          </a:blip>
          <a:srcRect l="21279" r="22853"/>
          <a:stretch/>
        </p:blipFill>
        <p:spPr>
          <a:xfrm>
            <a:off x="6841067" y="1344614"/>
            <a:ext cx="4609775" cy="4620682"/>
          </a:xfrm>
          <a:prstGeom prst="rect">
            <a:avLst/>
          </a:prstGeom>
          <a:noFill/>
        </p:spPr>
      </p:pic>
      <p:sp>
        <p:nvSpPr>
          <p:cNvPr id="5" name="Slide Number Placeholder 4"/>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3</a:t>
            </a:fld>
            <a:endParaRPr lang="en-US" sz="1000"/>
          </a:p>
        </p:txBody>
      </p:sp>
      <p:sp>
        <p:nvSpPr>
          <p:cNvPr id="6" name="Date Placeholder 5"/>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endParaRPr lang="en-US" sz="1000" dirty="0"/>
          </a:p>
        </p:txBody>
      </p:sp>
      <p:sp>
        <p:nvSpPr>
          <p:cNvPr id="7" name="Footer Placeholder 6"/>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endParaRPr lang="en-US" sz="1000" dirty="0"/>
          </a:p>
        </p:txBody>
      </p:sp>
    </p:spTree>
    <p:extLst>
      <p:ext uri="{BB962C8B-B14F-4D97-AF65-F5344CB8AC3E}">
        <p14:creationId xmlns:p14="http://schemas.microsoft.com/office/powerpoint/2010/main" val="40155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B8AF87-2BED-358B-5FA8-42E5E796C8C9}"/>
              </a:ext>
            </a:extLst>
          </p:cNvPr>
          <p:cNvSpPr>
            <a:spLocks noGrp="1"/>
          </p:cNvSpPr>
          <p:nvPr>
            <p:ph type="title"/>
          </p:nvPr>
        </p:nvSpPr>
        <p:spPr>
          <a:xfrm>
            <a:off x="1265647" y="378983"/>
            <a:ext cx="9371949" cy="758384"/>
          </a:xfrm>
        </p:spPr>
        <p:txBody>
          <a:bodyPr anchor="b">
            <a:normAutofit/>
          </a:bodyPr>
          <a:lstStyle/>
          <a:p>
            <a:r>
              <a:rPr lang="nl-NL" sz="3200" dirty="0">
                <a:latin typeface="Calibri" panose="020F0502020204030204" pitchFamily="34" charset="0"/>
                <a:ea typeface="Calibri" panose="020F0502020204030204" pitchFamily="34" charset="0"/>
                <a:cs typeface="Calibri" panose="020F0502020204030204" pitchFamily="34" charset="0"/>
              </a:rPr>
              <a:t>Balspel ter introductie ‘Wat is duurzaamheid?’</a:t>
            </a:r>
            <a:endParaRPr lang="nl-BQ" sz="3200" dirty="0">
              <a:latin typeface="Calibri" panose="020F0502020204030204" pitchFamily="34" charset="0"/>
              <a:ea typeface="Calibri" panose="020F0502020204030204" pitchFamily="34" charset="0"/>
              <a:cs typeface="Calibri" panose="020F0502020204030204" pitchFamily="34" charset="0"/>
            </a:endParaRPr>
          </a:p>
        </p:txBody>
      </p:sp>
      <p:pic>
        <p:nvPicPr>
          <p:cNvPr id="9" name="Tijdelijke aanduiding voor inhoud 8" descr="Afbeelding met bal, sportuitrusting, bol&#10;&#10;Automatisch gegenereerde beschrijving">
            <a:extLst>
              <a:ext uri="{FF2B5EF4-FFF2-40B4-BE49-F238E27FC236}">
                <a16:creationId xmlns:a16="http://schemas.microsoft.com/office/drawing/2014/main" id="{A45CF7F4-6466-B1A0-355B-FD7F8BD3DF4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294" t="17727" r="20667" b="17251"/>
          <a:stretch/>
        </p:blipFill>
        <p:spPr>
          <a:xfrm>
            <a:off x="1355025" y="1645979"/>
            <a:ext cx="3656988" cy="3832804"/>
          </a:xfrm>
          <a:noFill/>
        </p:spPr>
      </p:pic>
      <p:sp>
        <p:nvSpPr>
          <p:cNvPr id="3" name="Tijdelijke aanduiding voor inhoud 2">
            <a:extLst>
              <a:ext uri="{FF2B5EF4-FFF2-40B4-BE49-F238E27FC236}">
                <a16:creationId xmlns:a16="http://schemas.microsoft.com/office/drawing/2014/main" id="{87D45548-F5E3-2A56-6269-F8CC6E0EB0F6}"/>
              </a:ext>
            </a:extLst>
          </p:cNvPr>
          <p:cNvSpPr>
            <a:spLocks noGrp="1"/>
          </p:cNvSpPr>
          <p:nvPr>
            <p:ph sz="half" idx="2"/>
          </p:nvPr>
        </p:nvSpPr>
        <p:spPr>
          <a:xfrm>
            <a:off x="5541403" y="1714410"/>
            <a:ext cx="5401634" cy="4260319"/>
          </a:xfrm>
        </p:spPr>
        <p:txBody>
          <a:bodyPr>
            <a:normAutofit fontScale="85000" lnSpcReduction="20000"/>
          </a:bodyPr>
          <a:lstStyle/>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We staan in een kring en gooien een bal over naar lukraak iemand. </a:t>
            </a:r>
          </a:p>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Als de bal naar jou wordt gegooid, is het de bedoeling dat je de bal vangt en vervolgens </a:t>
            </a:r>
            <a:r>
              <a:rPr lang="nl-NL" b="1" dirty="0">
                <a:latin typeface="Calibri" panose="020F0502020204030204" pitchFamily="34" charset="0"/>
                <a:ea typeface="Calibri" panose="020F0502020204030204" pitchFamily="34" charset="0"/>
                <a:cs typeface="Calibri" panose="020F0502020204030204" pitchFamily="34" charset="0"/>
              </a:rPr>
              <a:t>een woord noemt dat met duurzaamheid te maken heeft. </a:t>
            </a:r>
          </a:p>
          <a:p>
            <a:pPr marL="0" indent="0">
              <a:buNone/>
            </a:pPr>
            <a:r>
              <a:rPr lang="nl-NL" b="1" dirty="0">
                <a:latin typeface="Calibri" panose="020F0502020204030204" pitchFamily="34" charset="0"/>
                <a:ea typeface="Calibri" panose="020F0502020204030204" pitchFamily="34" charset="0"/>
                <a:cs typeface="Calibri" panose="020F0502020204030204" pitchFamily="34" charset="0"/>
              </a:rPr>
              <a:t>Bijvoorbeeld: het woord ‘nature’ mag genoemd worden of een ander woord in het Spaans, </a:t>
            </a:r>
            <a:r>
              <a:rPr lang="nl-NL" b="1" dirty="0" err="1">
                <a:latin typeface="Calibri" panose="020F0502020204030204" pitchFamily="34" charset="0"/>
                <a:ea typeface="Calibri" panose="020F0502020204030204" pitchFamily="34" charset="0"/>
                <a:cs typeface="Calibri" panose="020F0502020204030204" pitchFamily="34" charset="0"/>
              </a:rPr>
              <a:t>Papiamentu</a:t>
            </a:r>
            <a:r>
              <a:rPr lang="nl-NL" b="1" dirty="0">
                <a:latin typeface="Calibri" panose="020F0502020204030204" pitchFamily="34" charset="0"/>
                <a:ea typeface="Calibri" panose="020F0502020204030204" pitchFamily="34" charset="0"/>
                <a:cs typeface="Calibri" panose="020F0502020204030204" pitchFamily="34" charset="0"/>
              </a:rPr>
              <a:t>, Engels, Nederlands, etc.</a:t>
            </a:r>
          </a:p>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Als het woord maar wel met duurzaamheid te maken heeft. </a:t>
            </a:r>
          </a:p>
          <a:p>
            <a:pPr marL="0" indent="0">
              <a:buNone/>
            </a:pPr>
            <a:endParaRPr lang="nl-NL"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Warming-up.</a:t>
            </a:r>
          </a:p>
          <a:p>
            <a:pPr marL="0" indent="0">
              <a:buNone/>
            </a:pPr>
            <a:endParaRPr lang="nl-NL"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nl-NL" dirty="0">
                <a:latin typeface="Calibri" panose="020F0502020204030204" pitchFamily="34" charset="0"/>
                <a:ea typeface="Calibri" panose="020F0502020204030204" pitchFamily="34" charset="0"/>
                <a:cs typeface="Calibri" panose="020F0502020204030204" pitchFamily="34" charset="0"/>
              </a:rPr>
              <a:t>Tijd: 15 minuten</a:t>
            </a:r>
          </a:p>
          <a:p>
            <a:pPr marL="0" indent="0">
              <a:buNone/>
            </a:pPr>
            <a:endParaRPr lang="nl-NL" dirty="0">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dianummer 4">
            <a:extLst>
              <a:ext uri="{FF2B5EF4-FFF2-40B4-BE49-F238E27FC236}">
                <a16:creationId xmlns:a16="http://schemas.microsoft.com/office/drawing/2014/main" id="{F1918E17-0AF1-86FC-68C9-B97D059179C2}"/>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nl-NL" sz="1000" smtClean="0"/>
              <a:pPr>
                <a:lnSpc>
                  <a:spcPct val="90000"/>
                </a:lnSpc>
                <a:spcAft>
                  <a:spcPts val="600"/>
                </a:spcAft>
              </a:pPr>
              <a:t>4</a:t>
            </a:fld>
            <a:endParaRPr lang="nl-NL" sz="1000"/>
          </a:p>
        </p:txBody>
      </p:sp>
      <p:sp>
        <p:nvSpPr>
          <p:cNvPr id="6" name="Tijdelijke aanduiding voor datum 5">
            <a:extLst>
              <a:ext uri="{FF2B5EF4-FFF2-40B4-BE49-F238E27FC236}">
                <a16:creationId xmlns:a16="http://schemas.microsoft.com/office/drawing/2014/main" id="{AE1756FD-C2F9-900E-58E3-A857E3ED8AA2}"/>
              </a:ext>
            </a:extLst>
          </p:cNvPr>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endParaRPr lang="en-US" sz="1000" dirty="0"/>
          </a:p>
        </p:txBody>
      </p:sp>
      <p:sp>
        <p:nvSpPr>
          <p:cNvPr id="7" name="Tijdelijke aanduiding voor voettekst 6">
            <a:extLst>
              <a:ext uri="{FF2B5EF4-FFF2-40B4-BE49-F238E27FC236}">
                <a16:creationId xmlns:a16="http://schemas.microsoft.com/office/drawing/2014/main" id="{C77CA353-32D8-59CC-BE0E-F934D95FCB41}"/>
              </a:ext>
            </a:extLst>
          </p:cNvPr>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endParaRPr lang="en-US" sz="1000" dirty="0"/>
          </a:p>
        </p:txBody>
      </p:sp>
      <p:pic>
        <p:nvPicPr>
          <p:cNvPr id="12" name="Afbeelding 11">
            <a:extLst>
              <a:ext uri="{FF2B5EF4-FFF2-40B4-BE49-F238E27FC236}">
                <a16:creationId xmlns:a16="http://schemas.microsoft.com/office/drawing/2014/main" id="{21D33C1A-0B44-3B20-811E-0CCD2DA9D525}"/>
              </a:ext>
            </a:extLst>
          </p:cNvPr>
          <p:cNvPicPr>
            <a:picLocks noChangeAspect="1"/>
          </p:cNvPicPr>
          <p:nvPr/>
        </p:nvPicPr>
        <p:blipFill>
          <a:blip r:embed="rId3"/>
          <a:stretch>
            <a:fillRect/>
          </a:stretch>
        </p:blipFill>
        <p:spPr>
          <a:xfrm>
            <a:off x="9615635" y="4405794"/>
            <a:ext cx="2145978" cy="2145978"/>
          </a:xfrm>
          <a:prstGeom prst="rect">
            <a:avLst/>
          </a:prstGeom>
        </p:spPr>
      </p:pic>
      <p:sp>
        <p:nvSpPr>
          <p:cNvPr id="4" name="Tekstvak 3">
            <a:extLst>
              <a:ext uri="{FF2B5EF4-FFF2-40B4-BE49-F238E27FC236}">
                <a16:creationId xmlns:a16="http://schemas.microsoft.com/office/drawing/2014/main" id="{A7B36B2C-48FD-712F-8FFC-FDEE17C0461D}"/>
              </a:ext>
            </a:extLst>
          </p:cNvPr>
          <p:cNvSpPr txBox="1"/>
          <p:nvPr/>
        </p:nvSpPr>
        <p:spPr>
          <a:xfrm>
            <a:off x="557259" y="1537281"/>
            <a:ext cx="1652795" cy="369332"/>
          </a:xfrm>
          <a:prstGeom prst="rect">
            <a:avLst/>
          </a:prstGeom>
          <a:noFill/>
        </p:spPr>
        <p:txBody>
          <a:bodyPr wrap="square" rtlCol="0">
            <a:spAutoFit/>
          </a:bodyPr>
          <a:lstStyle/>
          <a:p>
            <a:r>
              <a:rPr lang="nl-NL" dirty="0" err="1">
                <a:latin typeface="Calibri" panose="020F0502020204030204" pitchFamily="34" charset="0"/>
                <a:ea typeface="Calibri" panose="020F0502020204030204" pitchFamily="34" charset="0"/>
                <a:cs typeface="Calibri" panose="020F0502020204030204" pitchFamily="34" charset="0"/>
              </a:rPr>
              <a:t>Sostenibilidad</a:t>
            </a:r>
            <a:endParaRPr lang="nl-NL"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352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5D52D-9F7C-8DA6-1EAA-1806CCB28743}"/>
              </a:ext>
            </a:extLst>
          </p:cNvPr>
          <p:cNvSpPr>
            <a:spLocks noGrp="1"/>
          </p:cNvSpPr>
          <p:nvPr>
            <p:ph type="title"/>
          </p:nvPr>
        </p:nvSpPr>
        <p:spPr>
          <a:xfrm>
            <a:off x="4851123" y="1665112"/>
            <a:ext cx="2308555" cy="757686"/>
          </a:xfrm>
        </p:spPr>
        <p:txBody>
          <a:bodyPr>
            <a:normAutofit fontScale="90000"/>
          </a:bodyPr>
          <a:lstStyle/>
          <a:p>
            <a:r>
              <a:rPr lang="nl-NL" dirty="0">
                <a:latin typeface="Calibri" panose="020F0502020204030204" pitchFamily="34" charset="0"/>
                <a:ea typeface="Calibri" panose="020F0502020204030204" pitchFamily="34" charset="0"/>
                <a:cs typeface="Calibri" panose="020F0502020204030204" pitchFamily="34" charset="0"/>
              </a:rPr>
              <a:t>De stappen van het Design thinking project </a:t>
            </a:r>
          </a:p>
        </p:txBody>
      </p:sp>
      <p:pic>
        <p:nvPicPr>
          <p:cNvPr id="9" name="Tijdelijke aanduiding voor inhoud 8">
            <a:extLst>
              <a:ext uri="{FF2B5EF4-FFF2-40B4-BE49-F238E27FC236}">
                <a16:creationId xmlns:a16="http://schemas.microsoft.com/office/drawing/2014/main" id="{6E778070-0333-A5EF-F519-7226DCB54FC3}"/>
              </a:ext>
            </a:extLst>
          </p:cNvPr>
          <p:cNvPicPr>
            <a:picLocks noGrp="1" noChangeAspect="1"/>
          </p:cNvPicPr>
          <p:nvPr>
            <p:ph sz="half" idx="1"/>
          </p:nvPr>
        </p:nvPicPr>
        <p:blipFill>
          <a:blip r:embed="rId2"/>
          <a:srcRect l="30762" t="11528" r="34343" b="12439"/>
          <a:stretch/>
        </p:blipFill>
        <p:spPr>
          <a:xfrm>
            <a:off x="-51008" y="-57272"/>
            <a:ext cx="4760512" cy="6915272"/>
          </a:xfrm>
        </p:spPr>
      </p:pic>
      <p:sp>
        <p:nvSpPr>
          <p:cNvPr id="5" name="Tijdelijke aanduiding voor dianummer 4">
            <a:extLst>
              <a:ext uri="{FF2B5EF4-FFF2-40B4-BE49-F238E27FC236}">
                <a16:creationId xmlns:a16="http://schemas.microsoft.com/office/drawing/2014/main" id="{CDCAC150-BB8A-566E-9D08-4B3E93AC2250}"/>
              </a:ext>
            </a:extLst>
          </p:cNvPr>
          <p:cNvSpPr>
            <a:spLocks noGrp="1"/>
          </p:cNvSpPr>
          <p:nvPr>
            <p:ph type="sldNum" sz="quarter" idx="12"/>
          </p:nvPr>
        </p:nvSpPr>
        <p:spPr/>
        <p:txBody>
          <a:bodyPr/>
          <a:lstStyle/>
          <a:p>
            <a:fld id="{9CD8D479-8942-46E8-A226-A4E01F7A105C}" type="slidenum">
              <a:rPr lang="en-GB" smtClean="0"/>
              <a:t>5</a:t>
            </a:fld>
            <a:endParaRPr lang="en-GB"/>
          </a:p>
        </p:txBody>
      </p:sp>
      <p:sp>
        <p:nvSpPr>
          <p:cNvPr id="6" name="Tijdelijke aanduiding voor datum 5">
            <a:extLst>
              <a:ext uri="{FF2B5EF4-FFF2-40B4-BE49-F238E27FC236}">
                <a16:creationId xmlns:a16="http://schemas.microsoft.com/office/drawing/2014/main" id="{D41B6E6E-EF57-6782-CFED-0ACC641DF3CA}"/>
              </a:ext>
            </a:extLst>
          </p:cNvPr>
          <p:cNvSpPr>
            <a:spLocks noGrp="1"/>
          </p:cNvSpPr>
          <p:nvPr>
            <p:ph type="dt" sz="half" idx="10"/>
          </p:nvPr>
        </p:nvSpPr>
        <p:spPr/>
        <p:txBody>
          <a:bodyPr/>
          <a:lstStyle/>
          <a:p>
            <a:fld id="{93A66BA0-BF77-43AC-894A-20AD8220B887}" type="datetime1">
              <a:rPr lang="en-US" smtClean="0"/>
              <a:pPr/>
              <a:t>9/8/2024</a:t>
            </a:fld>
            <a:endParaRPr lang="en-US" dirty="0"/>
          </a:p>
        </p:txBody>
      </p:sp>
      <p:sp>
        <p:nvSpPr>
          <p:cNvPr id="7" name="Tijdelijke aanduiding voor voettekst 6">
            <a:extLst>
              <a:ext uri="{FF2B5EF4-FFF2-40B4-BE49-F238E27FC236}">
                <a16:creationId xmlns:a16="http://schemas.microsoft.com/office/drawing/2014/main" id="{944DAB96-3D63-3895-0DE1-8297B06DA92D}"/>
              </a:ext>
            </a:extLst>
          </p:cNvPr>
          <p:cNvSpPr>
            <a:spLocks noGrp="1"/>
          </p:cNvSpPr>
          <p:nvPr>
            <p:ph type="ftr" sz="quarter" idx="11"/>
          </p:nvPr>
        </p:nvSpPr>
        <p:spPr/>
        <p:txBody>
          <a:bodyPr/>
          <a:lstStyle/>
          <a:p>
            <a:r>
              <a:rPr lang="en-US"/>
              <a:t>Add a footer</a:t>
            </a:r>
            <a:endParaRPr lang="en-US" dirty="0"/>
          </a:p>
        </p:txBody>
      </p:sp>
      <p:sp>
        <p:nvSpPr>
          <p:cNvPr id="10" name="Gedachtewolkje: wolk 9">
            <a:extLst>
              <a:ext uri="{FF2B5EF4-FFF2-40B4-BE49-F238E27FC236}">
                <a16:creationId xmlns:a16="http://schemas.microsoft.com/office/drawing/2014/main" id="{2449FD21-69BD-96DF-CF59-29F5058FA4D2}"/>
              </a:ext>
            </a:extLst>
          </p:cNvPr>
          <p:cNvSpPr/>
          <p:nvPr/>
        </p:nvSpPr>
        <p:spPr>
          <a:xfrm>
            <a:off x="4461834" y="2493113"/>
            <a:ext cx="2433979" cy="757686"/>
          </a:xfrm>
          <a:prstGeom prst="cloudCallout">
            <a:avLst>
              <a:gd name="adj1" fmla="val -88250"/>
              <a:gd name="adj2" fmla="val 379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Calibri" panose="020F0502020204030204" pitchFamily="34" charset="0"/>
                <a:ea typeface="Calibri" panose="020F0502020204030204" pitchFamily="34" charset="0"/>
                <a:cs typeface="Calibri" panose="020F0502020204030204" pitchFamily="34" charset="0"/>
              </a:rPr>
              <a:t>We zijn hier! </a:t>
            </a:r>
          </a:p>
        </p:txBody>
      </p:sp>
      <p:pic>
        <p:nvPicPr>
          <p:cNvPr id="12" name="Afbeelding 11">
            <a:extLst>
              <a:ext uri="{FF2B5EF4-FFF2-40B4-BE49-F238E27FC236}">
                <a16:creationId xmlns:a16="http://schemas.microsoft.com/office/drawing/2014/main" id="{332A37D1-6870-7619-6D45-D4D8539B796B}"/>
              </a:ext>
            </a:extLst>
          </p:cNvPr>
          <p:cNvPicPr>
            <a:picLocks noChangeAspect="1"/>
          </p:cNvPicPr>
          <p:nvPr/>
        </p:nvPicPr>
        <p:blipFill>
          <a:blip r:embed="rId3"/>
          <a:srcRect l="29838" t="8346" r="33737" b="13784"/>
          <a:stretch/>
        </p:blipFill>
        <p:spPr>
          <a:xfrm>
            <a:off x="7423543" y="61877"/>
            <a:ext cx="4768457" cy="6796124"/>
          </a:xfrm>
          <a:prstGeom prst="rect">
            <a:avLst/>
          </a:prstGeom>
        </p:spPr>
      </p:pic>
      <p:sp>
        <p:nvSpPr>
          <p:cNvPr id="13" name="Tekstballon: ovaal 12">
            <a:extLst>
              <a:ext uri="{FF2B5EF4-FFF2-40B4-BE49-F238E27FC236}">
                <a16:creationId xmlns:a16="http://schemas.microsoft.com/office/drawing/2014/main" id="{E9CC8D07-A350-7C54-AA1D-0B73590547D3}"/>
              </a:ext>
            </a:extLst>
          </p:cNvPr>
          <p:cNvSpPr/>
          <p:nvPr/>
        </p:nvSpPr>
        <p:spPr>
          <a:xfrm>
            <a:off x="4973369" y="4475746"/>
            <a:ext cx="2433979" cy="2153654"/>
          </a:xfrm>
          <a:prstGeom prst="wedgeEllipseCallout">
            <a:avLst>
              <a:gd name="adj1" fmla="val -96219"/>
              <a:gd name="adj2" fmla="val -2970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Calibri" panose="020F0502020204030204" pitchFamily="34" charset="0"/>
                <a:ea typeface="Calibri" panose="020F0502020204030204" pitchFamily="34" charset="0"/>
                <a:cs typeface="Calibri" panose="020F0502020204030204" pitchFamily="34" charset="0"/>
              </a:rPr>
              <a:t>In het tekstboek staat hier uitgelegd wat een ‘tool’ of ‘instrument’ kan zijn. </a:t>
            </a:r>
          </a:p>
        </p:txBody>
      </p:sp>
    </p:spTree>
    <p:extLst>
      <p:ext uri="{BB962C8B-B14F-4D97-AF65-F5344CB8AC3E}">
        <p14:creationId xmlns:p14="http://schemas.microsoft.com/office/powerpoint/2010/main" val="27218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0D6D9FF-0C78-E10C-A2B1-36ACD6290CAD}"/>
              </a:ext>
            </a:extLst>
          </p:cNvPr>
          <p:cNvSpPr>
            <a:spLocks noGrp="1"/>
          </p:cNvSpPr>
          <p:nvPr>
            <p:ph type="title"/>
          </p:nvPr>
        </p:nvSpPr>
        <p:spPr>
          <a:xfrm>
            <a:off x="410402" y="164223"/>
            <a:ext cx="11284292" cy="603937"/>
          </a:xfrm>
        </p:spPr>
        <p:txBody>
          <a:bodyPr vert="horz" lIns="91440" tIns="45720" rIns="91440" bIns="45720" rtlCol="0" anchor="b">
            <a:normAutofit fontScale="90000"/>
          </a:bodyPr>
          <a:lstStyle/>
          <a:p>
            <a:r>
              <a:rPr lang="en-US" b="1" dirty="0" err="1">
                <a:latin typeface="Calibri" panose="020F0502020204030204" pitchFamily="34" charset="0"/>
                <a:ea typeface="Calibri" panose="020F0502020204030204" pitchFamily="34" charset="0"/>
                <a:cs typeface="Calibri" panose="020F0502020204030204" pitchFamily="34" charset="0"/>
              </a:rPr>
              <a:t>Activiteit</a:t>
            </a:r>
            <a:r>
              <a:rPr lang="en-US" b="1" dirty="0">
                <a:latin typeface="Calibri" panose="020F0502020204030204" pitchFamily="34" charset="0"/>
                <a:ea typeface="Calibri" panose="020F0502020204030204" pitchFamily="34" charset="0"/>
                <a:cs typeface="Calibri" panose="020F0502020204030204" pitchFamily="34" charset="0"/>
              </a:rPr>
              <a:t> 1: </a:t>
            </a:r>
            <a:r>
              <a:rPr lang="en-US" b="1" dirty="0" err="1">
                <a:latin typeface="Calibri" panose="020F0502020204030204" pitchFamily="34" charset="0"/>
                <a:ea typeface="Calibri" panose="020F0502020204030204" pitchFamily="34" charset="0"/>
                <a:cs typeface="Calibri" panose="020F0502020204030204" pitchFamily="34" charset="0"/>
              </a:rPr>
              <a:t>nieuwsbord</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maken</a:t>
            </a:r>
            <a:r>
              <a:rPr lang="en-US" b="1" dirty="0">
                <a:latin typeface="Calibri" panose="020F0502020204030204" pitchFamily="34" charset="0"/>
                <a:ea typeface="Calibri" panose="020F0502020204030204" pitchFamily="34" charset="0"/>
                <a:cs typeface="Calibri" panose="020F0502020204030204" pitchFamily="34" charset="0"/>
              </a:rPr>
              <a:t> met </a:t>
            </a:r>
            <a:r>
              <a:rPr lang="en-US" b="1" dirty="0" err="1">
                <a:latin typeface="Calibri" panose="020F0502020204030204" pitchFamily="34" charset="0"/>
                <a:ea typeface="Calibri" panose="020F0502020204030204" pitchFamily="34" charset="0"/>
                <a:cs typeface="Calibri" panose="020F0502020204030204" pitchFamily="34" charset="0"/>
              </a:rPr>
              <a:t>informatie</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uit</a:t>
            </a:r>
            <a:r>
              <a:rPr lang="en-US" b="1" dirty="0">
                <a:latin typeface="Calibri" panose="020F0502020204030204" pitchFamily="34" charset="0"/>
                <a:ea typeface="Calibri" panose="020F0502020204030204" pitchFamily="34" charset="0"/>
                <a:cs typeface="Calibri" panose="020F0502020204030204" pitchFamily="34" charset="0"/>
              </a:rPr>
              <a:t> de websites</a:t>
            </a:r>
          </a:p>
        </p:txBody>
      </p:sp>
      <p:sp>
        <p:nvSpPr>
          <p:cNvPr id="21" name="Tekstvak 20">
            <a:extLst>
              <a:ext uri="{FF2B5EF4-FFF2-40B4-BE49-F238E27FC236}">
                <a16:creationId xmlns:a16="http://schemas.microsoft.com/office/drawing/2014/main" id="{7D57C3B5-39FE-FAC8-A0C3-538534B2798E}"/>
              </a:ext>
            </a:extLst>
          </p:cNvPr>
          <p:cNvSpPr txBox="1"/>
          <p:nvPr/>
        </p:nvSpPr>
        <p:spPr>
          <a:xfrm>
            <a:off x="324331" y="682385"/>
            <a:ext cx="3862658" cy="5875633"/>
          </a:xfrm>
          <a:prstGeom prst="rect">
            <a:avLst/>
          </a:prstGeom>
        </p:spPr>
        <p:txBody>
          <a:bodyPr vert="horz" lIns="91440" tIns="45720" rIns="91440" bIns="45720" rtlCol="0">
            <a:normAutofit fontScale="70000" lnSpcReduction="20000"/>
          </a:bodyPr>
          <a:lstStyle/>
          <a:p>
            <a:pPr>
              <a:lnSpc>
                <a:spcPct val="90000"/>
              </a:lnSpc>
              <a:spcBef>
                <a:spcPts val="1100"/>
              </a:spcBef>
            </a:pPr>
            <a:endParaRPr lang="en-US" sz="2000" b="1"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100"/>
              </a:spcBef>
            </a:pPr>
            <a:r>
              <a:rPr lang="en-US" sz="2000" b="1" dirty="0" err="1">
                <a:latin typeface="Calibri" panose="020F0502020204030204" pitchFamily="34" charset="0"/>
                <a:ea typeface="Calibri" panose="020F0502020204030204" pitchFamily="34" charset="0"/>
                <a:cs typeface="Calibri" panose="020F0502020204030204" pitchFamily="34" charset="0"/>
              </a:rPr>
              <a:t>Een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nieuwsbord</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is </a:t>
            </a:r>
            <a:r>
              <a:rPr lang="en-US" sz="2000" dirty="0" err="1">
                <a:latin typeface="Calibri" panose="020F0502020204030204" pitchFamily="34" charset="0"/>
                <a:ea typeface="Calibri" panose="020F0502020204030204" pitchFamily="34" charset="0"/>
                <a:cs typeface="Calibri" panose="020F0502020204030204" pitchFamily="34" charset="0"/>
              </a:rPr>
              <a:t>een</a:t>
            </a:r>
            <a:r>
              <a:rPr lang="en-US" sz="2000" dirty="0">
                <a:latin typeface="Calibri" panose="020F0502020204030204" pitchFamily="34" charset="0"/>
                <a:ea typeface="Calibri" panose="020F0502020204030204" pitchFamily="34" charset="0"/>
                <a:cs typeface="Calibri" panose="020F0502020204030204" pitchFamily="34" charset="0"/>
              </a:rPr>
              <a:t> flip-over vel of </a:t>
            </a:r>
            <a:r>
              <a:rPr lang="en-US" sz="2000" dirty="0" err="1">
                <a:latin typeface="Calibri" panose="020F0502020204030204" pitchFamily="34" charset="0"/>
                <a:ea typeface="Calibri" panose="020F0502020204030204" pitchFamily="34" charset="0"/>
                <a:cs typeface="Calibri" panose="020F0502020204030204" pitchFamily="34" charset="0"/>
              </a:rPr>
              <a:t>een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Powerpoint</a:t>
            </a:r>
            <a:r>
              <a:rPr lang="en-US" sz="2000" dirty="0">
                <a:latin typeface="Calibri" panose="020F0502020204030204" pitchFamily="34" charset="0"/>
                <a:ea typeface="Calibri" panose="020F0502020204030204" pitchFamily="34" charset="0"/>
                <a:cs typeface="Calibri" panose="020F0502020204030204" pitchFamily="34" charset="0"/>
              </a:rPr>
              <a:t> slide (</a:t>
            </a:r>
            <a:r>
              <a:rPr lang="en-US" sz="2000" dirty="0" err="1">
                <a:latin typeface="Calibri" panose="020F0502020204030204" pitchFamily="34" charset="0"/>
                <a:ea typeface="Calibri" panose="020F0502020204030204" pitchFamily="34" charset="0"/>
                <a:cs typeface="Calibri" panose="020F0502020204030204" pitchFamily="34" charset="0"/>
              </a:rPr>
              <a:t>als</a:t>
            </a:r>
            <a:r>
              <a:rPr lang="en-US" sz="2000" dirty="0">
                <a:latin typeface="Calibri" panose="020F0502020204030204" pitchFamily="34" charset="0"/>
                <a:ea typeface="Calibri" panose="020F0502020204030204" pitchFamily="34" charset="0"/>
                <a:cs typeface="Calibri" panose="020F0502020204030204" pitchFamily="34" charset="0"/>
              </a:rPr>
              <a:t> je </a:t>
            </a:r>
            <a:r>
              <a:rPr lang="en-US" sz="2000" dirty="0" err="1">
                <a:latin typeface="Calibri" panose="020F0502020204030204" pitchFamily="34" charset="0"/>
                <a:ea typeface="Calibri" panose="020F0502020204030204" pitchFamily="34" charset="0"/>
                <a:cs typeface="Calibri" panose="020F0502020204030204" pitchFamily="34" charset="0"/>
              </a:rPr>
              <a:t>digitaal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werkt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waarin</a:t>
            </a:r>
            <a:r>
              <a:rPr lang="en-US" sz="2000" dirty="0">
                <a:latin typeface="Calibri" panose="020F0502020204030204" pitchFamily="34" charset="0"/>
                <a:ea typeface="Calibri" panose="020F0502020204030204" pitchFamily="34" charset="0"/>
                <a:cs typeface="Calibri" panose="020F0502020204030204" pitchFamily="34" charset="0"/>
              </a:rPr>
              <a:t> je </a:t>
            </a:r>
            <a:r>
              <a:rPr lang="en-US" sz="2000" dirty="0" err="1">
                <a:latin typeface="Calibri" panose="020F0502020204030204" pitchFamily="34" charset="0"/>
                <a:ea typeface="Calibri" panose="020F0502020204030204" pitchFamily="34" charset="0"/>
                <a:cs typeface="Calibri" panose="020F0502020204030204" pitchFamily="34" charset="0"/>
              </a:rPr>
              <a:t>informatie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plaatst</a:t>
            </a:r>
            <a:r>
              <a:rPr lang="en-US" sz="2000" dirty="0">
                <a:latin typeface="Calibri" panose="020F0502020204030204" pitchFamily="34" charset="0"/>
                <a:ea typeface="Calibri" panose="020F0502020204030204" pitchFamily="34" charset="0"/>
                <a:cs typeface="Calibri" panose="020F0502020204030204" pitchFamily="34" charset="0"/>
              </a:rPr>
              <a:t> over de </a:t>
            </a:r>
            <a:r>
              <a:rPr lang="en-US" sz="2000" dirty="0" err="1">
                <a:latin typeface="Calibri" panose="020F0502020204030204" pitchFamily="34" charset="0"/>
                <a:ea typeface="Calibri" panose="020F0502020204030204" pitchFamily="34" charset="0"/>
                <a:cs typeface="Calibri" panose="020F0502020204030204" pitchFamily="34" charset="0"/>
              </a:rPr>
              <a:t>onderwerpen</a:t>
            </a:r>
            <a:r>
              <a:rPr lang="en-US" sz="2000" dirty="0">
                <a:latin typeface="Calibri" panose="020F0502020204030204" pitchFamily="34" charset="0"/>
                <a:ea typeface="Calibri" panose="020F0502020204030204" pitchFamily="34" charset="0"/>
                <a:cs typeface="Calibri" panose="020F0502020204030204" pitchFamily="34" charset="0"/>
              </a:rPr>
              <a:t> van </a:t>
            </a:r>
            <a:r>
              <a:rPr lang="en-US" sz="2000" dirty="0" err="1">
                <a:latin typeface="Calibri" panose="020F0502020204030204" pitchFamily="34" charset="0"/>
                <a:ea typeface="Calibri" panose="020F0502020204030204" pitchFamily="34" charset="0"/>
                <a:cs typeface="Calibri" panose="020F0502020204030204" pitchFamily="34" charset="0"/>
              </a:rPr>
              <a:t>jouw</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groepje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zie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hiernaast</a:t>
            </a:r>
            <a:r>
              <a:rPr lang="en-US" sz="2000" dirty="0">
                <a:latin typeface="Calibri" panose="020F0502020204030204" pitchFamily="34" charset="0"/>
                <a:ea typeface="Calibri" panose="020F0502020204030204" pitchFamily="34" charset="0"/>
                <a:cs typeface="Calibri" panose="020F0502020204030204" pitchFamily="34" charset="0"/>
              </a:rPr>
              <a:t>). </a:t>
            </a:r>
          </a:p>
          <a:p>
            <a:pPr>
              <a:lnSpc>
                <a:spcPct val="90000"/>
              </a:lnSpc>
              <a:spcBef>
                <a:spcPts val="1100"/>
              </a:spcBef>
            </a:pPr>
            <a:r>
              <a:rPr lang="en-US" sz="2000" dirty="0" err="1">
                <a:latin typeface="Calibri" panose="020F0502020204030204" pitchFamily="34" charset="0"/>
                <a:ea typeface="Calibri" panose="020F0502020204030204" pitchFamily="34" charset="0"/>
                <a:cs typeface="Calibri" panose="020F0502020204030204" pitchFamily="34" charset="0"/>
              </a:rPr>
              <a:t>Groep</a:t>
            </a:r>
            <a:r>
              <a:rPr lang="en-US" sz="2000" dirty="0">
                <a:latin typeface="Calibri" panose="020F0502020204030204" pitchFamily="34" charset="0"/>
                <a:ea typeface="Calibri" panose="020F0502020204030204" pitchFamily="34" charset="0"/>
                <a:cs typeface="Calibri" panose="020F0502020204030204" pitchFamily="34" charset="0"/>
              </a:rPr>
              <a:t> 1 </a:t>
            </a:r>
            <a:r>
              <a:rPr lang="en-US" sz="2000" dirty="0" err="1">
                <a:latin typeface="Calibri" panose="020F0502020204030204" pitchFamily="34" charset="0"/>
                <a:ea typeface="Calibri" panose="020F0502020204030204" pitchFamily="34" charset="0"/>
                <a:cs typeface="Calibri" panose="020F0502020204030204" pitchFamily="34" charset="0"/>
              </a:rPr>
              <a:t>houdt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zich</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bijvoorbeeld</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bezig</a:t>
            </a:r>
            <a:r>
              <a:rPr lang="en-US" sz="2000" dirty="0">
                <a:latin typeface="Calibri" panose="020F0502020204030204" pitchFamily="34" charset="0"/>
                <a:ea typeface="Calibri" panose="020F0502020204030204" pitchFamily="34" charset="0"/>
                <a:cs typeface="Calibri" panose="020F0502020204030204" pitchFamily="34" charset="0"/>
              </a:rPr>
              <a:t> met de </a:t>
            </a:r>
            <a:r>
              <a:rPr lang="en-US" sz="2000" dirty="0" err="1">
                <a:latin typeface="Calibri" panose="020F0502020204030204" pitchFamily="34" charset="0"/>
                <a:ea typeface="Calibri" panose="020F0502020204030204" pitchFamily="34" charset="0"/>
                <a:cs typeface="Calibri" panose="020F0502020204030204" pitchFamily="34" charset="0"/>
              </a:rPr>
              <a:t>vraag</a:t>
            </a:r>
            <a:r>
              <a:rPr lang="en-US" sz="2000" dirty="0">
                <a:latin typeface="Calibri" panose="020F0502020204030204" pitchFamily="34" charset="0"/>
                <a:ea typeface="Calibri" panose="020F0502020204030204" pitchFamily="34" charset="0"/>
                <a:cs typeface="Calibri" panose="020F0502020204030204" pitchFamily="34" charset="0"/>
              </a:rPr>
              <a:t>: wat </a:t>
            </a:r>
            <a:r>
              <a:rPr lang="en-US" sz="2000" dirty="0" err="1">
                <a:latin typeface="Calibri" panose="020F0502020204030204" pitchFamily="34" charset="0"/>
                <a:ea typeface="Calibri" panose="020F0502020204030204" pitchFamily="34" charset="0"/>
                <a:cs typeface="Calibri" panose="020F0502020204030204" pitchFamily="34" charset="0"/>
              </a:rPr>
              <a:t>kunnen</a:t>
            </a:r>
            <a:r>
              <a:rPr lang="en-US" sz="2000" dirty="0">
                <a:latin typeface="Calibri" panose="020F0502020204030204" pitchFamily="34" charset="0"/>
                <a:ea typeface="Calibri" panose="020F0502020204030204" pitchFamily="34" charset="0"/>
                <a:cs typeface="Calibri" panose="020F0502020204030204" pitchFamily="34" charset="0"/>
              </a:rPr>
              <a:t> we </a:t>
            </a:r>
            <a:r>
              <a:rPr lang="en-US" sz="2000" dirty="0" err="1">
                <a:latin typeface="Calibri" panose="020F0502020204030204" pitchFamily="34" charset="0"/>
                <a:ea typeface="Calibri" panose="020F0502020204030204" pitchFamily="34" charset="0"/>
                <a:cs typeface="Calibri" panose="020F0502020204030204" pitchFamily="34" charset="0"/>
              </a:rPr>
              <a:t>zelf</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doen</a:t>
            </a:r>
            <a:r>
              <a:rPr lang="en-US" sz="2000" dirty="0">
                <a:latin typeface="Calibri" panose="020F0502020204030204" pitchFamily="34" charset="0"/>
                <a:ea typeface="Calibri" panose="020F0502020204030204" pitchFamily="34" charset="0"/>
                <a:cs typeface="Calibri" panose="020F0502020204030204" pitchFamily="34" charset="0"/>
              </a:rPr>
              <a:t> om </a:t>
            </a:r>
            <a:r>
              <a:rPr lang="en-US" sz="2000" dirty="0" err="1">
                <a:latin typeface="Calibri" panose="020F0502020204030204" pitchFamily="34" charset="0"/>
                <a:ea typeface="Calibri" panose="020F0502020204030204" pitchFamily="34" charset="0"/>
                <a:cs typeface="Calibri" panose="020F0502020204030204" pitchFamily="34" charset="0"/>
              </a:rPr>
              <a:t>klimaatverandering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tegen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gaan</a:t>
            </a:r>
            <a:r>
              <a:rPr lang="en-US" sz="2000" dirty="0">
                <a:latin typeface="Calibri" panose="020F0502020204030204" pitchFamily="34" charset="0"/>
                <a:ea typeface="Calibri" panose="020F0502020204030204" pitchFamily="34" charset="0"/>
                <a:cs typeface="Calibri" panose="020F0502020204030204" pitchFamily="34" charset="0"/>
              </a:rPr>
              <a:t>?</a:t>
            </a:r>
          </a:p>
          <a:p>
            <a:pPr>
              <a:lnSpc>
                <a:spcPct val="90000"/>
              </a:lnSpc>
              <a:spcBef>
                <a:spcPts val="1100"/>
              </a:spcBef>
            </a:pPr>
            <a:endParaRPr lang="en-US" sz="2000"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100"/>
              </a:spcBef>
            </a:pPr>
            <a:r>
              <a:rPr lang="en-US" sz="2000" dirty="0">
                <a:latin typeface="Calibri" panose="020F0502020204030204" pitchFamily="34" charset="0"/>
                <a:ea typeface="Calibri" panose="020F0502020204030204" pitchFamily="34" charset="0"/>
                <a:cs typeface="Calibri" panose="020F0502020204030204" pitchFamily="34" charset="0"/>
              </a:rPr>
              <a:t>1. </a:t>
            </a:r>
            <a:r>
              <a:rPr lang="en-US" sz="2000" b="1" dirty="0" err="1">
                <a:latin typeface="Calibri" panose="020F0502020204030204" pitchFamily="34" charset="0"/>
                <a:ea typeface="Calibri" panose="020F0502020204030204" pitchFamily="34" charset="0"/>
                <a:cs typeface="Calibri" panose="020F0502020204030204" pitchFamily="34" charset="0"/>
              </a:rPr>
              <a:t>Bedenk</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zelf</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een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geschikte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vraag</a:t>
            </a:r>
            <a:r>
              <a:rPr lang="en-US" sz="2000" b="1" dirty="0">
                <a:latin typeface="Calibri" panose="020F0502020204030204" pitchFamily="34" charset="0"/>
                <a:ea typeface="Calibri" panose="020F0502020204030204" pitchFamily="34" charset="0"/>
                <a:cs typeface="Calibri" panose="020F0502020204030204" pitchFamily="34" charset="0"/>
              </a:rPr>
              <a:t> met </a:t>
            </a:r>
            <a:r>
              <a:rPr lang="en-US" sz="2000" b="1" dirty="0" err="1">
                <a:latin typeface="Calibri" panose="020F0502020204030204" pitchFamily="34" charset="0"/>
                <a:ea typeface="Calibri" panose="020F0502020204030204" pitchFamily="34" charset="0"/>
                <a:cs typeface="Calibri" panose="020F0502020204030204" pitchFamily="34" charset="0"/>
              </a:rPr>
              <a:t>jouw</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groepje</a:t>
            </a:r>
            <a:r>
              <a:rPr lang="en-US" sz="2000" b="1" dirty="0">
                <a:latin typeface="Calibri" panose="020F0502020204030204" pitchFamily="34" charset="0"/>
                <a:ea typeface="Calibri" panose="020F0502020204030204" pitchFamily="34" charset="0"/>
                <a:cs typeface="Calibri" panose="020F0502020204030204" pitchFamily="34" charset="0"/>
              </a:rPr>
              <a:t> om </a:t>
            </a:r>
            <a:r>
              <a:rPr lang="en-US" sz="2000" b="1" dirty="0" err="1">
                <a:latin typeface="Calibri" panose="020F0502020204030204" pitchFamily="34" charset="0"/>
                <a:ea typeface="Calibri" panose="020F0502020204030204" pitchFamily="34" charset="0"/>
                <a:cs typeface="Calibri" panose="020F0502020204030204" pitchFamily="34" charset="0"/>
              </a:rPr>
              <a:t>verder</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te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onderzoeken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aan</a:t>
            </a:r>
            <a:r>
              <a:rPr lang="en-US" sz="2000" b="1" dirty="0">
                <a:latin typeface="Calibri" panose="020F0502020204030204" pitchFamily="34" charset="0"/>
                <a:ea typeface="Calibri" panose="020F0502020204030204" pitchFamily="34" charset="0"/>
                <a:cs typeface="Calibri" panose="020F0502020204030204" pitchFamily="34" charset="0"/>
              </a:rPr>
              <a:t> de hand van de </a:t>
            </a:r>
            <a:r>
              <a:rPr lang="en-US" sz="2000" b="1" dirty="0" err="1">
                <a:latin typeface="Calibri" panose="020F0502020204030204" pitchFamily="34" charset="0"/>
                <a:ea typeface="Calibri" panose="020F0502020204030204" pitchFamily="34" charset="0"/>
                <a:cs typeface="Calibri" panose="020F0502020204030204" pitchFamily="34" charset="0"/>
              </a:rPr>
              <a:t>genoemde</a:t>
            </a:r>
            <a:r>
              <a:rPr lang="en-US" sz="2000" b="1" dirty="0">
                <a:latin typeface="Calibri" panose="020F0502020204030204" pitchFamily="34" charset="0"/>
                <a:ea typeface="Calibri" panose="020F0502020204030204" pitchFamily="34" charset="0"/>
                <a:cs typeface="Calibri" panose="020F0502020204030204" pitchFamily="34" charset="0"/>
              </a:rPr>
              <a:t> websites!</a:t>
            </a:r>
            <a:endParaRPr lang="en-US" sz="1900" dirty="0">
              <a:latin typeface="Calibri" panose="020F0502020204030204" pitchFamily="34" charset="0"/>
              <a:ea typeface="Calibri" panose="020F0502020204030204" pitchFamily="34" charset="0"/>
              <a:cs typeface="Calibri" panose="020F0502020204030204" pitchFamily="34" charset="0"/>
            </a:endParaRPr>
          </a:p>
          <a:p>
            <a:pPr>
              <a:lnSpc>
                <a:spcPct val="90000"/>
              </a:lnSpc>
              <a:spcBef>
                <a:spcPts val="1100"/>
              </a:spcBef>
            </a:pPr>
            <a:r>
              <a:rPr lang="en-US" sz="2000" dirty="0">
                <a:latin typeface="Calibri" panose="020F0502020204030204" pitchFamily="34" charset="0"/>
                <a:ea typeface="Calibri" panose="020F0502020204030204" pitchFamily="34" charset="0"/>
                <a:cs typeface="Calibri" panose="020F0502020204030204" pitchFamily="34" charset="0"/>
              </a:rPr>
              <a:t>2. Wat </a:t>
            </a:r>
            <a:r>
              <a:rPr lang="en-US" sz="2000" dirty="0" err="1">
                <a:latin typeface="Calibri" panose="020F0502020204030204" pitchFamily="34" charset="0"/>
                <a:ea typeface="Calibri" panose="020F0502020204030204" pitchFamily="34" charset="0"/>
                <a:cs typeface="Calibri" panose="020F0502020204030204" pitchFamily="34" charset="0"/>
              </a:rPr>
              <a:t>uit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welke</a:t>
            </a:r>
            <a:r>
              <a:rPr lang="en-US" sz="2000" dirty="0">
                <a:latin typeface="Calibri" panose="020F0502020204030204" pitchFamily="34" charset="0"/>
                <a:ea typeface="Calibri" panose="020F0502020204030204" pitchFamily="34" charset="0"/>
                <a:cs typeface="Calibri" panose="020F0502020204030204" pitchFamily="34" charset="0"/>
              </a:rPr>
              <a:t> websites </a:t>
            </a:r>
            <a:r>
              <a:rPr lang="en-US" sz="2000" dirty="0" err="1">
                <a:latin typeface="Calibri" panose="020F0502020204030204" pitchFamily="34" charset="0"/>
                <a:ea typeface="Calibri" panose="020F0502020204030204" pitchFamily="34" charset="0"/>
                <a:cs typeface="Calibri" panose="020F0502020204030204" pitchFamily="34" charset="0"/>
              </a:rPr>
              <a:t>vinden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jullie</a:t>
            </a:r>
            <a:r>
              <a:rPr lang="en-US" sz="2000" dirty="0">
                <a:latin typeface="Calibri" panose="020F0502020204030204" pitchFamily="34" charset="0"/>
                <a:ea typeface="Calibri" panose="020F0502020204030204" pitchFamily="34" charset="0"/>
                <a:cs typeface="Calibri" panose="020F0502020204030204" pitchFamily="34" charset="0"/>
              </a:rPr>
              <a:t> het </a:t>
            </a:r>
            <a:r>
              <a:rPr lang="en-US" sz="2000" dirty="0" err="1">
                <a:latin typeface="Calibri" panose="020F0502020204030204" pitchFamily="34" charset="0"/>
                <a:ea typeface="Calibri" panose="020F0502020204030204" pitchFamily="34" charset="0"/>
                <a:cs typeface="Calibri" panose="020F0502020204030204" pitchFamily="34" charset="0"/>
              </a:rPr>
              <a:t>belangrijkst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waarom</a:t>
            </a:r>
            <a:r>
              <a:rPr lang="en-US" sz="2000" dirty="0">
                <a:latin typeface="Calibri" panose="020F0502020204030204" pitchFamily="34" charset="0"/>
                <a:ea typeface="Calibri" panose="020F0502020204030204" pitchFamily="34" charset="0"/>
                <a:cs typeface="Calibri" panose="020F0502020204030204" pitchFamily="34" charset="0"/>
              </a:rPr>
              <a:t>? </a:t>
            </a:r>
          </a:p>
          <a:p>
            <a:pPr>
              <a:lnSpc>
                <a:spcPct val="90000"/>
              </a:lnSpc>
              <a:spcBef>
                <a:spcPts val="1100"/>
              </a:spcBef>
            </a:pPr>
            <a:r>
              <a:rPr lang="en-US" sz="2000" dirty="0">
                <a:latin typeface="Calibri" panose="020F0502020204030204" pitchFamily="34" charset="0"/>
                <a:ea typeface="Calibri" panose="020F0502020204030204" pitchFamily="34" charset="0"/>
                <a:cs typeface="Calibri" panose="020F0502020204030204" pitchFamily="34" charset="0"/>
              </a:rPr>
              <a:t>3. Je mag </a:t>
            </a:r>
            <a:r>
              <a:rPr lang="en-US" sz="2000" dirty="0" err="1">
                <a:latin typeface="Calibri" panose="020F0502020204030204" pitchFamily="34" charset="0"/>
                <a:ea typeface="Calibri" panose="020F0502020204030204" pitchFamily="34" charset="0"/>
                <a:cs typeface="Calibri" panose="020F0502020204030204" pitchFamily="34" charset="0"/>
              </a:rPr>
              <a:t>bij</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deze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opdracht</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jouw</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telefoon</a:t>
            </a:r>
            <a:r>
              <a:rPr lang="en-US" sz="2000" b="1" dirty="0">
                <a:latin typeface="Calibri" panose="020F0502020204030204" pitchFamily="34" charset="0"/>
                <a:ea typeface="Calibri" panose="020F0502020204030204" pitchFamily="34" charset="0"/>
                <a:cs typeface="Calibri" panose="020F0502020204030204" pitchFamily="34" charset="0"/>
              </a:rPr>
              <a:t> of tablet </a:t>
            </a:r>
            <a:r>
              <a:rPr lang="en-US" sz="2000" dirty="0" err="1">
                <a:latin typeface="Calibri" panose="020F0502020204030204" pitchFamily="34" charset="0"/>
                <a:ea typeface="Calibri" panose="020F0502020204030204" pitchFamily="34" charset="0"/>
                <a:cs typeface="Calibri" panose="020F0502020204030204" pitchFamily="34" charset="0"/>
              </a:rPr>
              <a:t>gebruiken</a:t>
            </a:r>
            <a:r>
              <a:rPr lang="en-US" sz="2000" dirty="0">
                <a:latin typeface="Calibri" panose="020F0502020204030204" pitchFamily="34" charset="0"/>
                <a:ea typeface="Calibri" panose="020F0502020204030204" pitchFamily="34" charset="0"/>
                <a:cs typeface="Calibri" panose="020F0502020204030204" pitchFamily="34" charset="0"/>
              </a:rPr>
              <a:t> om </a:t>
            </a:r>
            <a:r>
              <a:rPr lang="en-US" sz="2000" dirty="0" err="1">
                <a:latin typeface="Calibri" panose="020F0502020204030204" pitchFamily="34" charset="0"/>
                <a:ea typeface="Calibri" panose="020F0502020204030204" pitchFamily="34" charset="0"/>
                <a:cs typeface="Calibri" panose="020F0502020204030204" pitchFamily="34" charset="0"/>
              </a:rPr>
              <a:t>te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zoeken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naar</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informatie</a:t>
            </a:r>
            <a:r>
              <a:rPr lang="en-US" sz="2000" dirty="0">
                <a:latin typeface="Calibri" panose="020F0502020204030204" pitchFamily="34" charset="0"/>
                <a:ea typeface="Calibri" panose="020F0502020204030204" pitchFamily="34" charset="0"/>
                <a:cs typeface="Calibri" panose="020F0502020204030204" pitchFamily="34" charset="0"/>
              </a:rPr>
              <a:t>! </a:t>
            </a:r>
          </a:p>
          <a:p>
            <a:pPr>
              <a:lnSpc>
                <a:spcPct val="90000"/>
              </a:lnSpc>
              <a:spcBef>
                <a:spcPts val="1100"/>
              </a:spcBef>
            </a:pPr>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b="1" dirty="0">
                <a:latin typeface="Calibri" panose="020F0502020204030204" pitchFamily="34" charset="0"/>
                <a:ea typeface="Calibri" panose="020F0502020204030204" pitchFamily="34" charset="0"/>
                <a:cs typeface="Calibri" panose="020F0502020204030204" pitchFamily="34" charset="0"/>
              </a:rPr>
              <a:t>Per </a:t>
            </a:r>
            <a:r>
              <a:rPr lang="en-US" sz="2000" b="1" dirty="0" err="1">
                <a:latin typeface="Calibri" panose="020F0502020204030204" pitchFamily="34" charset="0"/>
                <a:ea typeface="Calibri" panose="020F0502020204030204" pitchFamily="34" charset="0"/>
                <a:cs typeface="Calibri" panose="020F0502020204030204" pitchFamily="34" charset="0"/>
              </a:rPr>
              <a:t>groepje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maak</a:t>
            </a:r>
            <a:r>
              <a:rPr lang="en-US" sz="2000" b="1" dirty="0">
                <a:latin typeface="Calibri" panose="020F0502020204030204" pitchFamily="34" charset="0"/>
                <a:ea typeface="Calibri" panose="020F0502020204030204" pitchFamily="34" charset="0"/>
                <a:cs typeface="Calibri" panose="020F0502020204030204" pitchFamily="34" charset="0"/>
              </a:rPr>
              <a:t> je </a:t>
            </a:r>
            <a:r>
              <a:rPr lang="en-US" sz="2000" b="1" dirty="0" err="1">
                <a:latin typeface="Calibri" panose="020F0502020204030204" pitchFamily="34" charset="0"/>
                <a:ea typeface="Calibri" panose="020F0502020204030204" pitchFamily="34" charset="0"/>
                <a:cs typeface="Calibri" panose="020F0502020204030204" pitchFamily="34" charset="0"/>
              </a:rPr>
              <a:t>een</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b="1" dirty="0" err="1">
                <a:latin typeface="Calibri" panose="020F0502020204030204" pitchFamily="34" charset="0"/>
                <a:ea typeface="Calibri" panose="020F0502020204030204" pitchFamily="34" charset="0"/>
                <a:cs typeface="Calibri" panose="020F0502020204030204" pitchFamily="34" charset="0"/>
              </a:rPr>
              <a:t>nieuwsbord</a:t>
            </a:r>
            <a:r>
              <a:rPr lang="en-US" sz="2000" b="1" dirty="0">
                <a:latin typeface="Calibri" panose="020F0502020204030204" pitchFamily="34" charset="0"/>
                <a:ea typeface="Calibri" panose="020F0502020204030204" pitchFamily="34" charset="0"/>
                <a:cs typeface="Calibri" panose="020F0502020204030204" pitchFamily="34" charset="0"/>
              </a:rPr>
              <a:t> of </a:t>
            </a:r>
            <a:r>
              <a:rPr lang="en-US" sz="2000" b="1" dirty="0" err="1">
                <a:latin typeface="Calibri" panose="020F0502020204030204" pitchFamily="34" charset="0"/>
                <a:ea typeface="Calibri" panose="020F0502020204030204" pitchFamily="34" charset="0"/>
                <a:cs typeface="Calibri" panose="020F0502020204030204" pitchFamily="34" charset="0"/>
              </a:rPr>
              <a:t>presentatie</a:t>
            </a:r>
            <a:r>
              <a:rPr lang="en-US" sz="2000" b="1">
                <a:latin typeface="Calibri" panose="020F0502020204030204" pitchFamily="34" charset="0"/>
                <a:ea typeface="Calibri" panose="020F0502020204030204" pitchFamily="34" charset="0"/>
                <a:cs typeface="Calibri" panose="020F0502020204030204" pitchFamily="34" charset="0"/>
              </a:rPr>
              <a:t> over </a:t>
            </a:r>
            <a:r>
              <a:rPr lang="en-US" sz="2000" b="1" dirty="0">
                <a:latin typeface="Calibri" panose="020F0502020204030204" pitchFamily="34" charset="0"/>
                <a:ea typeface="Calibri" panose="020F0502020204030204" pitchFamily="34" charset="0"/>
                <a:cs typeface="Calibri" panose="020F0502020204030204" pitchFamily="34" charset="0"/>
              </a:rPr>
              <a:t>wat </a:t>
            </a:r>
            <a:r>
              <a:rPr lang="en-US" sz="2000" b="1" dirty="0" err="1">
                <a:latin typeface="Calibri" panose="020F0502020204030204" pitchFamily="34" charset="0"/>
                <a:ea typeface="Calibri" panose="020F0502020204030204" pitchFamily="34" charset="0"/>
                <a:cs typeface="Calibri" panose="020F0502020204030204" pitchFamily="34" charset="0"/>
              </a:rPr>
              <a:t>jou</a:t>
            </a:r>
            <a:r>
              <a:rPr lang="en-US" sz="2000" b="1" dirty="0">
                <a:latin typeface="Calibri" panose="020F0502020204030204" pitchFamily="34" charset="0"/>
                <a:ea typeface="Calibri" panose="020F0502020204030204" pitchFamily="34" charset="0"/>
                <a:cs typeface="Calibri" panose="020F0502020204030204" pitchFamily="34" charset="0"/>
              </a:rPr>
              <a:t> op </a:t>
            </a:r>
            <a:r>
              <a:rPr lang="en-US" sz="2000" b="1" dirty="0" err="1">
                <a:latin typeface="Calibri" panose="020F0502020204030204" pitchFamily="34" charset="0"/>
                <a:ea typeface="Calibri" panose="020F0502020204030204" pitchFamily="34" charset="0"/>
                <a:cs typeface="Calibri" panose="020F0502020204030204" pitchFamily="34" charset="0"/>
              </a:rPr>
              <a:t>valt</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Je mag de websites </a:t>
            </a:r>
            <a:r>
              <a:rPr lang="en-US" sz="2000" dirty="0" err="1">
                <a:latin typeface="Calibri" panose="020F0502020204030204" pitchFamily="34" charset="0"/>
                <a:ea typeface="Calibri" panose="020F0502020204030204" pitchFamily="34" charset="0"/>
                <a:cs typeface="Calibri" panose="020F0502020204030204" pitchFamily="34" charset="0"/>
              </a:rPr>
              <a:t>verdelen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onder</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leerlingen</a:t>
            </a:r>
            <a:r>
              <a:rPr lang="en-US" sz="2000" dirty="0">
                <a:latin typeface="Calibri" panose="020F0502020204030204" pitchFamily="34" charset="0"/>
                <a:ea typeface="Calibri" panose="020F0502020204030204" pitchFamily="34" charset="0"/>
                <a:cs typeface="Calibri" panose="020F0502020204030204" pitchFamily="34" charset="0"/>
              </a:rPr>
              <a:t> in </a:t>
            </a:r>
            <a:r>
              <a:rPr lang="en-US" sz="2000" dirty="0" err="1">
                <a:latin typeface="Calibri" panose="020F0502020204030204" pitchFamily="34" charset="0"/>
                <a:ea typeface="Calibri" panose="020F0502020204030204" pitchFamily="34" charset="0"/>
                <a:cs typeface="Calibri" panose="020F0502020204030204" pitchFamily="34" charset="0"/>
              </a:rPr>
              <a:t>jouw</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groepje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Jullie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maken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alleen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wel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gezamenlijke</a:t>
            </a:r>
            <a:r>
              <a:rPr lang="en-US" sz="2000" dirty="0">
                <a:latin typeface="Calibri" panose="020F0502020204030204" pitchFamily="34" charset="0"/>
                <a:ea typeface="Calibri" panose="020F0502020204030204" pitchFamily="34" charset="0"/>
                <a:cs typeface="Calibri" panose="020F0502020204030204" pitchFamily="34" charset="0"/>
              </a:rPr>
              <a:t> slide of </a:t>
            </a:r>
            <a:r>
              <a:rPr lang="en-US" sz="2000" dirty="0" err="1">
                <a:latin typeface="Calibri" panose="020F0502020204030204" pitchFamily="34" charset="0"/>
                <a:ea typeface="Calibri" panose="020F0502020204030204" pitchFamily="34" charset="0"/>
                <a:cs typeface="Calibri" panose="020F0502020204030204" pitchFamily="34" charset="0"/>
              </a:rPr>
              <a:t>presentatie</a:t>
            </a:r>
            <a:r>
              <a:rPr lang="en-US" sz="2000" dirty="0">
                <a:latin typeface="Calibri" panose="020F0502020204030204" pitchFamily="34" charset="0"/>
                <a:ea typeface="Calibri" panose="020F0502020204030204" pitchFamily="34" charset="0"/>
                <a:cs typeface="Calibri" panose="020F0502020204030204" pitchFamily="34" charset="0"/>
              </a:rPr>
              <a:t>. </a:t>
            </a:r>
          </a:p>
          <a:p>
            <a:pPr marL="210312" indent="-210312">
              <a:lnSpc>
                <a:spcPct val="90000"/>
              </a:lnSpc>
              <a:spcBef>
                <a:spcPts val="1100"/>
              </a:spcBef>
              <a:buFont typeface="Arial" panose="020B0604020202020204" pitchFamily="34" charset="0"/>
              <a:buChar char="•"/>
            </a:pPr>
            <a:r>
              <a:rPr lang="en-US" sz="2000" dirty="0" err="1">
                <a:latin typeface="Calibri" panose="020F0502020204030204" pitchFamily="34" charset="0"/>
                <a:ea typeface="Calibri" panose="020F0502020204030204" pitchFamily="34" charset="0"/>
                <a:cs typeface="Calibri" panose="020F0502020204030204" pitchFamily="34" charset="0"/>
              </a:rPr>
              <a:t>Tijd</a:t>
            </a:r>
            <a:r>
              <a:rPr lang="en-US" sz="2000" dirty="0">
                <a:latin typeface="Calibri" panose="020F0502020204030204" pitchFamily="34" charset="0"/>
                <a:ea typeface="Calibri" panose="020F0502020204030204" pitchFamily="34" charset="0"/>
                <a:cs typeface="Calibri" panose="020F0502020204030204" pitchFamily="34" charset="0"/>
              </a:rPr>
              <a:t>: 30 </a:t>
            </a:r>
            <a:r>
              <a:rPr lang="en-US" sz="2000" dirty="0" err="1">
                <a:latin typeface="Calibri" panose="020F0502020204030204" pitchFamily="34" charset="0"/>
                <a:ea typeface="Calibri" panose="020F0502020204030204" pitchFamily="34" charset="0"/>
                <a:cs typeface="Calibri" panose="020F0502020204030204" pitchFamily="34" charset="0"/>
              </a:rPr>
              <a:t>minuten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daarna</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een</a:t>
            </a:r>
            <a:r>
              <a:rPr lang="en-US" sz="2000" dirty="0">
                <a:latin typeface="Calibri" panose="020F0502020204030204" pitchFamily="34" charset="0"/>
                <a:ea typeface="Calibri" panose="020F0502020204030204" pitchFamily="34" charset="0"/>
                <a:cs typeface="Calibri" panose="020F0502020204030204" pitchFamily="34" charset="0"/>
              </a:rPr>
              <a:t> mini-</a:t>
            </a:r>
            <a:r>
              <a:rPr lang="en-US" sz="2000" dirty="0" err="1">
                <a:latin typeface="Calibri" panose="020F0502020204030204" pitchFamily="34" charset="0"/>
                <a:ea typeface="Calibri" panose="020F0502020204030204" pitchFamily="34" charset="0"/>
                <a:cs typeface="Calibri" panose="020F0502020204030204" pitchFamily="34" charset="0"/>
              </a:rPr>
              <a:t>presentatie</a:t>
            </a:r>
            <a:r>
              <a:rPr lang="en-US" sz="2000" dirty="0">
                <a:latin typeface="Calibri" panose="020F0502020204030204" pitchFamily="34" charset="0"/>
                <a:ea typeface="Calibri" panose="020F0502020204030204" pitchFamily="34" charset="0"/>
                <a:cs typeface="Calibri" panose="020F0502020204030204" pitchFamily="34" charset="0"/>
              </a:rPr>
              <a:t> per </a:t>
            </a:r>
            <a:r>
              <a:rPr lang="en-US" sz="2000" dirty="0" err="1">
                <a:latin typeface="Calibri" panose="020F0502020204030204" pitchFamily="34" charset="0"/>
                <a:ea typeface="Calibri" panose="020F0502020204030204" pitchFamily="34" charset="0"/>
                <a:cs typeface="Calibri" panose="020F0502020204030204" pitchFamily="34" charset="0"/>
              </a:rPr>
              <a:t>groepje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aan</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gehele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klas</a:t>
            </a:r>
            <a:r>
              <a:rPr lang="en-US" sz="2000" dirty="0">
                <a:latin typeface="Calibri" panose="020F0502020204030204" pitchFamily="34" charset="0"/>
                <a:ea typeface="Calibri" panose="020F0502020204030204" pitchFamily="34" charset="0"/>
                <a:cs typeface="Calibri" panose="020F0502020204030204" pitchFamily="34" charset="0"/>
              </a:rPr>
              <a:t> (max. 3 </a:t>
            </a:r>
            <a:r>
              <a:rPr lang="en-US" sz="2000" dirty="0" err="1">
                <a:latin typeface="Calibri" panose="020F0502020204030204" pitchFamily="34" charset="0"/>
                <a:ea typeface="Calibri" panose="020F0502020204030204" pitchFamily="34" charset="0"/>
                <a:cs typeface="Calibri" panose="020F0502020204030204" pitchFamily="34" charset="0"/>
              </a:rPr>
              <a:t>minuten</a:t>
            </a:r>
            <a:r>
              <a:rPr lang="en-US" sz="2000" dirty="0">
                <a:latin typeface="Calibri" panose="020F0502020204030204" pitchFamily="34" charset="0"/>
                <a:ea typeface="Calibri" panose="020F0502020204030204" pitchFamily="34" charset="0"/>
                <a:cs typeface="Calibri" panose="020F0502020204030204" pitchFamily="34" charset="0"/>
              </a:rPr>
              <a:t> per </a:t>
            </a:r>
            <a:r>
              <a:rPr lang="en-US" sz="2000" dirty="0" err="1">
                <a:latin typeface="Calibri" panose="020F0502020204030204" pitchFamily="34" charset="0"/>
                <a:ea typeface="Calibri" panose="020F0502020204030204" pitchFamily="34" charset="0"/>
                <a:cs typeface="Calibri" panose="020F0502020204030204" pitchFamily="34" charset="0"/>
              </a:rPr>
              <a:t>groepje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Totaal</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ongeveer</a:t>
            </a:r>
            <a:r>
              <a:rPr lang="en-US" sz="2000" dirty="0">
                <a:latin typeface="Calibri" panose="020F0502020204030204" pitchFamily="34" charset="0"/>
                <a:ea typeface="Calibri" panose="020F0502020204030204" pitchFamily="34" charset="0"/>
                <a:cs typeface="Calibri" panose="020F0502020204030204" pitchFamily="34" charset="0"/>
              </a:rPr>
              <a:t> 45 tot 50 </a:t>
            </a:r>
            <a:r>
              <a:rPr lang="en-US" sz="2000" dirty="0" err="1">
                <a:latin typeface="Calibri" panose="020F0502020204030204" pitchFamily="34" charset="0"/>
                <a:ea typeface="Calibri" panose="020F0502020204030204" pitchFamily="34" charset="0"/>
                <a:cs typeface="Calibri" panose="020F0502020204030204" pitchFamily="34" charset="0"/>
              </a:rPr>
              <a:t>minuten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voor</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gehele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activiteit</a:t>
            </a:r>
            <a:r>
              <a:rPr lang="en-US" sz="2000" dirty="0">
                <a:latin typeface="Calibri" panose="020F0502020204030204" pitchFamily="34" charset="0"/>
                <a:ea typeface="Calibri" panose="020F0502020204030204" pitchFamily="34" charset="0"/>
                <a:cs typeface="Calibri" panose="020F0502020204030204" pitchFamily="34" charset="0"/>
              </a:rPr>
              <a:t>. </a:t>
            </a:r>
          </a:p>
          <a:p>
            <a:pPr marL="210312" indent="-210312">
              <a:lnSpc>
                <a:spcPct val="90000"/>
              </a:lnSpc>
              <a:spcBef>
                <a:spcPts val="1100"/>
              </a:spcBef>
              <a:buFont typeface="Arial" panose="020B0604020202020204" pitchFamily="34" charset="0"/>
              <a:buChar char="•"/>
            </a:pPr>
            <a:r>
              <a:rPr lang="en-US" sz="2000" dirty="0" err="1">
                <a:latin typeface="Calibri" panose="020F0502020204030204" pitchFamily="34" charset="0"/>
                <a:ea typeface="Calibri" panose="020F0502020204030204" pitchFamily="34" charset="0"/>
                <a:cs typeface="Calibri" panose="020F0502020204030204" pitchFamily="34" charset="0"/>
              </a:rPr>
              <a:t>Jullie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mogen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kiezen</a:t>
            </a:r>
            <a:r>
              <a:rPr lang="en-US" sz="2000" dirty="0">
                <a:latin typeface="Calibri" panose="020F0502020204030204" pitchFamily="34" charset="0"/>
                <a:ea typeface="Calibri" panose="020F0502020204030204" pitchFamily="34" charset="0"/>
                <a:cs typeface="Calibri" panose="020F0502020204030204" pitchFamily="34" charset="0"/>
              </a:rPr>
              <a:t> in </a:t>
            </a:r>
            <a:r>
              <a:rPr lang="en-US" sz="2000" dirty="0" err="1">
                <a:latin typeface="Calibri" panose="020F0502020204030204" pitchFamily="34" charset="0"/>
                <a:ea typeface="Calibri" panose="020F0502020204030204" pitchFamily="34" charset="0"/>
                <a:cs typeface="Calibri" panose="020F0502020204030204" pitchFamily="34" charset="0"/>
              </a:rPr>
              <a:t>welke</a:t>
            </a:r>
            <a:r>
              <a:rPr lang="en-US" sz="2000" dirty="0">
                <a:latin typeface="Calibri" panose="020F0502020204030204" pitchFamily="34" charset="0"/>
                <a:ea typeface="Calibri" panose="020F0502020204030204" pitchFamily="34" charset="0"/>
                <a:cs typeface="Calibri" panose="020F0502020204030204" pitchFamily="34" charset="0"/>
              </a:rPr>
              <a:t> taal </a:t>
            </a:r>
            <a:r>
              <a:rPr lang="en-US" sz="2000" dirty="0" err="1">
                <a:latin typeface="Calibri" panose="020F0502020204030204" pitchFamily="34" charset="0"/>
                <a:ea typeface="Calibri" panose="020F0502020204030204" pitchFamily="34" charset="0"/>
                <a:cs typeface="Calibri" panose="020F0502020204030204" pitchFamily="34" charset="0"/>
              </a:rPr>
              <a:t>jullie</a:t>
            </a:r>
            <a:r>
              <a:rPr lang="en-US" sz="2000" dirty="0">
                <a:latin typeface="Calibri" panose="020F0502020204030204" pitchFamily="34" charset="0"/>
                <a:ea typeface="Calibri" panose="020F0502020204030204" pitchFamily="34" charset="0"/>
                <a:cs typeface="Calibri" panose="020F0502020204030204" pitchFamily="34" charset="0"/>
              </a:rPr>
              <a:t> je </a:t>
            </a:r>
            <a:r>
              <a:rPr lang="en-US" sz="2000" dirty="0" err="1">
                <a:latin typeface="Calibri" panose="020F0502020204030204" pitchFamily="34" charset="0"/>
                <a:ea typeface="Calibri" panose="020F0502020204030204" pitchFamily="34" charset="0"/>
                <a:cs typeface="Calibri" panose="020F0502020204030204" pitchFamily="34" charset="0"/>
              </a:rPr>
              <a:t>presentatie</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houden</a:t>
            </a:r>
            <a:r>
              <a:rPr lang="en-US" sz="2000" dirty="0">
                <a:latin typeface="Calibri" panose="020F0502020204030204" pitchFamily="34" charset="0"/>
                <a:ea typeface="Calibri" panose="020F0502020204030204" pitchFamily="34" charset="0"/>
                <a:cs typeface="Calibri" panose="020F0502020204030204" pitchFamily="34" charset="0"/>
              </a:rPr>
              <a:t>. De </a:t>
            </a:r>
            <a:r>
              <a:rPr lang="en-US" sz="2000" dirty="0" err="1">
                <a:latin typeface="Calibri" panose="020F0502020204030204" pitchFamily="34" charset="0"/>
                <a:ea typeface="Calibri" panose="020F0502020204030204" pitchFamily="34" charset="0"/>
                <a:cs typeface="Calibri" panose="020F0502020204030204" pitchFamily="34" charset="0"/>
              </a:rPr>
              <a:t>groepspresentaties</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mogen</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ook</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tweetalig</a:t>
            </a:r>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dirty="0" err="1">
                <a:latin typeface="Calibri" panose="020F0502020204030204" pitchFamily="34" charset="0"/>
                <a:ea typeface="Calibri" panose="020F0502020204030204" pitchFamily="34" charset="0"/>
                <a:cs typeface="Calibri" panose="020F0502020204030204" pitchFamily="34" charset="0"/>
              </a:rPr>
              <a:t>zijn</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pic>
        <p:nvPicPr>
          <p:cNvPr id="3" name="Afbeelding 2">
            <a:extLst>
              <a:ext uri="{FF2B5EF4-FFF2-40B4-BE49-F238E27FC236}">
                <a16:creationId xmlns:a16="http://schemas.microsoft.com/office/drawing/2014/main" id="{D39B4C46-943E-2DFC-7C6D-C912C0B44F67}"/>
              </a:ext>
            </a:extLst>
          </p:cNvPr>
          <p:cNvPicPr>
            <a:picLocks noChangeAspect="1"/>
          </p:cNvPicPr>
          <p:nvPr/>
        </p:nvPicPr>
        <p:blipFill rotWithShape="1">
          <a:blip r:embed="rId2"/>
          <a:srcRect l="30834" t="24120" r="28789" b="8222"/>
          <a:stretch/>
        </p:blipFill>
        <p:spPr>
          <a:xfrm>
            <a:off x="6959695" y="834428"/>
            <a:ext cx="5053264" cy="5652209"/>
          </a:xfrm>
          <a:prstGeom prst="rect">
            <a:avLst/>
          </a:prstGeom>
          <a:noFill/>
        </p:spPr>
      </p:pic>
      <p:sp>
        <p:nvSpPr>
          <p:cNvPr id="4" name="Tijdelijke aanduiding voor dianummer 3">
            <a:extLst>
              <a:ext uri="{FF2B5EF4-FFF2-40B4-BE49-F238E27FC236}">
                <a16:creationId xmlns:a16="http://schemas.microsoft.com/office/drawing/2014/main" id="{9A1E71AD-E1D6-F3D9-BCD5-C3EBEF15DD0D}"/>
              </a:ext>
            </a:extLst>
          </p:cNvPr>
          <p:cNvSpPr>
            <a:spLocks noGrp="1"/>
          </p:cNvSpPr>
          <p:nvPr>
            <p:ph type="sldNum" sz="quarter" idx="12"/>
          </p:nvPr>
        </p:nvSpPr>
        <p:spPr>
          <a:xfrm>
            <a:off x="0" y="6629400"/>
            <a:ext cx="410402" cy="228600"/>
          </a:xfrm>
        </p:spPr>
        <p:txBody>
          <a:bodyPr vert="horz" lIns="91440" tIns="45720" rIns="91440" bIns="45720" rtlCol="0" anchor="ctr">
            <a:normAutofit/>
          </a:bodyPr>
          <a:lstStyle/>
          <a:p>
            <a:pPr>
              <a:lnSpc>
                <a:spcPct val="90000"/>
              </a:lnSpc>
              <a:spcAft>
                <a:spcPts val="600"/>
              </a:spcAft>
            </a:pPr>
            <a:fld id="{9CD8D479-8942-46E8-A226-A4E01F7A105C}" type="slidenum">
              <a:rPr lang="nl-NL" sz="1000" kern="1200">
                <a:latin typeface="+mn-lt"/>
                <a:ea typeface="+mn-ea"/>
                <a:cs typeface="+mn-cs"/>
              </a:rPr>
              <a:pPr>
                <a:lnSpc>
                  <a:spcPct val="90000"/>
                </a:lnSpc>
                <a:spcAft>
                  <a:spcPts val="600"/>
                </a:spcAft>
              </a:pPr>
              <a:t>6</a:t>
            </a:fld>
            <a:endParaRPr lang="nl-NL" sz="1000" kern="1200">
              <a:latin typeface="+mn-lt"/>
              <a:ea typeface="+mn-ea"/>
              <a:cs typeface="+mn-cs"/>
            </a:endParaRPr>
          </a:p>
        </p:txBody>
      </p:sp>
      <p:sp>
        <p:nvSpPr>
          <p:cNvPr id="5" name="Tijdelijke aanduiding voor datum 4">
            <a:extLst>
              <a:ext uri="{FF2B5EF4-FFF2-40B4-BE49-F238E27FC236}">
                <a16:creationId xmlns:a16="http://schemas.microsoft.com/office/drawing/2014/main" id="{6263518F-136A-E5D9-2924-C020480A793B}"/>
              </a:ext>
            </a:extLst>
          </p:cNvPr>
          <p:cNvSpPr>
            <a:spLocks noGrp="1"/>
          </p:cNvSpPr>
          <p:nvPr>
            <p:ph type="dt" sz="half" idx="10"/>
          </p:nvPr>
        </p:nvSpPr>
        <p:spPr>
          <a:xfrm>
            <a:off x="453403" y="6629400"/>
            <a:ext cx="1000662" cy="228600"/>
          </a:xfrm>
        </p:spPr>
        <p:txBody>
          <a:bodyPr vert="horz" lIns="91440" tIns="45720" rIns="91440" bIns="45720" rtlCol="0" anchor="ctr">
            <a:normAutofit/>
          </a:bodyPr>
          <a:lstStyle/>
          <a:p>
            <a:pPr>
              <a:lnSpc>
                <a:spcPct val="90000"/>
              </a:lnSpc>
              <a:spcAft>
                <a:spcPts val="600"/>
              </a:spcAft>
            </a:pPr>
            <a:endParaRPr lang="en-US" sz="1000" dirty="0"/>
          </a:p>
        </p:txBody>
      </p:sp>
      <p:sp>
        <p:nvSpPr>
          <p:cNvPr id="18" name="Footer Placeholder 5">
            <a:extLst>
              <a:ext uri="{FF2B5EF4-FFF2-40B4-BE49-F238E27FC236}">
                <a16:creationId xmlns:a16="http://schemas.microsoft.com/office/drawing/2014/main" id="{0D1D1598-DDEB-5A5E-5C48-06E11A66A4D0}"/>
              </a:ext>
            </a:extLst>
          </p:cNvPr>
          <p:cNvSpPr>
            <a:spLocks noGrp="1"/>
          </p:cNvSpPr>
          <p:nvPr>
            <p:ph type="ftr" sz="quarter" idx="11"/>
          </p:nvPr>
        </p:nvSpPr>
        <p:spPr>
          <a:xfrm>
            <a:off x="1637716" y="6629400"/>
            <a:ext cx="9144259" cy="228600"/>
          </a:xfrm>
        </p:spPr>
        <p:txBody>
          <a:bodyPr vert="horz" lIns="91440" tIns="45720" rIns="91440" bIns="45720" rtlCol="0" anchor="ctr">
            <a:normAutofit/>
          </a:bodyPr>
          <a:lstStyle/>
          <a:p>
            <a:pPr>
              <a:lnSpc>
                <a:spcPct val="90000"/>
              </a:lnSpc>
              <a:spcAft>
                <a:spcPts val="600"/>
              </a:spcAft>
            </a:pPr>
            <a:endParaRPr lang="en-US" sz="1000" kern="1200" dirty="0">
              <a:latin typeface="+mn-lt"/>
              <a:ea typeface="+mn-ea"/>
              <a:cs typeface="+mn-cs"/>
            </a:endParaRPr>
          </a:p>
        </p:txBody>
      </p:sp>
      <p:sp>
        <p:nvSpPr>
          <p:cNvPr id="2" name="Tekstballon: ovaal 1">
            <a:extLst>
              <a:ext uri="{FF2B5EF4-FFF2-40B4-BE49-F238E27FC236}">
                <a16:creationId xmlns:a16="http://schemas.microsoft.com/office/drawing/2014/main" id="{665DA07E-7E0C-5C1C-F60F-1CEE264C24E7}"/>
              </a:ext>
            </a:extLst>
          </p:cNvPr>
          <p:cNvSpPr/>
          <p:nvPr/>
        </p:nvSpPr>
        <p:spPr>
          <a:xfrm>
            <a:off x="4286444" y="834428"/>
            <a:ext cx="2941383" cy="1232024"/>
          </a:xfrm>
          <a:prstGeom prst="wedgeEllipseCallout">
            <a:avLst>
              <a:gd name="adj1" fmla="val 56397"/>
              <a:gd name="adj2" fmla="val 38181"/>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latin typeface="Calibri" panose="020F0502020204030204" pitchFamily="34" charset="0"/>
                <a:ea typeface="Calibri" panose="020F0502020204030204" pitchFamily="34" charset="0"/>
                <a:cs typeface="Calibri" panose="020F0502020204030204" pitchFamily="34" charset="0"/>
              </a:rPr>
              <a:t>Wat kunnen we zelf doen om klimaatverandering tegen te gaan?</a:t>
            </a:r>
          </a:p>
        </p:txBody>
      </p:sp>
      <p:sp>
        <p:nvSpPr>
          <p:cNvPr id="6" name="Tekstballon: ovaal 5">
            <a:extLst>
              <a:ext uri="{FF2B5EF4-FFF2-40B4-BE49-F238E27FC236}">
                <a16:creationId xmlns:a16="http://schemas.microsoft.com/office/drawing/2014/main" id="{FF4A3A9E-2ABD-F411-A8A2-C2C7BC506B81}"/>
              </a:ext>
            </a:extLst>
          </p:cNvPr>
          <p:cNvSpPr/>
          <p:nvPr/>
        </p:nvSpPr>
        <p:spPr>
          <a:xfrm>
            <a:off x="6311423" y="2084262"/>
            <a:ext cx="5452026" cy="603937"/>
          </a:xfrm>
          <a:prstGeom prst="wedgeEllipseCallout">
            <a:avLst>
              <a:gd name="adj1" fmla="val 29597"/>
              <a:gd name="adj2" fmla="val -67278"/>
            </a:avLst>
          </a:prstGeom>
          <a:solidFill>
            <a:srgbClr val="46CC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Wat kunnen we zelf doen om impact te hebben op een beter milieu?</a:t>
            </a:r>
          </a:p>
        </p:txBody>
      </p:sp>
      <p:sp>
        <p:nvSpPr>
          <p:cNvPr id="7" name="Tekstballon: ovaal 6">
            <a:extLst>
              <a:ext uri="{FF2B5EF4-FFF2-40B4-BE49-F238E27FC236}">
                <a16:creationId xmlns:a16="http://schemas.microsoft.com/office/drawing/2014/main" id="{F5666682-4730-F4AE-B840-ED48224064C5}"/>
              </a:ext>
            </a:extLst>
          </p:cNvPr>
          <p:cNvSpPr/>
          <p:nvPr/>
        </p:nvSpPr>
        <p:spPr>
          <a:xfrm>
            <a:off x="5671926" y="4188357"/>
            <a:ext cx="2159501" cy="1916644"/>
          </a:xfrm>
          <a:prstGeom prst="wedgeEllipseCallout">
            <a:avLst>
              <a:gd name="adj1" fmla="val 69949"/>
              <a:gd name="adj2" fmla="val -54537"/>
            </a:avLst>
          </a:prstGeom>
          <a:solidFill>
            <a:srgbClr val="52BE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Welke lokale initiatieven zijn er die positief zijn voor de natuur? </a:t>
            </a:r>
          </a:p>
        </p:txBody>
      </p:sp>
      <p:cxnSp>
        <p:nvCxnSpPr>
          <p:cNvPr id="9" name="Rechte verbindingslijn met pijl 8">
            <a:extLst>
              <a:ext uri="{FF2B5EF4-FFF2-40B4-BE49-F238E27FC236}">
                <a16:creationId xmlns:a16="http://schemas.microsoft.com/office/drawing/2014/main" id="{E24535C9-B896-46A4-CF5B-CE085CE38287}"/>
              </a:ext>
            </a:extLst>
          </p:cNvPr>
          <p:cNvCxnSpPr>
            <a:cxnSpLocks/>
          </p:cNvCxnSpPr>
          <p:nvPr/>
        </p:nvCxnSpPr>
        <p:spPr>
          <a:xfrm>
            <a:off x="324331" y="2468192"/>
            <a:ext cx="3573901"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6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28090"/>
            <a:ext cx="9337965" cy="612851"/>
          </a:xfrm>
        </p:spPr>
        <p:txBody>
          <a:bodyPr anchor="b">
            <a:normAutofit/>
          </a:bodyPr>
          <a:lstStyle/>
          <a:p>
            <a:r>
              <a:rPr lang="en-US" b="1" dirty="0" err="1">
                <a:solidFill>
                  <a:srgbClr val="687F00"/>
                </a:solidFill>
                <a:latin typeface="Calibri" panose="020F0502020204030204" pitchFamily="34" charset="0"/>
                <a:ea typeface="Calibri" panose="020F0502020204030204" pitchFamily="34" charset="0"/>
                <a:cs typeface="Calibri" panose="020F0502020204030204" pitchFamily="34" charset="0"/>
              </a:rPr>
              <a:t>Activit</a:t>
            </a:r>
            <a:r>
              <a:rPr lang="en-US" b="1" dirty="0" err="1">
                <a:latin typeface="Calibri" panose="020F0502020204030204" pitchFamily="34" charset="0"/>
                <a:ea typeface="Calibri" panose="020F0502020204030204" pitchFamily="34" charset="0"/>
                <a:cs typeface="Calibri" panose="020F0502020204030204" pitchFamily="34" charset="0"/>
              </a:rPr>
              <a:t>eit</a:t>
            </a:r>
            <a:r>
              <a:rPr lang="en-US" b="1" dirty="0">
                <a:latin typeface="Calibri" panose="020F0502020204030204" pitchFamily="34" charset="0"/>
                <a:ea typeface="Calibri" panose="020F0502020204030204" pitchFamily="34" charset="0"/>
                <a:cs typeface="Calibri" panose="020F0502020204030204" pitchFamily="34" charset="0"/>
              </a:rPr>
              <a:t> 2: </a:t>
            </a:r>
            <a:r>
              <a:rPr lang="en-US" b="1" dirty="0" err="1">
                <a:latin typeface="Calibri" panose="020F0502020204030204" pitchFamily="34" charset="0"/>
                <a:ea typeface="Calibri" panose="020F0502020204030204" pitchFamily="34" charset="0"/>
                <a:cs typeface="Calibri" panose="020F0502020204030204" pitchFamily="34" charset="0"/>
              </a:rPr>
              <a:t>Debat</a:t>
            </a:r>
            <a:r>
              <a:rPr lang="en-US" b="1" dirty="0">
                <a:latin typeface="Calibri" panose="020F0502020204030204" pitchFamily="34" charset="0"/>
                <a:ea typeface="Calibri" panose="020F0502020204030204" pitchFamily="34" charset="0"/>
                <a:cs typeface="Calibri" panose="020F0502020204030204" pitchFamily="34" charset="0"/>
              </a:rPr>
              <a:t> in </a:t>
            </a:r>
            <a:r>
              <a:rPr lang="en-US" b="1" dirty="0" err="1">
                <a:latin typeface="Calibri" panose="020F0502020204030204" pitchFamily="34" charset="0"/>
                <a:ea typeface="Calibri" panose="020F0502020204030204" pitchFamily="34" charset="0"/>
                <a:cs typeface="Calibri" panose="020F0502020204030204" pitchFamily="34" charset="0"/>
              </a:rPr>
              <a:t>hoeken</a:t>
            </a:r>
            <a:r>
              <a:rPr lang="en-US" b="1" dirty="0">
                <a:latin typeface="Calibri" panose="020F0502020204030204" pitchFamily="34" charset="0"/>
                <a:ea typeface="Calibri" panose="020F0502020204030204" pitchFamily="34" charset="0"/>
                <a:cs typeface="Calibri" panose="020F0502020204030204" pitchFamily="34" charset="0"/>
              </a:rPr>
              <a:t> </a:t>
            </a:r>
            <a:r>
              <a:rPr lang="en-US" b="1" dirty="0" err="1">
                <a:latin typeface="Calibri" panose="020F0502020204030204" pitchFamily="34" charset="0"/>
                <a:ea typeface="Calibri" panose="020F0502020204030204" pitchFamily="34" charset="0"/>
                <a:cs typeface="Calibri" panose="020F0502020204030204" pitchFamily="34" charset="0"/>
              </a:rPr>
              <a:t>vorm</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7</a:t>
            </a:fld>
            <a:endParaRPr lang="en-US" sz="1000"/>
          </a:p>
        </p:txBody>
      </p:sp>
      <p:sp>
        <p:nvSpPr>
          <p:cNvPr id="6" name="Date Placeholder 5"/>
          <p:cNvSpPr>
            <a:spLocks noGrp="1"/>
          </p:cNvSpPr>
          <p:nvPr>
            <p:ph type="dt" sz="half" idx="10"/>
          </p:nvPr>
        </p:nvSpPr>
        <p:spPr>
          <a:xfrm>
            <a:off x="453403" y="6629400"/>
            <a:ext cx="1000662" cy="228600"/>
          </a:xfrm>
        </p:spPr>
        <p:txBody>
          <a:bodyPr anchor="ctr">
            <a:normAutofit/>
          </a:bodyPr>
          <a:lstStyle/>
          <a:p>
            <a:pPr>
              <a:lnSpc>
                <a:spcPct val="90000"/>
              </a:lnSpc>
              <a:spcAft>
                <a:spcPts val="600"/>
              </a:spcAft>
            </a:pPr>
            <a:fld id="{93A66BA0-BF77-43AC-894A-20AD8220B887}" type="datetime1">
              <a:rPr lang="en-US" sz="1000" smtClean="0"/>
              <a:pPr>
                <a:lnSpc>
                  <a:spcPct val="90000"/>
                </a:lnSpc>
                <a:spcAft>
                  <a:spcPts val="600"/>
                </a:spcAft>
              </a:pPr>
              <a:t>9/8/2024</a:t>
            </a:fld>
            <a:endParaRPr lang="en-US" sz="1000"/>
          </a:p>
        </p:txBody>
      </p:sp>
      <p:sp>
        <p:nvSpPr>
          <p:cNvPr id="7" name="Footer Placeholder 6"/>
          <p:cNvSpPr>
            <a:spLocks noGrp="1"/>
          </p:cNvSpPr>
          <p:nvPr>
            <p:ph type="ftr" sz="quarter" idx="11"/>
          </p:nvPr>
        </p:nvSpPr>
        <p:spPr>
          <a:xfrm>
            <a:off x="1637716" y="6629400"/>
            <a:ext cx="9144259" cy="228600"/>
          </a:xfrm>
        </p:spPr>
        <p:txBody>
          <a:bodyPr anchor="ctr">
            <a:normAutofit/>
          </a:bodyPr>
          <a:lstStyle/>
          <a:p>
            <a:pPr>
              <a:lnSpc>
                <a:spcPct val="90000"/>
              </a:lnSpc>
              <a:spcAft>
                <a:spcPts val="600"/>
              </a:spcAft>
            </a:pPr>
            <a:endParaRPr lang="en-US" sz="1000" dirty="0"/>
          </a:p>
        </p:txBody>
      </p:sp>
      <p:pic>
        <p:nvPicPr>
          <p:cNvPr id="11" name="Tijdelijke aanduiding voor inhoud 10">
            <a:extLst>
              <a:ext uri="{FF2B5EF4-FFF2-40B4-BE49-F238E27FC236}">
                <a16:creationId xmlns:a16="http://schemas.microsoft.com/office/drawing/2014/main" id="{D9164C2A-C1B8-F47E-7A3B-DF5243CDFD28}"/>
              </a:ext>
            </a:extLst>
          </p:cNvPr>
          <p:cNvPicPr>
            <a:picLocks noGrp="1" noChangeAspect="1"/>
          </p:cNvPicPr>
          <p:nvPr>
            <p:ph idx="1"/>
          </p:nvPr>
        </p:nvPicPr>
        <p:blipFill rotWithShape="1">
          <a:blip r:embed="rId2"/>
          <a:srcRect l="30107" t="22406" r="29641" b="9670"/>
          <a:stretch/>
        </p:blipFill>
        <p:spPr>
          <a:xfrm>
            <a:off x="6803174" y="370488"/>
            <a:ext cx="5493927" cy="6180668"/>
          </a:xfrm>
        </p:spPr>
      </p:pic>
      <p:sp>
        <p:nvSpPr>
          <p:cNvPr id="13" name="Tekstvak 12">
            <a:extLst>
              <a:ext uri="{FF2B5EF4-FFF2-40B4-BE49-F238E27FC236}">
                <a16:creationId xmlns:a16="http://schemas.microsoft.com/office/drawing/2014/main" id="{3982D263-63F4-642E-2481-D4CA86A99626}"/>
              </a:ext>
            </a:extLst>
          </p:cNvPr>
          <p:cNvSpPr txBox="1"/>
          <p:nvPr/>
        </p:nvSpPr>
        <p:spPr>
          <a:xfrm>
            <a:off x="609599" y="1117600"/>
            <a:ext cx="5909733" cy="5355312"/>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In de klas hangen flip-overs in verschillende hoeken.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Op iedere flip-over staat een naam van een kamer.</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Je schrijft voor jezelf op wat jij </a:t>
            </a:r>
            <a:r>
              <a:rPr lang="nl-NL" b="1" dirty="0">
                <a:latin typeface="Calibri" panose="020F0502020204030204" pitchFamily="34" charset="0"/>
                <a:ea typeface="Calibri" panose="020F0502020204030204" pitchFamily="34" charset="0"/>
                <a:cs typeface="Calibri" panose="020F0502020204030204" pitchFamily="34" charset="0"/>
              </a:rPr>
              <a:t>de belangrijkste kamer </a:t>
            </a:r>
            <a:r>
              <a:rPr lang="nl-NL" dirty="0">
                <a:latin typeface="Calibri" panose="020F0502020204030204" pitchFamily="34" charset="0"/>
                <a:ea typeface="Calibri" panose="020F0502020204030204" pitchFamily="34" charset="0"/>
                <a:cs typeface="Calibri" panose="020F0502020204030204" pitchFamily="34" charset="0"/>
              </a:rPr>
              <a:t>vindt en waarom. </a:t>
            </a:r>
            <a:r>
              <a:rPr lang="nl-NL" b="1" dirty="0">
                <a:latin typeface="Calibri" panose="020F0502020204030204" pitchFamily="34" charset="0"/>
                <a:ea typeface="Calibri" panose="020F0502020204030204" pitchFamily="34" charset="0"/>
                <a:cs typeface="Calibri" panose="020F0502020204030204" pitchFamily="34" charset="0"/>
              </a:rPr>
              <a:t>Je mag dit doen in jouw voorkeurstaal.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Je gaat in de hoek staan die bij jouw keuze past.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Als er ook andere leerlingen staan, overleggen jullie samen wat jullie belangrijkste argumenten zijn om voor deze kamer te kiezen.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Iedere ‘hoek’ of ‘kamer’, vertelt de argumenten. </a:t>
            </a:r>
            <a:r>
              <a:rPr lang="nl-NL" b="1" dirty="0">
                <a:latin typeface="Calibri" panose="020F0502020204030204" pitchFamily="34" charset="0"/>
                <a:ea typeface="Calibri" panose="020F0502020204030204" pitchFamily="34" charset="0"/>
                <a:cs typeface="Calibri" panose="020F0502020204030204" pitchFamily="34" charset="0"/>
              </a:rPr>
              <a:t>Het is de bedoeling andere leerlingen te overtuigen dat jouw of jullie hoek het belangrijkst is.</a:t>
            </a:r>
            <a:r>
              <a:rPr lang="nl-NL" dirty="0">
                <a:latin typeface="Calibri" panose="020F0502020204030204" pitchFamily="34" charset="0"/>
                <a:ea typeface="Calibri" panose="020F0502020204030204" pitchFamily="34" charset="0"/>
                <a:cs typeface="Calibri" panose="020F0502020204030204" pitchFamily="34" charset="0"/>
              </a:rPr>
              <a:t> Je mag dit doen in jouw </a:t>
            </a:r>
            <a:r>
              <a:rPr lang="nl-NL" b="1" dirty="0">
                <a:latin typeface="Calibri" panose="020F0502020204030204" pitchFamily="34" charset="0"/>
                <a:ea typeface="Calibri" panose="020F0502020204030204" pitchFamily="34" charset="0"/>
                <a:cs typeface="Calibri" panose="020F0502020204030204" pitchFamily="34" charset="0"/>
              </a:rPr>
              <a:t>voorkeurstaal.</a:t>
            </a:r>
            <a:r>
              <a:rPr lang="nl-NL" dirty="0">
                <a:latin typeface="Calibri" panose="020F0502020204030204" pitchFamily="34" charset="0"/>
                <a:ea typeface="Calibri" panose="020F0502020204030204" pitchFamily="34" charset="0"/>
                <a:cs typeface="Calibri" panose="020F0502020204030204" pitchFamily="34" charset="0"/>
              </a:rPr>
              <a:t> Je mag overlopen. De grootste groep wint. </a:t>
            </a:r>
          </a:p>
          <a:p>
            <a:endParaRPr lang="nl-NL" dirty="0">
              <a:latin typeface="Calibri" panose="020F0502020204030204" pitchFamily="34" charset="0"/>
              <a:ea typeface="Calibri" panose="020F0502020204030204" pitchFamily="34" charset="0"/>
              <a:cs typeface="Calibri" panose="020F0502020204030204" pitchFamily="34" charset="0"/>
            </a:endParaRPr>
          </a:p>
          <a:p>
            <a:r>
              <a:rPr lang="nl-NL" dirty="0">
                <a:latin typeface="Calibri" panose="020F0502020204030204" pitchFamily="34" charset="0"/>
                <a:ea typeface="Calibri" panose="020F0502020204030204" pitchFamily="34" charset="0"/>
                <a:cs typeface="Calibri" panose="020F0502020204030204" pitchFamily="34" charset="0"/>
              </a:rPr>
              <a:t>Tijd: 30 minuten</a:t>
            </a:r>
          </a:p>
        </p:txBody>
      </p:sp>
    </p:spTree>
    <p:extLst>
      <p:ext uri="{BB962C8B-B14F-4D97-AF65-F5344CB8AC3E}">
        <p14:creationId xmlns:p14="http://schemas.microsoft.com/office/powerpoint/2010/main" val="1290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B39BE-22C4-6462-2A46-F50DC682E1D7}"/>
              </a:ext>
            </a:extLst>
          </p:cNvPr>
          <p:cNvSpPr>
            <a:spLocks noGrp="1"/>
          </p:cNvSpPr>
          <p:nvPr>
            <p:ph type="title"/>
          </p:nvPr>
        </p:nvSpPr>
        <p:spPr>
          <a:xfrm>
            <a:off x="6626678" y="317670"/>
            <a:ext cx="4989588" cy="1266444"/>
          </a:xfrm>
        </p:spPr>
        <p:txBody>
          <a:bodyPr>
            <a:normAutofit/>
          </a:bodyPr>
          <a:lstStyle/>
          <a:p>
            <a:r>
              <a:rPr lang="nl-NL" dirty="0">
                <a:latin typeface="Calibri" panose="020F0502020204030204" pitchFamily="34" charset="0"/>
                <a:ea typeface="Calibri" panose="020F0502020204030204" pitchFamily="34" charset="0"/>
                <a:cs typeface="Calibri" panose="020F0502020204030204" pitchFamily="34" charset="0"/>
              </a:rPr>
              <a:t>Kijken met een boodschappenlijstje </a:t>
            </a:r>
            <a:endParaRPr lang="nl-BQ" dirty="0">
              <a:latin typeface="Calibri" panose="020F0502020204030204" pitchFamily="34" charset="0"/>
              <a:ea typeface="Calibri" panose="020F0502020204030204" pitchFamily="34" charset="0"/>
              <a:cs typeface="Calibri" panose="020F0502020204030204" pitchFamily="34" charset="0"/>
            </a:endParaRPr>
          </a:p>
        </p:txBody>
      </p:sp>
      <p:sp>
        <p:nvSpPr>
          <p:cNvPr id="3" name="Tijdelijke aanduiding voor inhoud 2">
            <a:extLst>
              <a:ext uri="{FF2B5EF4-FFF2-40B4-BE49-F238E27FC236}">
                <a16:creationId xmlns:a16="http://schemas.microsoft.com/office/drawing/2014/main" id="{69EF5758-8093-F395-CE76-9570E4AFF99C}"/>
              </a:ext>
            </a:extLst>
          </p:cNvPr>
          <p:cNvSpPr>
            <a:spLocks noGrp="1"/>
          </p:cNvSpPr>
          <p:nvPr>
            <p:ph idx="1"/>
          </p:nvPr>
        </p:nvSpPr>
        <p:spPr>
          <a:xfrm>
            <a:off x="575733" y="516467"/>
            <a:ext cx="5985933" cy="5659966"/>
          </a:xfrm>
        </p:spPr>
        <p:txBody>
          <a:bodyPr/>
          <a:lstStyle/>
          <a:p>
            <a:pPr marL="0" indent="0">
              <a:buNone/>
            </a:pPr>
            <a:r>
              <a:rPr lang="nl-NL"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Activiteit 3: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Belangrijke</a:t>
            </a:r>
            <a:r>
              <a:rPr lang="nl-BQ" sz="3200" b="1" kern="100" spc="-1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(delen</a:t>
            </a:r>
            <a:r>
              <a:rPr lang="nl-BQ" sz="3200" b="1" kern="100" spc="-2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uit</a:t>
            </a:r>
            <a:r>
              <a:rPr lang="nl-NL"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de</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a:t>
            </a:r>
            <a:r>
              <a:rPr lang="nl-BQ" sz="3200" b="1" kern="100" spc="-1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documentaire</a:t>
            </a:r>
            <a:r>
              <a:rPr lang="nl-BQ" sz="3200" b="1" kern="100" spc="-1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‘A</a:t>
            </a:r>
            <a:r>
              <a:rPr lang="nl-BQ" sz="3200" b="1" kern="100" spc="-1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life</a:t>
            </a:r>
            <a:r>
              <a:rPr lang="nl-BQ" sz="3200" b="1" kern="100" spc="-1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on</a:t>
            </a:r>
            <a:r>
              <a:rPr lang="nl-BQ" sz="3200" b="1" kern="100" spc="-2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err="1">
                <a:solidFill>
                  <a:srgbClr val="687F00"/>
                </a:solidFill>
                <a:effectLst/>
                <a:latin typeface="Calibri" panose="020F0502020204030204" pitchFamily="34" charset="0"/>
                <a:ea typeface="Calibri" panose="020F0502020204030204" pitchFamily="34" charset="0"/>
                <a:cs typeface="Calibri" panose="020F0502020204030204" pitchFamily="34" charset="0"/>
              </a:rPr>
              <a:t>our</a:t>
            </a:r>
            <a:r>
              <a:rPr lang="nl-BQ" sz="3200" b="1" kern="100" spc="-2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err="1">
                <a:solidFill>
                  <a:srgbClr val="687F00"/>
                </a:solidFill>
                <a:effectLst/>
                <a:latin typeface="Calibri" panose="020F0502020204030204" pitchFamily="34" charset="0"/>
                <a:ea typeface="Calibri" panose="020F0502020204030204" pitchFamily="34" charset="0"/>
                <a:cs typeface="Calibri" panose="020F0502020204030204" pitchFamily="34" charset="0"/>
              </a:rPr>
              <a:t>planet</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a:t>
            </a:r>
            <a:r>
              <a:rPr lang="nl-BQ" sz="3200" b="1" kern="100" spc="-2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van</a:t>
            </a:r>
            <a:r>
              <a:rPr lang="nl-BQ" sz="3200" b="1" kern="100" spc="-25"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 </a:t>
            </a:r>
            <a:r>
              <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David </a:t>
            </a:r>
            <a:r>
              <a:rPr lang="nl-BQ" sz="3200" b="1" kern="100" spc="-10" dirty="0" err="1">
                <a:solidFill>
                  <a:srgbClr val="687F00"/>
                </a:solidFill>
                <a:effectLst/>
                <a:latin typeface="Calibri" panose="020F0502020204030204" pitchFamily="34" charset="0"/>
                <a:ea typeface="Calibri" panose="020F0502020204030204" pitchFamily="34" charset="0"/>
                <a:cs typeface="Calibri" panose="020F0502020204030204" pitchFamily="34" charset="0"/>
              </a:rPr>
              <a:t>Attenborough</a:t>
            </a:r>
            <a:r>
              <a:rPr lang="nl-BQ" sz="3200" b="1" kern="100" spc="-10" dirty="0">
                <a:solidFill>
                  <a:srgbClr val="687F00"/>
                </a:solidFill>
                <a:effectLst/>
                <a:latin typeface="Calibri" panose="020F0502020204030204" pitchFamily="34" charset="0"/>
                <a:ea typeface="Calibri" panose="020F0502020204030204" pitchFamily="34" charset="0"/>
                <a:cs typeface="Calibri" panose="020F0502020204030204" pitchFamily="34" charset="0"/>
              </a:rPr>
              <a:t>’</a:t>
            </a:r>
            <a:endParaRPr lang="nl-BQ" sz="3200" b="1" kern="100" dirty="0">
              <a:solidFill>
                <a:srgbClr val="687F00"/>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nl-BQ" dirty="0"/>
          </a:p>
        </p:txBody>
      </p:sp>
      <p:sp>
        <p:nvSpPr>
          <p:cNvPr id="4" name="Tijdelijke aanduiding voor tekst 3">
            <a:extLst>
              <a:ext uri="{FF2B5EF4-FFF2-40B4-BE49-F238E27FC236}">
                <a16:creationId xmlns:a16="http://schemas.microsoft.com/office/drawing/2014/main" id="{6F12A028-C75B-2A05-6D3C-456C81A7CE14}"/>
              </a:ext>
            </a:extLst>
          </p:cNvPr>
          <p:cNvSpPr>
            <a:spLocks noGrp="1"/>
          </p:cNvSpPr>
          <p:nvPr>
            <p:ph type="body" sz="half" idx="2"/>
          </p:nvPr>
        </p:nvSpPr>
        <p:spPr>
          <a:xfrm>
            <a:off x="6626678" y="1947333"/>
            <a:ext cx="4346844" cy="2976034"/>
          </a:xfrm>
        </p:spPr>
        <p:txBody>
          <a:bodyPr/>
          <a:lstStyle/>
          <a:p>
            <a:r>
              <a:rPr lang="nl-NL" dirty="0">
                <a:latin typeface="Calibri" panose="020F0502020204030204" pitchFamily="34" charset="0"/>
                <a:ea typeface="Calibri" panose="020F0502020204030204" pitchFamily="34" charset="0"/>
                <a:cs typeface="Calibri" panose="020F0502020204030204" pitchFamily="34" charset="0"/>
              </a:rPr>
              <a:t>We kijken een stuk uit de documentaire van David </a:t>
            </a:r>
            <a:r>
              <a:rPr lang="nl-NL" dirty="0" err="1">
                <a:latin typeface="Calibri" panose="020F0502020204030204" pitchFamily="34" charset="0"/>
                <a:ea typeface="Calibri" panose="020F0502020204030204" pitchFamily="34" charset="0"/>
                <a:cs typeface="Calibri" panose="020F0502020204030204" pitchFamily="34" charset="0"/>
              </a:rPr>
              <a:t>Attenborough</a:t>
            </a:r>
            <a:r>
              <a:rPr lang="nl-NL" dirty="0">
                <a:latin typeface="Calibri" panose="020F0502020204030204" pitchFamily="34" charset="0"/>
                <a:ea typeface="Calibri" panose="020F0502020204030204" pitchFamily="34" charset="0"/>
                <a:cs typeface="Calibri" panose="020F0502020204030204" pitchFamily="34" charset="0"/>
              </a:rPr>
              <a:t> ‘A life on </a:t>
            </a:r>
            <a:r>
              <a:rPr lang="nl-NL" dirty="0" err="1">
                <a:latin typeface="Calibri" panose="020F0502020204030204" pitchFamily="34" charset="0"/>
                <a:ea typeface="Calibri" panose="020F0502020204030204" pitchFamily="34" charset="0"/>
                <a:cs typeface="Calibri" panose="020F0502020204030204" pitchFamily="34" charset="0"/>
              </a:rPr>
              <a:t>our</a:t>
            </a:r>
            <a:r>
              <a:rPr lang="nl-NL" dirty="0">
                <a:latin typeface="Calibri" panose="020F0502020204030204" pitchFamily="34" charset="0"/>
                <a:ea typeface="Calibri" panose="020F0502020204030204" pitchFamily="34" charset="0"/>
                <a:cs typeface="Calibri" panose="020F0502020204030204" pitchFamily="34" charset="0"/>
              </a:rPr>
              <a:t> </a:t>
            </a:r>
            <a:r>
              <a:rPr lang="nl-NL" dirty="0" err="1">
                <a:latin typeface="Calibri" panose="020F0502020204030204" pitchFamily="34" charset="0"/>
                <a:ea typeface="Calibri" panose="020F0502020204030204" pitchFamily="34" charset="0"/>
                <a:cs typeface="Calibri" panose="020F0502020204030204" pitchFamily="34" charset="0"/>
              </a:rPr>
              <a:t>planet</a:t>
            </a:r>
            <a:r>
              <a:rPr lang="nl-NL" dirty="0">
                <a:latin typeface="Calibri" panose="020F0502020204030204" pitchFamily="34" charset="0"/>
                <a:ea typeface="Calibri" panose="020F0502020204030204" pitchFamily="34" charset="0"/>
                <a:cs typeface="Calibri" panose="020F0502020204030204" pitchFamily="34" charset="0"/>
              </a:rPr>
              <a:t>’. </a:t>
            </a:r>
          </a:p>
          <a:p>
            <a:r>
              <a:rPr lang="nl-NL" dirty="0">
                <a:latin typeface="Calibri" panose="020F0502020204030204" pitchFamily="34" charset="0"/>
                <a:ea typeface="Calibri" panose="020F0502020204030204" pitchFamily="34" charset="0"/>
                <a:cs typeface="Calibri" panose="020F0502020204030204" pitchFamily="34" charset="0"/>
              </a:rPr>
              <a:t>Je gaat gericht kijken door een boodschappenlijstje bij te houden. Je mag Nederlands, Engels, </a:t>
            </a:r>
            <a:r>
              <a:rPr lang="nl-NL" dirty="0" err="1">
                <a:latin typeface="Calibri" panose="020F0502020204030204" pitchFamily="34" charset="0"/>
                <a:ea typeface="Calibri" panose="020F0502020204030204" pitchFamily="34" charset="0"/>
                <a:cs typeface="Calibri" panose="020F0502020204030204" pitchFamily="34" charset="0"/>
              </a:rPr>
              <a:t>Papiamentu</a:t>
            </a:r>
            <a:r>
              <a:rPr lang="nl-NL" dirty="0">
                <a:latin typeface="Calibri" panose="020F0502020204030204" pitchFamily="34" charset="0"/>
                <a:ea typeface="Calibri" panose="020F0502020204030204" pitchFamily="34" charset="0"/>
                <a:cs typeface="Calibri" panose="020F0502020204030204" pitchFamily="34" charset="0"/>
              </a:rPr>
              <a:t> of Spaans gebruiken.</a:t>
            </a:r>
          </a:p>
          <a:p>
            <a:endParaRPr lang="nl-NL" dirty="0">
              <a:latin typeface="Calibri" panose="020F0502020204030204" pitchFamily="34" charset="0"/>
              <a:ea typeface="Calibri" panose="020F0502020204030204" pitchFamily="34" charset="0"/>
              <a:cs typeface="Calibri" panose="020F0502020204030204" pitchFamily="34" charset="0"/>
            </a:endParaRPr>
          </a:p>
          <a:p>
            <a:endParaRPr lang="nl-BQ" dirty="0">
              <a:latin typeface="Calibri" panose="020F0502020204030204" pitchFamily="34" charset="0"/>
              <a:ea typeface="Calibri" panose="020F0502020204030204" pitchFamily="34" charset="0"/>
              <a:cs typeface="Calibri" panose="020F0502020204030204" pitchFamily="34" charset="0"/>
            </a:endParaRPr>
          </a:p>
        </p:txBody>
      </p:sp>
      <p:sp>
        <p:nvSpPr>
          <p:cNvPr id="5" name="Tijdelijke aanduiding voor dianummer 4">
            <a:extLst>
              <a:ext uri="{FF2B5EF4-FFF2-40B4-BE49-F238E27FC236}">
                <a16:creationId xmlns:a16="http://schemas.microsoft.com/office/drawing/2014/main" id="{D634518C-EB1F-3AF6-7818-660B64A58F2D}"/>
              </a:ext>
            </a:extLst>
          </p:cNvPr>
          <p:cNvSpPr>
            <a:spLocks noGrp="1"/>
          </p:cNvSpPr>
          <p:nvPr>
            <p:ph type="sldNum" sz="quarter" idx="12"/>
          </p:nvPr>
        </p:nvSpPr>
        <p:spPr/>
        <p:txBody>
          <a:bodyPr/>
          <a:lstStyle/>
          <a:p>
            <a:fld id="{9CD8D479-8942-46E8-A226-A4E01F7A105C}" type="slidenum">
              <a:rPr lang="nl-NL" smtClean="0"/>
              <a:t>8</a:t>
            </a:fld>
            <a:endParaRPr lang="nl-NL"/>
          </a:p>
        </p:txBody>
      </p:sp>
      <p:sp>
        <p:nvSpPr>
          <p:cNvPr id="6" name="Tijdelijke aanduiding voor datum 5">
            <a:extLst>
              <a:ext uri="{FF2B5EF4-FFF2-40B4-BE49-F238E27FC236}">
                <a16:creationId xmlns:a16="http://schemas.microsoft.com/office/drawing/2014/main" id="{EC519AA7-3BF1-FD56-1D96-60C2A654DC5C}"/>
              </a:ext>
            </a:extLst>
          </p:cNvPr>
          <p:cNvSpPr>
            <a:spLocks noGrp="1"/>
          </p:cNvSpPr>
          <p:nvPr>
            <p:ph type="dt" sz="half" idx="10"/>
          </p:nvPr>
        </p:nvSpPr>
        <p:spPr/>
        <p:txBody>
          <a:bodyPr/>
          <a:lstStyle/>
          <a:p>
            <a:endParaRPr lang="en-US" dirty="0"/>
          </a:p>
        </p:txBody>
      </p:sp>
      <p:sp>
        <p:nvSpPr>
          <p:cNvPr id="7" name="Tijdelijke aanduiding voor voettekst 6">
            <a:extLst>
              <a:ext uri="{FF2B5EF4-FFF2-40B4-BE49-F238E27FC236}">
                <a16:creationId xmlns:a16="http://schemas.microsoft.com/office/drawing/2014/main" id="{7D7D57AC-A831-B0F4-7C3B-83E0412C5613}"/>
              </a:ext>
            </a:extLst>
          </p:cNvPr>
          <p:cNvSpPr>
            <a:spLocks noGrp="1"/>
          </p:cNvSpPr>
          <p:nvPr>
            <p:ph type="ftr" sz="quarter" idx="11"/>
          </p:nvPr>
        </p:nvSpPr>
        <p:spPr/>
        <p:txBody>
          <a:bodyPr/>
          <a:lstStyle/>
          <a:p>
            <a:endParaRPr lang="en-US" dirty="0"/>
          </a:p>
        </p:txBody>
      </p:sp>
      <p:pic>
        <p:nvPicPr>
          <p:cNvPr id="9" name="Afbeelding 8">
            <a:extLst>
              <a:ext uri="{FF2B5EF4-FFF2-40B4-BE49-F238E27FC236}">
                <a16:creationId xmlns:a16="http://schemas.microsoft.com/office/drawing/2014/main" id="{462DCDA2-047F-9748-4AB5-885BD038C561}"/>
              </a:ext>
            </a:extLst>
          </p:cNvPr>
          <p:cNvPicPr>
            <a:picLocks noChangeAspect="1"/>
          </p:cNvPicPr>
          <p:nvPr/>
        </p:nvPicPr>
        <p:blipFill rotWithShape="1">
          <a:blip r:embed="rId2"/>
          <a:srcRect l="1605" t="18148" r="30165" b="18272"/>
          <a:stretch/>
        </p:blipFill>
        <p:spPr>
          <a:xfrm>
            <a:off x="453403" y="2058994"/>
            <a:ext cx="4470399" cy="2777148"/>
          </a:xfrm>
          <a:prstGeom prst="rect">
            <a:avLst/>
          </a:prstGeom>
        </p:spPr>
      </p:pic>
      <p:graphicFrame>
        <p:nvGraphicFramePr>
          <p:cNvPr id="10" name="Tijdelijke aanduiding voor inhoud 3">
            <a:extLst>
              <a:ext uri="{FF2B5EF4-FFF2-40B4-BE49-F238E27FC236}">
                <a16:creationId xmlns:a16="http://schemas.microsoft.com/office/drawing/2014/main" id="{665C4BB2-972A-4DA9-AF30-E057A2FB9A13}"/>
              </a:ext>
            </a:extLst>
          </p:cNvPr>
          <p:cNvGraphicFramePr>
            <a:graphicFrameLocks/>
          </p:cNvGraphicFramePr>
          <p:nvPr>
            <p:extLst>
              <p:ext uri="{D42A27DB-BD31-4B8C-83A1-F6EECF244321}">
                <p14:modId xmlns:p14="http://schemas.microsoft.com/office/powerpoint/2010/main" val="760108195"/>
              </p:ext>
            </p:extLst>
          </p:nvPr>
        </p:nvGraphicFramePr>
        <p:xfrm>
          <a:off x="4923802" y="3509690"/>
          <a:ext cx="6799262" cy="3444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kstvak 13">
            <a:extLst>
              <a:ext uri="{FF2B5EF4-FFF2-40B4-BE49-F238E27FC236}">
                <a16:creationId xmlns:a16="http://schemas.microsoft.com/office/drawing/2014/main" id="{C9B18119-27AF-178D-5910-CD5D60600DD1}"/>
              </a:ext>
            </a:extLst>
          </p:cNvPr>
          <p:cNvSpPr txBox="1"/>
          <p:nvPr/>
        </p:nvSpPr>
        <p:spPr>
          <a:xfrm>
            <a:off x="410402" y="5478878"/>
            <a:ext cx="6094854" cy="369332"/>
          </a:xfrm>
          <a:prstGeom prst="rect">
            <a:avLst/>
          </a:prstGeom>
          <a:noFill/>
        </p:spPr>
        <p:txBody>
          <a:bodyPr wrap="square">
            <a:spAutoFit/>
          </a:bodyPr>
          <a:lstStyle/>
          <a:p>
            <a:r>
              <a:rPr lang="nl-NL" dirty="0">
                <a:latin typeface="Calibri" panose="020F0502020204030204" pitchFamily="34" charset="0"/>
                <a:ea typeface="Calibri" panose="020F0502020204030204" pitchFamily="34" charset="0"/>
                <a:cs typeface="Calibri" panose="020F0502020204030204" pitchFamily="34" charset="0"/>
              </a:rPr>
              <a:t>https://www.youtube.com/watch?v=cTQ3Ko9ZKg8</a:t>
            </a:r>
            <a:endParaRPr lang="nl-BQ" dirty="0">
              <a:latin typeface="Calibri" panose="020F0502020204030204" pitchFamily="34" charset="0"/>
              <a:ea typeface="Calibri" panose="020F0502020204030204" pitchFamily="34" charset="0"/>
              <a:cs typeface="Calibri" panose="020F0502020204030204" pitchFamily="34" charset="0"/>
            </a:endParaRPr>
          </a:p>
        </p:txBody>
      </p:sp>
      <p:sp>
        <p:nvSpPr>
          <p:cNvPr id="15" name="Tekstvak 14">
            <a:extLst>
              <a:ext uri="{FF2B5EF4-FFF2-40B4-BE49-F238E27FC236}">
                <a16:creationId xmlns:a16="http://schemas.microsoft.com/office/drawing/2014/main" id="{1DD783A3-DE9A-ADE2-2FAB-32E060D55DD7}"/>
              </a:ext>
            </a:extLst>
          </p:cNvPr>
          <p:cNvSpPr txBox="1"/>
          <p:nvPr/>
        </p:nvSpPr>
        <p:spPr>
          <a:xfrm>
            <a:off x="410402" y="5943803"/>
            <a:ext cx="2310063" cy="369332"/>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Tijd: 60 minuten</a:t>
            </a:r>
            <a:endParaRPr lang="nl-BQ"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699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2C6CE7-1897-636D-E54F-128F182336D6}"/>
              </a:ext>
            </a:extLst>
          </p:cNvPr>
          <p:cNvSpPr>
            <a:spLocks noGrp="1"/>
          </p:cNvSpPr>
          <p:nvPr>
            <p:ph type="title"/>
          </p:nvPr>
        </p:nvSpPr>
        <p:spPr>
          <a:xfrm>
            <a:off x="257034" y="597042"/>
            <a:ext cx="10629039" cy="1183566"/>
          </a:xfrm>
        </p:spPr>
        <p:txBody>
          <a:bodyPr>
            <a:noAutofit/>
          </a:bodyPr>
          <a:lstStyle/>
          <a:p>
            <a:r>
              <a:rPr lang="nl-NL" sz="2800" b="1" dirty="0">
                <a:latin typeface="Calibri" panose="020F0502020204030204" pitchFamily="34" charset="0"/>
                <a:ea typeface="Calibri" panose="020F0502020204030204" pitchFamily="34" charset="0"/>
                <a:cs typeface="Calibri" panose="020F0502020204030204" pitchFamily="34" charset="0"/>
              </a:rPr>
              <a:t>Activiteit 4: Introductie circulaire economie </a:t>
            </a:r>
            <a:br>
              <a:rPr lang="nl-NL" sz="2800" b="1" dirty="0">
                <a:latin typeface="Calibri" panose="020F0502020204030204" pitchFamily="34" charset="0"/>
                <a:ea typeface="Calibri" panose="020F0502020204030204" pitchFamily="34" charset="0"/>
                <a:cs typeface="Calibri" panose="020F0502020204030204" pitchFamily="34" charset="0"/>
              </a:rPr>
            </a:br>
            <a:r>
              <a:rPr lang="nl-NL" sz="2800" b="1" dirty="0">
                <a:latin typeface="Calibri" panose="020F0502020204030204" pitchFamily="34" charset="0"/>
                <a:ea typeface="Calibri" panose="020F0502020204030204" pitchFamily="34" charset="0"/>
                <a:cs typeface="Calibri" panose="020F0502020204030204" pitchFamily="34" charset="0"/>
              </a:rPr>
              <a:t>en </a:t>
            </a:r>
            <a:r>
              <a:rPr lang="nl-NL" sz="2800" b="1" dirty="0" err="1">
                <a:latin typeface="Calibri" panose="020F0502020204030204" pitchFamily="34" charset="0"/>
                <a:ea typeface="Calibri" panose="020F0502020204030204" pitchFamily="34" charset="0"/>
                <a:cs typeface="Calibri" panose="020F0502020204030204" pitchFamily="34" charset="0"/>
              </a:rPr>
              <a:t>good</a:t>
            </a:r>
            <a:r>
              <a:rPr lang="nl-NL" sz="2800" b="1" dirty="0">
                <a:latin typeface="Calibri" panose="020F0502020204030204" pitchFamily="34" charset="0"/>
                <a:ea typeface="Calibri" panose="020F0502020204030204" pitchFamily="34" charset="0"/>
                <a:cs typeface="Calibri" panose="020F0502020204030204" pitchFamily="34" charset="0"/>
              </a:rPr>
              <a:t> </a:t>
            </a:r>
            <a:r>
              <a:rPr lang="nl-NL" sz="2800" b="1" dirty="0" err="1">
                <a:latin typeface="Calibri" panose="020F0502020204030204" pitchFamily="34" charset="0"/>
                <a:ea typeface="Calibri" panose="020F0502020204030204" pitchFamily="34" charset="0"/>
                <a:cs typeface="Calibri" panose="020F0502020204030204" pitchFamily="34" charset="0"/>
              </a:rPr>
              <a:t>practices</a:t>
            </a:r>
            <a:r>
              <a:rPr lang="nl-NL" sz="2800" b="1" dirty="0">
                <a:latin typeface="Calibri" panose="020F0502020204030204" pitchFamily="34" charset="0"/>
                <a:ea typeface="Calibri" panose="020F0502020204030204" pitchFamily="34" charset="0"/>
                <a:cs typeface="Calibri" panose="020F0502020204030204" pitchFamily="34" charset="0"/>
              </a:rPr>
              <a:t> duurzame organisaties op Bonaire: </a:t>
            </a:r>
            <a:br>
              <a:rPr lang="nl-NL" sz="2800" b="1" dirty="0">
                <a:latin typeface="Calibri" panose="020F0502020204030204" pitchFamily="34" charset="0"/>
                <a:ea typeface="Calibri" panose="020F0502020204030204" pitchFamily="34" charset="0"/>
                <a:cs typeface="Calibri" panose="020F0502020204030204" pitchFamily="34" charset="0"/>
              </a:rPr>
            </a:br>
            <a:r>
              <a:rPr lang="nl-NL" sz="2000" dirty="0">
                <a:latin typeface="Calibri" panose="020F0502020204030204" pitchFamily="34" charset="0"/>
                <a:ea typeface="Calibri" panose="020F0502020204030204" pitchFamily="34" charset="0"/>
                <a:cs typeface="Calibri" panose="020F0502020204030204" pitchFamily="34" charset="0"/>
              </a:rPr>
              <a:t>Wat heb je zelf al aan ‘circulaire producten’ in huis? Schrijf alle producten op die in je opkomen! Je mag weer meerdere talen gebruiken!</a:t>
            </a:r>
            <a:endParaRPr lang="nl-BQ" sz="2000" dirty="0">
              <a:latin typeface="Calibri" panose="020F0502020204030204" pitchFamily="34" charset="0"/>
              <a:ea typeface="Calibri" panose="020F0502020204030204" pitchFamily="34" charset="0"/>
              <a:cs typeface="Calibri" panose="020F0502020204030204" pitchFamily="34" charset="0"/>
            </a:endParaRPr>
          </a:p>
        </p:txBody>
      </p:sp>
      <p:pic>
        <p:nvPicPr>
          <p:cNvPr id="9" name="Tijdelijke aanduiding voor inhoud 8" descr="Afbeelding met tekst, wegbebakening, hemel, Lettertype&#10;&#10;Automatisch gegenereerde beschrijving">
            <a:extLst>
              <a:ext uri="{FF2B5EF4-FFF2-40B4-BE49-F238E27FC236}">
                <a16:creationId xmlns:a16="http://schemas.microsoft.com/office/drawing/2014/main" id="{0BA46E9F-8A91-CA23-42CF-CAB9C69F06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19337" y="2599097"/>
            <a:ext cx="2143125" cy="2133600"/>
          </a:xfrm>
          <a:prstGeom prst="rect">
            <a:avLst/>
          </a:prstGeom>
        </p:spPr>
      </p:pic>
      <p:pic>
        <p:nvPicPr>
          <p:cNvPr id="11" name="Afbeelding 10">
            <a:extLst>
              <a:ext uri="{FF2B5EF4-FFF2-40B4-BE49-F238E27FC236}">
                <a16:creationId xmlns:a16="http://schemas.microsoft.com/office/drawing/2014/main" id="{B70ED503-0C79-E282-7EA1-ABE32F020784}"/>
              </a:ext>
            </a:extLst>
          </p:cNvPr>
          <p:cNvPicPr>
            <a:picLocks noChangeAspect="1"/>
          </p:cNvPicPr>
          <p:nvPr/>
        </p:nvPicPr>
        <p:blipFill rotWithShape="1">
          <a:blip r:embed="rId3"/>
          <a:srcRect l="18066" t="18025" r="19382" b="39858"/>
          <a:stretch/>
        </p:blipFill>
        <p:spPr>
          <a:xfrm>
            <a:off x="5830432" y="1962839"/>
            <a:ext cx="3499835" cy="1571010"/>
          </a:xfrm>
          <a:prstGeom prst="rect">
            <a:avLst/>
          </a:prstGeom>
        </p:spPr>
      </p:pic>
      <p:pic>
        <p:nvPicPr>
          <p:cNvPr id="13" name="Afbeelding 12" descr="Afbeelding met meubels, Futonkussen, sofa, kussen&#10;&#10;Automatisch gegenereerde beschrijving">
            <a:extLst>
              <a:ext uri="{FF2B5EF4-FFF2-40B4-BE49-F238E27FC236}">
                <a16:creationId xmlns:a16="http://schemas.microsoft.com/office/drawing/2014/main" id="{869CA7B5-08A1-8E24-4084-C3D547DE96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63" t="9540" r="6336" b="17160"/>
          <a:stretch/>
        </p:blipFill>
        <p:spPr>
          <a:xfrm>
            <a:off x="5943410" y="4108201"/>
            <a:ext cx="2802466" cy="2317420"/>
          </a:xfrm>
          <a:prstGeom prst="rect">
            <a:avLst/>
          </a:prstGeom>
        </p:spPr>
      </p:pic>
      <p:sp>
        <p:nvSpPr>
          <p:cNvPr id="14" name="Tekstvak 13">
            <a:extLst>
              <a:ext uri="{FF2B5EF4-FFF2-40B4-BE49-F238E27FC236}">
                <a16:creationId xmlns:a16="http://schemas.microsoft.com/office/drawing/2014/main" id="{62AAF48F-5499-BFCF-5652-71F03EAE4262}"/>
              </a:ext>
            </a:extLst>
          </p:cNvPr>
          <p:cNvSpPr txBox="1"/>
          <p:nvPr/>
        </p:nvSpPr>
        <p:spPr>
          <a:xfrm>
            <a:off x="469730" y="5948204"/>
            <a:ext cx="2303188" cy="646331"/>
          </a:xfrm>
          <a:prstGeom prst="rect">
            <a:avLst/>
          </a:prstGeom>
          <a:noFill/>
        </p:spPr>
        <p:txBody>
          <a:bodyPr wrap="square" rtlCol="0">
            <a:spAutoFit/>
          </a:bodyPr>
          <a:lstStyle/>
          <a:p>
            <a:r>
              <a:rPr lang="nl-NL" dirty="0">
                <a:latin typeface="Calibri" panose="020F0502020204030204" pitchFamily="34" charset="0"/>
                <a:ea typeface="Calibri" panose="020F0502020204030204" pitchFamily="34" charset="0"/>
                <a:cs typeface="Calibri" panose="020F0502020204030204" pitchFamily="34" charset="0"/>
              </a:rPr>
              <a:t>Tijd: 15 minuten </a:t>
            </a:r>
          </a:p>
          <a:p>
            <a:endParaRPr lang="nl-BQ" dirty="0"/>
          </a:p>
        </p:txBody>
      </p:sp>
      <p:pic>
        <p:nvPicPr>
          <p:cNvPr id="8" name="Afbeelding 7" descr="Afbeelding met tekst, schermopname, grafische vormgeving, Graphics&#10;&#10;Automatisch gegenereerde beschrijving">
            <a:extLst>
              <a:ext uri="{FF2B5EF4-FFF2-40B4-BE49-F238E27FC236}">
                <a16:creationId xmlns:a16="http://schemas.microsoft.com/office/drawing/2014/main" id="{D20D786F-72B5-91D7-2BBB-4760646F2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034" y="1894973"/>
            <a:ext cx="5407166" cy="3774202"/>
          </a:xfrm>
          <a:prstGeom prst="rect">
            <a:avLst/>
          </a:prstGeom>
        </p:spPr>
      </p:pic>
    </p:spTree>
    <p:extLst>
      <p:ext uri="{BB962C8B-B14F-4D97-AF65-F5344CB8AC3E}">
        <p14:creationId xmlns:p14="http://schemas.microsoft.com/office/powerpoint/2010/main" val="38494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{A4F9B43B-9129-4526-879A-634A0AD11089}tf03098889_win32</Template>
  <TotalTime>5936</TotalTime>
  <Words>1755</Words>
  <Application>Microsoft Office PowerPoint</Application>
  <PresentationFormat>Widescreen</PresentationFormat>
  <Paragraphs>134</Paragraphs>
  <Slides>15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Carlito</vt:lpstr>
      <vt:lpstr>Corbel</vt:lpstr>
      <vt:lpstr>Wingdings</vt:lpstr>
      <vt:lpstr>Ecology 16x9</vt:lpstr>
      <vt:lpstr>Duurzaamheid op Bonaire </vt:lpstr>
      <vt:lpstr>Inhoud onderdeel duurzaamheid </vt:lpstr>
      <vt:lpstr>Doelen </vt:lpstr>
      <vt:lpstr>Balspel ter introductie ‘Wat is duurzaamheid?’</vt:lpstr>
      <vt:lpstr>De stappen van het Design thinking project </vt:lpstr>
      <vt:lpstr>Activiteit 1: nieuwsbord maken met informatie uit de websites</vt:lpstr>
      <vt:lpstr>Activiteit 2: Debat in hoeken vorm</vt:lpstr>
      <vt:lpstr>Kijken met een boodschappenlijstje </vt:lpstr>
      <vt:lpstr>Activiteit 4: Introductie circulaire economie  en good practices duurzame organisaties op Bonaire:  Wat heb je zelf al aan ‘circulaire producten’ in huis? Schrijf alle producten op die in je opkomen! Je mag weer meerdere talen gebruiken!</vt:lpstr>
      <vt:lpstr>Activiteit 5: Wat hebben we NU nodig om Bonaire in actie te krijgen tot meer duurzaam handelen?</vt:lpstr>
      <vt:lpstr> Activiteit 6: Van welke organisatie wil je meer weten? Voor welke organisatie zou jij jouw instrument (tool) of product willen maken en waarom?  </vt:lpstr>
      <vt:lpstr> Activiteit 7: Als ik weet wat ik nu weet, wat betekent dit dan voor het door mij te ontwikkelen tool? Ideeën carrousel. </vt:lpstr>
      <vt:lpstr> Activiteit 8: Maken van de tool of het instrument </vt:lpstr>
      <vt:lpstr> Activiteit 9: Presentaties aan (eventueel) externe organisaties </vt:lpstr>
      <vt:lpstr>Masha danki!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Books in two languages about the nature of Bonaire for the schools</dc:title>
  <dc:creator>Lilianne Hercules</dc:creator>
  <cp:lastModifiedBy>Robby Thigpen</cp:lastModifiedBy>
  <cp:revision>204</cp:revision>
  <cp:lastPrinted>2024-01-12T19:36:03Z</cp:lastPrinted>
  <dcterms:created xsi:type="dcterms:W3CDTF">2023-10-13T13:42:22Z</dcterms:created>
  <dcterms:modified xsi:type="dcterms:W3CDTF">2024-09-09T02:24:22Z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_MarkAsFinal">
    <vt:bool>true</vt:bool>
  </property>
</Properties>
</file>