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9" r:id="rId2"/>
    <p:sldId id="277" r:id="rId3"/>
    <p:sldId id="275" r:id="rId4"/>
    <p:sldId id="300" r:id="rId5"/>
    <p:sldId id="286" r:id="rId6"/>
    <p:sldId id="511" r:id="rId7"/>
    <p:sldId id="512" r:id="rId8"/>
    <p:sldId id="513" r:id="rId9"/>
    <p:sldId id="343" r:id="rId10"/>
    <p:sldId id="342" r:id="rId11"/>
    <p:sldId id="345" r:id="rId12"/>
    <p:sldId id="298" r:id="rId1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E3F"/>
    <a:srgbClr val="68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9" autoAdjust="0"/>
    <p:restoredTop sz="88000" autoAdjust="0"/>
  </p:normalViewPr>
  <p:slideViewPr>
    <p:cSldViewPr snapToGrid="0">
      <p:cViewPr varScale="1">
        <p:scale>
          <a:sx n="70" d="100"/>
          <a:sy n="70" d="100"/>
        </p:scale>
        <p:origin x="760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2A7A4-9412-4DD2-96D9-89C9A6B6335E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EAF47C-4C67-4CEB-8828-FBF7905E7F33}">
      <dgm:prSet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Maak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een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boodschappen-lijstje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je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naar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de video’s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kijkt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 </a:t>
          </a:r>
        </a:p>
      </dgm:t>
    </dgm:pt>
    <dgm:pt modelId="{24102E1F-80CC-425C-B057-25074FE6FCEC}" type="parTrans" cxnId="{BBC9138F-5F70-46F2-A7C2-0BF5CC6C70E4}">
      <dgm:prSet/>
      <dgm:spPr/>
      <dgm:t>
        <a:bodyPr/>
        <a:lstStyle/>
        <a:p>
          <a:endParaRPr lang="en-US"/>
        </a:p>
      </dgm:t>
    </dgm:pt>
    <dgm:pt modelId="{3732C095-D129-4E4C-B024-71CC4AC42BF3}" type="sibTrans" cxnId="{BBC9138F-5F70-46F2-A7C2-0BF5CC6C70E4}">
      <dgm:prSet/>
      <dgm:spPr/>
      <dgm:t>
        <a:bodyPr/>
        <a:lstStyle/>
        <a:p>
          <a:endParaRPr lang="en-US"/>
        </a:p>
      </dgm:t>
    </dgm:pt>
    <dgm:pt modelId="{E0EC4C1A-0C6F-4DD5-AE1B-521C2F27A4DC}">
      <dgm:prSet/>
      <dgm:spPr/>
      <dgm:t>
        <a:bodyPr/>
        <a:lstStyle/>
        <a:p>
          <a:endParaRPr lang="en-GB"/>
        </a:p>
      </dgm:t>
    </dgm:pt>
    <dgm:pt modelId="{92F643C9-699D-4FED-A658-F45F1E0FDA05}" type="parTrans" cxnId="{C1A0B090-E5D8-4A23-982B-B2745F38A3E0}">
      <dgm:prSet/>
      <dgm:spPr/>
      <dgm:t>
        <a:bodyPr/>
        <a:lstStyle/>
        <a:p>
          <a:endParaRPr lang="en-US"/>
        </a:p>
      </dgm:t>
    </dgm:pt>
    <dgm:pt modelId="{7201DE57-CFF7-4B13-B96D-FDE9619B60A2}" type="sibTrans" cxnId="{C1A0B090-E5D8-4A23-982B-B2745F38A3E0}">
      <dgm:prSet/>
      <dgm:spPr/>
      <dgm:t>
        <a:bodyPr/>
        <a:lstStyle/>
        <a:p>
          <a:endParaRPr lang="en-US"/>
        </a:p>
      </dgm:t>
    </dgm:pt>
    <dgm:pt modelId="{79859B93-45C5-4E16-8ACC-5A2B10A76889}">
      <dgm:prSet/>
      <dgm:spPr/>
      <dgm:t>
        <a:bodyPr/>
        <a:lstStyle/>
        <a:p>
          <a:endParaRPr lang="en-GB"/>
        </a:p>
      </dgm:t>
    </dgm:pt>
    <dgm:pt modelId="{9A9B8B12-B999-48F9-801F-9EB066789EDB}" type="parTrans" cxnId="{B63BDBD3-3A90-41F7-A30E-E018B040D0EA}">
      <dgm:prSet/>
      <dgm:spPr/>
      <dgm:t>
        <a:bodyPr/>
        <a:lstStyle/>
        <a:p>
          <a:endParaRPr lang="en-US"/>
        </a:p>
      </dgm:t>
    </dgm:pt>
    <dgm:pt modelId="{BE0D1A5C-9107-4505-AE0E-915AAAAD3422}" type="sibTrans" cxnId="{B63BDBD3-3A90-41F7-A30E-E018B040D0EA}">
      <dgm:prSet/>
      <dgm:spPr/>
      <dgm:t>
        <a:bodyPr/>
        <a:lstStyle/>
        <a:p>
          <a:endParaRPr lang="en-US"/>
        </a:p>
      </dgm:t>
    </dgm:pt>
    <dgm:pt modelId="{B65D526C-CB02-4E04-9EC6-32F22C64FE30}">
      <dgm:prSet/>
      <dgm:spPr/>
      <dgm:t>
        <a:bodyPr/>
        <a:lstStyle/>
        <a:p>
          <a:endParaRPr lang="en-GB"/>
        </a:p>
      </dgm:t>
    </dgm:pt>
    <dgm:pt modelId="{EA8D24BB-8FFD-4234-BC59-08229B369EC0}" type="parTrans" cxnId="{A59CD1CA-D252-402A-BAD0-06E1B12FAB0F}">
      <dgm:prSet/>
      <dgm:spPr/>
      <dgm:t>
        <a:bodyPr/>
        <a:lstStyle/>
        <a:p>
          <a:endParaRPr lang="en-US"/>
        </a:p>
      </dgm:t>
    </dgm:pt>
    <dgm:pt modelId="{88F9EC5C-2759-433D-9AEE-FF79C39F8021}" type="sibTrans" cxnId="{A59CD1CA-D252-402A-BAD0-06E1B12FAB0F}">
      <dgm:prSet/>
      <dgm:spPr/>
      <dgm:t>
        <a:bodyPr/>
        <a:lstStyle/>
        <a:p>
          <a:endParaRPr lang="en-US"/>
        </a:p>
      </dgm:t>
    </dgm:pt>
    <dgm:pt modelId="{B9E00933-B3DC-47D8-92C9-77AEB2465186}">
      <dgm:prSet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Wat</a:t>
          </a:r>
          <a:r>
            <a:rPr lang="en-US" sz="18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wil</a:t>
          </a:r>
          <a:r>
            <a:rPr lang="en-US" sz="18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je </a:t>
          </a:r>
          <a:r>
            <a:rPr lang="en-US" sz="18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onthouden</a:t>
          </a:r>
          <a:r>
            <a:rPr lang="en-US" sz="18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?</a:t>
          </a:r>
        </a:p>
        <a:p>
          <a:r>
            <a:rPr lang="en-US" sz="18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Wat </a:t>
          </a:r>
          <a:r>
            <a:rPr lang="en-US" sz="18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wil</a:t>
          </a:r>
          <a:r>
            <a:rPr lang="en-US" sz="18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je </a:t>
          </a:r>
          <a:r>
            <a:rPr lang="en-US" sz="18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aan</a:t>
          </a:r>
          <a:r>
            <a:rPr lang="en-US" sz="18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iemand</a:t>
          </a:r>
          <a:r>
            <a:rPr lang="en-US" sz="18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anders</a:t>
          </a:r>
          <a:r>
            <a:rPr lang="en-US" sz="18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vertellen</a:t>
          </a:r>
          <a:r>
            <a:rPr lang="en-US" sz="18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?</a:t>
          </a:r>
        </a:p>
        <a:p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Waar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heb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je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vragen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over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hoe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kun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je die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beantwoorden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met </a:t>
          </a:r>
          <a:r>
            <a:rPr lang="en-US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elkaar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? </a:t>
          </a:r>
        </a:p>
      </dgm:t>
    </dgm:pt>
    <dgm:pt modelId="{7B7F448F-48B7-4E02-9762-CA7CC3AEF231}" type="parTrans" cxnId="{33941B26-6AE7-46C5-9653-BB01B6AD87E5}">
      <dgm:prSet/>
      <dgm:spPr/>
      <dgm:t>
        <a:bodyPr/>
        <a:lstStyle/>
        <a:p>
          <a:endParaRPr lang="en-US"/>
        </a:p>
      </dgm:t>
    </dgm:pt>
    <dgm:pt modelId="{317FBB7F-7279-4BC5-9575-84E33ECEF9F9}" type="sibTrans" cxnId="{33941B26-6AE7-46C5-9653-BB01B6AD87E5}">
      <dgm:prSet/>
      <dgm:spPr/>
      <dgm:t>
        <a:bodyPr/>
        <a:lstStyle/>
        <a:p>
          <a:endParaRPr lang="en-US"/>
        </a:p>
      </dgm:t>
    </dgm:pt>
    <dgm:pt modelId="{5F6F0703-8968-448D-8AFD-FBECDF7FA0AA}" type="pres">
      <dgm:prSet presAssocID="{0F92A7A4-9412-4DD2-96D9-89C9A6B6335E}" presName="root" presStyleCnt="0">
        <dgm:presLayoutVars>
          <dgm:dir/>
          <dgm:resizeHandles val="exact"/>
        </dgm:presLayoutVars>
      </dgm:prSet>
      <dgm:spPr/>
    </dgm:pt>
    <dgm:pt modelId="{4A3F043B-716C-40CE-BA50-D0E76380356C}" type="pres">
      <dgm:prSet presAssocID="{E4EAF47C-4C67-4CEB-8828-FBF7905E7F33}" presName="compNode" presStyleCnt="0"/>
      <dgm:spPr/>
    </dgm:pt>
    <dgm:pt modelId="{DD482C3C-12BA-4F1A-AF54-9890885B7198}" type="pres">
      <dgm:prSet presAssocID="{E4EAF47C-4C67-4CEB-8828-FBF7905E7F33}" presName="iconRect" presStyleLbl="node1" presStyleIdx="0" presStyleCnt="2" custLinFactX="-100000" custLinFactY="100000" custLinFactNeighborX="-162811" custLinFactNeighborY="15144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E9466FAA-F16F-4353-B0F4-000CC0DF0B86}" type="pres">
      <dgm:prSet presAssocID="{E4EAF47C-4C67-4CEB-8828-FBF7905E7F33}" presName="spaceRect" presStyleCnt="0"/>
      <dgm:spPr/>
    </dgm:pt>
    <dgm:pt modelId="{D03910D2-AC5F-418C-A4FB-6C5C8B0EAEAC}" type="pres">
      <dgm:prSet presAssocID="{E4EAF47C-4C67-4CEB-8828-FBF7905E7F33}" presName="textRect" presStyleLbl="revTx" presStyleIdx="0" presStyleCnt="2" custScaleX="125554" custLinFactNeighborX="-25656" custLinFactNeighborY="54919">
        <dgm:presLayoutVars>
          <dgm:chMax val="1"/>
          <dgm:chPref val="1"/>
        </dgm:presLayoutVars>
      </dgm:prSet>
      <dgm:spPr/>
    </dgm:pt>
    <dgm:pt modelId="{7C9E42F9-91BB-4167-BEE0-E9A3DF3D8F7B}" type="pres">
      <dgm:prSet presAssocID="{3732C095-D129-4E4C-B024-71CC4AC42BF3}" presName="sibTrans" presStyleCnt="0"/>
      <dgm:spPr/>
    </dgm:pt>
    <dgm:pt modelId="{D926AB22-0FE8-4880-BDD1-5D643AB775B7}" type="pres">
      <dgm:prSet presAssocID="{B9E00933-B3DC-47D8-92C9-77AEB2465186}" presName="compNode" presStyleCnt="0"/>
      <dgm:spPr/>
    </dgm:pt>
    <dgm:pt modelId="{85031596-856F-4F35-B569-737A768A5AA4}" type="pres">
      <dgm:prSet presAssocID="{B9E00933-B3DC-47D8-92C9-77AEB2465186}" presName="iconRect" presStyleLbl="node1" presStyleIdx="1" presStyleCnt="2" custScaleX="147893" custScaleY="187738" custLinFactY="100000" custLinFactNeighborX="-85135" custLinFactNeighborY="1284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88AC7527-5D68-4C90-8171-04201E8AA00E}" type="pres">
      <dgm:prSet presAssocID="{B9E00933-B3DC-47D8-92C9-77AEB2465186}" presName="spaceRect" presStyleCnt="0"/>
      <dgm:spPr/>
    </dgm:pt>
    <dgm:pt modelId="{194EA670-EA13-4A7A-9D86-3D432A516033}" type="pres">
      <dgm:prSet presAssocID="{B9E00933-B3DC-47D8-92C9-77AEB2465186}" presName="textRect" presStyleLbl="revTx" presStyleIdx="1" presStyleCnt="2" custScaleX="105520" custScaleY="134804" custLinFactNeighborX="82769" custLinFactNeighborY="-5421">
        <dgm:presLayoutVars>
          <dgm:chMax val="1"/>
          <dgm:chPref val="1"/>
        </dgm:presLayoutVars>
      </dgm:prSet>
      <dgm:spPr/>
    </dgm:pt>
  </dgm:ptLst>
  <dgm:cxnLst>
    <dgm:cxn modelId="{33941B26-6AE7-46C5-9653-BB01B6AD87E5}" srcId="{0F92A7A4-9412-4DD2-96D9-89C9A6B6335E}" destId="{B9E00933-B3DC-47D8-92C9-77AEB2465186}" srcOrd="1" destOrd="0" parTransId="{7B7F448F-48B7-4E02-9762-CA7CC3AEF231}" sibTransId="{317FBB7F-7279-4BC5-9575-84E33ECEF9F9}"/>
    <dgm:cxn modelId="{A2ABEC63-6320-460E-A91E-E91224BE2C3D}" type="presOf" srcId="{E4EAF47C-4C67-4CEB-8828-FBF7905E7F33}" destId="{D03910D2-AC5F-418C-A4FB-6C5C8B0EAEAC}" srcOrd="0" destOrd="0" presId="urn:microsoft.com/office/officeart/2018/2/layout/IconLabelList"/>
    <dgm:cxn modelId="{BF7FBB44-C9A7-4AB4-BE52-739312F0740F}" type="presOf" srcId="{0F92A7A4-9412-4DD2-96D9-89C9A6B6335E}" destId="{5F6F0703-8968-448D-8AFD-FBECDF7FA0AA}" srcOrd="0" destOrd="0" presId="urn:microsoft.com/office/officeart/2018/2/layout/IconLabelList"/>
    <dgm:cxn modelId="{BBC9138F-5F70-46F2-A7C2-0BF5CC6C70E4}" srcId="{0F92A7A4-9412-4DD2-96D9-89C9A6B6335E}" destId="{E4EAF47C-4C67-4CEB-8828-FBF7905E7F33}" srcOrd="0" destOrd="0" parTransId="{24102E1F-80CC-425C-B057-25074FE6FCEC}" sibTransId="{3732C095-D129-4E4C-B024-71CC4AC42BF3}"/>
    <dgm:cxn modelId="{C1A0B090-E5D8-4A23-982B-B2745F38A3E0}" srcId="{E4EAF47C-4C67-4CEB-8828-FBF7905E7F33}" destId="{E0EC4C1A-0C6F-4DD5-AE1B-521C2F27A4DC}" srcOrd="0" destOrd="0" parTransId="{92F643C9-699D-4FED-A658-F45F1E0FDA05}" sibTransId="{7201DE57-CFF7-4B13-B96D-FDE9619B60A2}"/>
    <dgm:cxn modelId="{FA5098A3-850B-4DA7-AD8C-317C54CA96A6}" type="presOf" srcId="{B9E00933-B3DC-47D8-92C9-77AEB2465186}" destId="{194EA670-EA13-4A7A-9D86-3D432A516033}" srcOrd="0" destOrd="0" presId="urn:microsoft.com/office/officeart/2018/2/layout/IconLabelList"/>
    <dgm:cxn modelId="{A59CD1CA-D252-402A-BAD0-06E1B12FAB0F}" srcId="{E4EAF47C-4C67-4CEB-8828-FBF7905E7F33}" destId="{B65D526C-CB02-4E04-9EC6-32F22C64FE30}" srcOrd="2" destOrd="0" parTransId="{EA8D24BB-8FFD-4234-BC59-08229B369EC0}" sibTransId="{88F9EC5C-2759-433D-9AEE-FF79C39F8021}"/>
    <dgm:cxn modelId="{B63BDBD3-3A90-41F7-A30E-E018B040D0EA}" srcId="{E4EAF47C-4C67-4CEB-8828-FBF7905E7F33}" destId="{79859B93-45C5-4E16-8ACC-5A2B10A76889}" srcOrd="1" destOrd="0" parTransId="{9A9B8B12-B999-48F9-801F-9EB066789EDB}" sibTransId="{BE0D1A5C-9107-4505-AE0E-915AAAAD3422}"/>
    <dgm:cxn modelId="{12642557-23AF-41CF-ADB2-7F9C4B7FC1E9}" type="presParOf" srcId="{5F6F0703-8968-448D-8AFD-FBECDF7FA0AA}" destId="{4A3F043B-716C-40CE-BA50-D0E76380356C}" srcOrd="0" destOrd="0" presId="urn:microsoft.com/office/officeart/2018/2/layout/IconLabelList"/>
    <dgm:cxn modelId="{A7E540EC-3D68-43E6-A0F2-618012A5160F}" type="presParOf" srcId="{4A3F043B-716C-40CE-BA50-D0E76380356C}" destId="{DD482C3C-12BA-4F1A-AF54-9890885B7198}" srcOrd="0" destOrd="0" presId="urn:microsoft.com/office/officeart/2018/2/layout/IconLabelList"/>
    <dgm:cxn modelId="{307D9C39-B23E-4C0A-BE3D-1135BC92DCC7}" type="presParOf" srcId="{4A3F043B-716C-40CE-BA50-D0E76380356C}" destId="{E9466FAA-F16F-4353-B0F4-000CC0DF0B86}" srcOrd="1" destOrd="0" presId="urn:microsoft.com/office/officeart/2018/2/layout/IconLabelList"/>
    <dgm:cxn modelId="{156396D9-16CC-450A-91D6-D62DFC6D3740}" type="presParOf" srcId="{4A3F043B-716C-40CE-BA50-D0E76380356C}" destId="{D03910D2-AC5F-418C-A4FB-6C5C8B0EAEAC}" srcOrd="2" destOrd="0" presId="urn:microsoft.com/office/officeart/2018/2/layout/IconLabelList"/>
    <dgm:cxn modelId="{9E649BA6-F5A8-458E-BD58-301AD6CB93D4}" type="presParOf" srcId="{5F6F0703-8968-448D-8AFD-FBECDF7FA0AA}" destId="{7C9E42F9-91BB-4167-BEE0-E9A3DF3D8F7B}" srcOrd="1" destOrd="0" presId="urn:microsoft.com/office/officeart/2018/2/layout/IconLabelList"/>
    <dgm:cxn modelId="{6B0CC050-6D71-4350-B19D-FBD603A6B35B}" type="presParOf" srcId="{5F6F0703-8968-448D-8AFD-FBECDF7FA0AA}" destId="{D926AB22-0FE8-4880-BDD1-5D643AB775B7}" srcOrd="2" destOrd="0" presId="urn:microsoft.com/office/officeart/2018/2/layout/IconLabelList"/>
    <dgm:cxn modelId="{ADAF8920-7886-4F7E-926C-DF12E0E85D73}" type="presParOf" srcId="{D926AB22-0FE8-4880-BDD1-5D643AB775B7}" destId="{85031596-856F-4F35-B569-737A768A5AA4}" srcOrd="0" destOrd="0" presId="urn:microsoft.com/office/officeart/2018/2/layout/IconLabelList"/>
    <dgm:cxn modelId="{800C8354-31FC-4EB5-AD73-FAC14BF2D1D7}" type="presParOf" srcId="{D926AB22-0FE8-4880-BDD1-5D643AB775B7}" destId="{88AC7527-5D68-4C90-8171-04201E8AA00E}" srcOrd="1" destOrd="0" presId="urn:microsoft.com/office/officeart/2018/2/layout/IconLabelList"/>
    <dgm:cxn modelId="{2D62EEB9-1216-4237-9E23-131306EFA7E4}" type="presParOf" srcId="{D926AB22-0FE8-4880-BDD1-5D643AB775B7}" destId="{194EA670-EA13-4A7A-9D86-3D432A51603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57313E-8CD3-4435-871B-BC49D410350F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1EFD4DAB-90B3-4499-8156-518BC4F68FC0}">
      <dgm:prSet phldrT="[Text]"/>
      <dgm:spPr/>
      <dgm:t>
        <a:bodyPr/>
        <a:lstStyle/>
        <a:p>
          <a:r>
            <a:rPr lang="nl-NL" dirty="0"/>
            <a:t>Probleem </a:t>
          </a:r>
          <a:endParaRPr lang="en-GB" dirty="0"/>
        </a:p>
      </dgm:t>
    </dgm:pt>
    <dgm:pt modelId="{8CD3EE18-754F-48C5-B6FB-8B1995D3C9E7}" type="parTrans" cxnId="{31D1FCA7-054B-4985-A618-22284335845D}">
      <dgm:prSet/>
      <dgm:spPr/>
      <dgm:t>
        <a:bodyPr/>
        <a:lstStyle/>
        <a:p>
          <a:endParaRPr lang="en-GB"/>
        </a:p>
      </dgm:t>
    </dgm:pt>
    <dgm:pt modelId="{9BB41598-0F33-40C6-B9F4-D60EF80EF056}" type="sibTrans" cxnId="{31D1FCA7-054B-4985-A618-22284335845D}">
      <dgm:prSet/>
      <dgm:spPr/>
      <dgm:t>
        <a:bodyPr/>
        <a:lstStyle/>
        <a:p>
          <a:endParaRPr lang="en-GB"/>
        </a:p>
      </dgm:t>
    </dgm:pt>
    <dgm:pt modelId="{654CA5DA-DCCD-4E77-A3DE-0A456A86D78D}">
      <dgm:prSet phldrT="[Text]"/>
      <dgm:spPr/>
      <dgm:t>
        <a:bodyPr/>
        <a:lstStyle/>
        <a:p>
          <a:r>
            <a:rPr lang="nl-NL" dirty="0"/>
            <a:t>Oplossing </a:t>
          </a:r>
          <a:endParaRPr lang="en-GB" dirty="0"/>
        </a:p>
      </dgm:t>
    </dgm:pt>
    <dgm:pt modelId="{3F0BBDC2-DA45-4D5F-BE06-3B9F9FFAC387}" type="parTrans" cxnId="{97691A75-0167-49E9-B841-825BC3F84675}">
      <dgm:prSet/>
      <dgm:spPr/>
      <dgm:t>
        <a:bodyPr/>
        <a:lstStyle/>
        <a:p>
          <a:endParaRPr lang="en-GB"/>
        </a:p>
      </dgm:t>
    </dgm:pt>
    <dgm:pt modelId="{7D6EACDB-D61F-488B-84F2-3A6FABD35F67}" type="sibTrans" cxnId="{97691A75-0167-49E9-B841-825BC3F84675}">
      <dgm:prSet/>
      <dgm:spPr/>
      <dgm:t>
        <a:bodyPr/>
        <a:lstStyle/>
        <a:p>
          <a:endParaRPr lang="en-GB"/>
        </a:p>
      </dgm:t>
    </dgm:pt>
    <dgm:pt modelId="{D1A635F2-5A01-4812-BB7D-72935575CAC6}">
      <dgm:prSet phldrT="[Text]"/>
      <dgm:spPr/>
      <dgm:t>
        <a:bodyPr/>
        <a:lstStyle/>
        <a:p>
          <a:r>
            <a:rPr lang="nl-NL" dirty="0"/>
            <a:t>Tool </a:t>
          </a:r>
          <a:endParaRPr lang="en-GB" dirty="0"/>
        </a:p>
      </dgm:t>
    </dgm:pt>
    <dgm:pt modelId="{CEC5D5BB-F72E-4C96-9FF4-617069B741C2}" type="parTrans" cxnId="{AC5C4897-00AB-442B-84F0-9A520598ADE2}">
      <dgm:prSet/>
      <dgm:spPr/>
      <dgm:t>
        <a:bodyPr/>
        <a:lstStyle/>
        <a:p>
          <a:endParaRPr lang="en-GB"/>
        </a:p>
      </dgm:t>
    </dgm:pt>
    <dgm:pt modelId="{D64D7FB4-BE76-4F6D-AAB9-3883CAA1DCA9}" type="sibTrans" cxnId="{AC5C4897-00AB-442B-84F0-9A520598ADE2}">
      <dgm:prSet/>
      <dgm:spPr/>
      <dgm:t>
        <a:bodyPr/>
        <a:lstStyle/>
        <a:p>
          <a:endParaRPr lang="en-GB"/>
        </a:p>
      </dgm:t>
    </dgm:pt>
    <dgm:pt modelId="{B7050168-5AA2-4A26-A8AE-CD8DD621643D}" type="pres">
      <dgm:prSet presAssocID="{3957313E-8CD3-4435-871B-BC49D410350F}" presName="Name0" presStyleCnt="0">
        <dgm:presLayoutVars>
          <dgm:dir/>
          <dgm:resizeHandles val="exact"/>
        </dgm:presLayoutVars>
      </dgm:prSet>
      <dgm:spPr/>
    </dgm:pt>
    <dgm:pt modelId="{4B8F80A4-5AD3-429B-8423-2272F1B1E16D}" type="pres">
      <dgm:prSet presAssocID="{3957313E-8CD3-4435-871B-BC49D410350F}" presName="bkgdShp" presStyleLbl="alignAccFollowNode1" presStyleIdx="0" presStyleCnt="1"/>
      <dgm:spPr/>
    </dgm:pt>
    <dgm:pt modelId="{C87D27C1-C6EA-44C5-ACE3-3BA45DA77C06}" type="pres">
      <dgm:prSet presAssocID="{3957313E-8CD3-4435-871B-BC49D410350F}" presName="linComp" presStyleCnt="0"/>
      <dgm:spPr/>
    </dgm:pt>
    <dgm:pt modelId="{CFE5BC7B-5331-4C47-8B0B-ED84E65CB05E}" type="pres">
      <dgm:prSet presAssocID="{1EFD4DAB-90B3-4499-8156-518BC4F68FC0}" presName="compNode" presStyleCnt="0"/>
      <dgm:spPr/>
    </dgm:pt>
    <dgm:pt modelId="{667C1DB8-C316-4C86-A970-E7DB41D18B20}" type="pres">
      <dgm:prSet presAssocID="{1EFD4DAB-90B3-4499-8156-518BC4F68FC0}" presName="node" presStyleLbl="node1" presStyleIdx="0" presStyleCnt="3">
        <dgm:presLayoutVars>
          <dgm:bulletEnabled val="1"/>
        </dgm:presLayoutVars>
      </dgm:prSet>
      <dgm:spPr/>
    </dgm:pt>
    <dgm:pt modelId="{3D795A0E-B6F8-42F7-9050-0F978AB0B724}" type="pres">
      <dgm:prSet presAssocID="{1EFD4DAB-90B3-4499-8156-518BC4F68FC0}" presName="invisiNode" presStyleLbl="node1" presStyleIdx="0" presStyleCnt="3"/>
      <dgm:spPr/>
    </dgm:pt>
    <dgm:pt modelId="{C445A0B0-E995-4BC0-9362-970AE4DC9890}" type="pres">
      <dgm:prSet presAssocID="{1EFD4DAB-90B3-4499-8156-518BC4F68FC0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D2F1B7E-70DF-453A-80C6-B77C45D82219}" type="pres">
      <dgm:prSet presAssocID="{9BB41598-0F33-40C6-B9F4-D60EF80EF056}" presName="sibTrans" presStyleLbl="sibTrans2D1" presStyleIdx="0" presStyleCnt="0"/>
      <dgm:spPr/>
    </dgm:pt>
    <dgm:pt modelId="{0BE6875B-A463-4CC0-9A20-3E5363B2555D}" type="pres">
      <dgm:prSet presAssocID="{654CA5DA-DCCD-4E77-A3DE-0A456A86D78D}" presName="compNode" presStyleCnt="0"/>
      <dgm:spPr/>
    </dgm:pt>
    <dgm:pt modelId="{08CAFCFC-674D-4BC6-8D8A-C85FD7E5038E}" type="pres">
      <dgm:prSet presAssocID="{654CA5DA-DCCD-4E77-A3DE-0A456A86D78D}" presName="node" presStyleLbl="node1" presStyleIdx="1" presStyleCnt="3">
        <dgm:presLayoutVars>
          <dgm:bulletEnabled val="1"/>
        </dgm:presLayoutVars>
      </dgm:prSet>
      <dgm:spPr/>
    </dgm:pt>
    <dgm:pt modelId="{70F5B136-D710-46D7-AD50-80A1421A4B49}" type="pres">
      <dgm:prSet presAssocID="{654CA5DA-DCCD-4E77-A3DE-0A456A86D78D}" presName="invisiNode" presStyleLbl="node1" presStyleIdx="1" presStyleCnt="3"/>
      <dgm:spPr/>
    </dgm:pt>
    <dgm:pt modelId="{3292038F-C4D7-4469-ACB0-BF51918535AC}" type="pres">
      <dgm:prSet presAssocID="{654CA5DA-DCCD-4E77-A3DE-0A456A86D78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5B089E20-B946-4C0F-B1F2-0979D959C2B9}" type="pres">
      <dgm:prSet presAssocID="{7D6EACDB-D61F-488B-84F2-3A6FABD35F67}" presName="sibTrans" presStyleLbl="sibTrans2D1" presStyleIdx="0" presStyleCnt="0"/>
      <dgm:spPr/>
    </dgm:pt>
    <dgm:pt modelId="{305B6419-0B0F-4F1B-B1D9-6CDFFC5300B8}" type="pres">
      <dgm:prSet presAssocID="{D1A635F2-5A01-4812-BB7D-72935575CAC6}" presName="compNode" presStyleCnt="0"/>
      <dgm:spPr/>
    </dgm:pt>
    <dgm:pt modelId="{99C3D743-0E2A-4F97-AD36-778B094E930D}" type="pres">
      <dgm:prSet presAssocID="{D1A635F2-5A01-4812-BB7D-72935575CAC6}" presName="node" presStyleLbl="node1" presStyleIdx="2" presStyleCnt="3">
        <dgm:presLayoutVars>
          <dgm:bulletEnabled val="1"/>
        </dgm:presLayoutVars>
      </dgm:prSet>
      <dgm:spPr/>
    </dgm:pt>
    <dgm:pt modelId="{A638D869-E1B8-41A3-8FF2-0622AF473E03}" type="pres">
      <dgm:prSet presAssocID="{D1A635F2-5A01-4812-BB7D-72935575CAC6}" presName="invisiNode" presStyleLbl="node1" presStyleIdx="2" presStyleCnt="3"/>
      <dgm:spPr/>
    </dgm:pt>
    <dgm:pt modelId="{53FEDD4B-5EB8-4E70-9B7E-B21D1C22F93D}" type="pres">
      <dgm:prSet presAssocID="{D1A635F2-5A01-4812-BB7D-72935575CAC6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4298310D-6DC7-4874-874D-84B3CECCD10D}" type="presOf" srcId="{1EFD4DAB-90B3-4499-8156-518BC4F68FC0}" destId="{667C1DB8-C316-4C86-A970-E7DB41D18B20}" srcOrd="0" destOrd="0" presId="urn:microsoft.com/office/officeart/2005/8/layout/pList2"/>
    <dgm:cxn modelId="{BEA39128-A79D-41DE-B0B2-40F5F4163658}" type="presOf" srcId="{7D6EACDB-D61F-488B-84F2-3A6FABD35F67}" destId="{5B089E20-B946-4C0F-B1F2-0979D959C2B9}" srcOrd="0" destOrd="0" presId="urn:microsoft.com/office/officeart/2005/8/layout/pList2"/>
    <dgm:cxn modelId="{43871E5F-0376-4741-81D5-FBCCD21A2C72}" type="presOf" srcId="{3957313E-8CD3-4435-871B-BC49D410350F}" destId="{B7050168-5AA2-4A26-A8AE-CD8DD621643D}" srcOrd="0" destOrd="0" presId="urn:microsoft.com/office/officeart/2005/8/layout/pList2"/>
    <dgm:cxn modelId="{97691A75-0167-49E9-B841-825BC3F84675}" srcId="{3957313E-8CD3-4435-871B-BC49D410350F}" destId="{654CA5DA-DCCD-4E77-A3DE-0A456A86D78D}" srcOrd="1" destOrd="0" parTransId="{3F0BBDC2-DA45-4D5F-BE06-3B9F9FFAC387}" sibTransId="{7D6EACDB-D61F-488B-84F2-3A6FABD35F67}"/>
    <dgm:cxn modelId="{DAD6557F-02CF-46F6-855C-97C25B718DDF}" type="presOf" srcId="{9BB41598-0F33-40C6-B9F4-D60EF80EF056}" destId="{ED2F1B7E-70DF-453A-80C6-B77C45D82219}" srcOrd="0" destOrd="0" presId="urn:microsoft.com/office/officeart/2005/8/layout/pList2"/>
    <dgm:cxn modelId="{547F6687-30FC-4C30-89B1-8AA6A8088F2C}" type="presOf" srcId="{654CA5DA-DCCD-4E77-A3DE-0A456A86D78D}" destId="{08CAFCFC-674D-4BC6-8D8A-C85FD7E5038E}" srcOrd="0" destOrd="0" presId="urn:microsoft.com/office/officeart/2005/8/layout/pList2"/>
    <dgm:cxn modelId="{F8400090-5A8A-4356-889A-97F8516C9279}" type="presOf" srcId="{D1A635F2-5A01-4812-BB7D-72935575CAC6}" destId="{99C3D743-0E2A-4F97-AD36-778B094E930D}" srcOrd="0" destOrd="0" presId="urn:microsoft.com/office/officeart/2005/8/layout/pList2"/>
    <dgm:cxn modelId="{AC5C4897-00AB-442B-84F0-9A520598ADE2}" srcId="{3957313E-8CD3-4435-871B-BC49D410350F}" destId="{D1A635F2-5A01-4812-BB7D-72935575CAC6}" srcOrd="2" destOrd="0" parTransId="{CEC5D5BB-F72E-4C96-9FF4-617069B741C2}" sibTransId="{D64D7FB4-BE76-4F6D-AAB9-3883CAA1DCA9}"/>
    <dgm:cxn modelId="{31D1FCA7-054B-4985-A618-22284335845D}" srcId="{3957313E-8CD3-4435-871B-BC49D410350F}" destId="{1EFD4DAB-90B3-4499-8156-518BC4F68FC0}" srcOrd="0" destOrd="0" parTransId="{8CD3EE18-754F-48C5-B6FB-8B1995D3C9E7}" sibTransId="{9BB41598-0F33-40C6-B9F4-D60EF80EF056}"/>
    <dgm:cxn modelId="{F3F5467F-EB65-4699-8AFA-F292EFED1E18}" type="presParOf" srcId="{B7050168-5AA2-4A26-A8AE-CD8DD621643D}" destId="{4B8F80A4-5AD3-429B-8423-2272F1B1E16D}" srcOrd="0" destOrd="0" presId="urn:microsoft.com/office/officeart/2005/8/layout/pList2"/>
    <dgm:cxn modelId="{F5B8AC35-6C1A-4156-9B18-50A59DBAF93F}" type="presParOf" srcId="{B7050168-5AA2-4A26-A8AE-CD8DD621643D}" destId="{C87D27C1-C6EA-44C5-ACE3-3BA45DA77C06}" srcOrd="1" destOrd="0" presId="urn:microsoft.com/office/officeart/2005/8/layout/pList2"/>
    <dgm:cxn modelId="{197D8A35-A7C6-4E62-9A3B-7518AC7CB3C2}" type="presParOf" srcId="{C87D27C1-C6EA-44C5-ACE3-3BA45DA77C06}" destId="{CFE5BC7B-5331-4C47-8B0B-ED84E65CB05E}" srcOrd="0" destOrd="0" presId="urn:microsoft.com/office/officeart/2005/8/layout/pList2"/>
    <dgm:cxn modelId="{96495A06-DB37-45A8-9FD6-0591BD84F4FE}" type="presParOf" srcId="{CFE5BC7B-5331-4C47-8B0B-ED84E65CB05E}" destId="{667C1DB8-C316-4C86-A970-E7DB41D18B20}" srcOrd="0" destOrd="0" presId="urn:microsoft.com/office/officeart/2005/8/layout/pList2"/>
    <dgm:cxn modelId="{F030FA68-ED48-4D3E-B181-F964FF9F92A3}" type="presParOf" srcId="{CFE5BC7B-5331-4C47-8B0B-ED84E65CB05E}" destId="{3D795A0E-B6F8-42F7-9050-0F978AB0B724}" srcOrd="1" destOrd="0" presId="urn:microsoft.com/office/officeart/2005/8/layout/pList2"/>
    <dgm:cxn modelId="{338E4455-4ED1-4787-A51C-07E273343C66}" type="presParOf" srcId="{CFE5BC7B-5331-4C47-8B0B-ED84E65CB05E}" destId="{C445A0B0-E995-4BC0-9362-970AE4DC9890}" srcOrd="2" destOrd="0" presId="urn:microsoft.com/office/officeart/2005/8/layout/pList2"/>
    <dgm:cxn modelId="{7D6194EC-037D-417A-9921-1CD1EB29C6D6}" type="presParOf" srcId="{C87D27C1-C6EA-44C5-ACE3-3BA45DA77C06}" destId="{ED2F1B7E-70DF-453A-80C6-B77C45D82219}" srcOrd="1" destOrd="0" presId="urn:microsoft.com/office/officeart/2005/8/layout/pList2"/>
    <dgm:cxn modelId="{B568E0F8-688C-48DE-A418-8509ACA1F47F}" type="presParOf" srcId="{C87D27C1-C6EA-44C5-ACE3-3BA45DA77C06}" destId="{0BE6875B-A463-4CC0-9A20-3E5363B2555D}" srcOrd="2" destOrd="0" presId="urn:microsoft.com/office/officeart/2005/8/layout/pList2"/>
    <dgm:cxn modelId="{2C9E787F-5495-4B5B-999E-6714B07BFE60}" type="presParOf" srcId="{0BE6875B-A463-4CC0-9A20-3E5363B2555D}" destId="{08CAFCFC-674D-4BC6-8D8A-C85FD7E5038E}" srcOrd="0" destOrd="0" presId="urn:microsoft.com/office/officeart/2005/8/layout/pList2"/>
    <dgm:cxn modelId="{9840F294-99A8-4D91-9F14-AC7F4A192407}" type="presParOf" srcId="{0BE6875B-A463-4CC0-9A20-3E5363B2555D}" destId="{70F5B136-D710-46D7-AD50-80A1421A4B49}" srcOrd="1" destOrd="0" presId="urn:microsoft.com/office/officeart/2005/8/layout/pList2"/>
    <dgm:cxn modelId="{F2142E1A-3674-447D-93BA-07D9D21D0EE9}" type="presParOf" srcId="{0BE6875B-A463-4CC0-9A20-3E5363B2555D}" destId="{3292038F-C4D7-4469-ACB0-BF51918535AC}" srcOrd="2" destOrd="0" presId="urn:microsoft.com/office/officeart/2005/8/layout/pList2"/>
    <dgm:cxn modelId="{836EDE92-5782-46A2-9542-2F46F39F896A}" type="presParOf" srcId="{C87D27C1-C6EA-44C5-ACE3-3BA45DA77C06}" destId="{5B089E20-B946-4C0F-B1F2-0979D959C2B9}" srcOrd="3" destOrd="0" presId="urn:microsoft.com/office/officeart/2005/8/layout/pList2"/>
    <dgm:cxn modelId="{91451D5E-6DF0-4812-B78F-F0D004A4A3D5}" type="presParOf" srcId="{C87D27C1-C6EA-44C5-ACE3-3BA45DA77C06}" destId="{305B6419-0B0F-4F1B-B1D9-6CDFFC5300B8}" srcOrd="4" destOrd="0" presId="urn:microsoft.com/office/officeart/2005/8/layout/pList2"/>
    <dgm:cxn modelId="{725CADC6-F6F6-40DF-8E69-B3B0BFEF5256}" type="presParOf" srcId="{305B6419-0B0F-4F1B-B1D9-6CDFFC5300B8}" destId="{99C3D743-0E2A-4F97-AD36-778B094E930D}" srcOrd="0" destOrd="0" presId="urn:microsoft.com/office/officeart/2005/8/layout/pList2"/>
    <dgm:cxn modelId="{C29CB51C-02B1-4516-A7B6-C4ECBD108E5D}" type="presParOf" srcId="{305B6419-0B0F-4F1B-B1D9-6CDFFC5300B8}" destId="{A638D869-E1B8-41A3-8FF2-0622AF473E03}" srcOrd="1" destOrd="0" presId="urn:microsoft.com/office/officeart/2005/8/layout/pList2"/>
    <dgm:cxn modelId="{7DFF13AD-0DC9-41F7-9FD3-990EF8324895}" type="presParOf" srcId="{305B6419-0B0F-4F1B-B1D9-6CDFFC5300B8}" destId="{53FEDD4B-5EB8-4E70-9B7E-B21D1C22F93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82C3C-12BA-4F1A-AF54-9890885B7198}">
      <dsp:nvSpPr>
        <dsp:cNvPr id="0" name=""/>
        <dsp:cNvSpPr/>
      </dsp:nvSpPr>
      <dsp:spPr>
        <a:xfrm>
          <a:off x="168908" y="2599429"/>
          <a:ext cx="645468" cy="6454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910D2-AC5F-418C-A4FB-6C5C8B0EAEAC}">
      <dsp:nvSpPr>
        <dsp:cNvPr id="0" name=""/>
        <dsp:cNvSpPr/>
      </dsp:nvSpPr>
      <dsp:spPr>
        <a:xfrm>
          <a:off x="919545" y="2522650"/>
          <a:ext cx="1800915" cy="1084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Maak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een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boodschappen-lijstje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je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naar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de video’s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kijkt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 </a:t>
          </a:r>
        </a:p>
      </dsp:txBody>
      <dsp:txXfrm>
        <a:off x="919545" y="2522650"/>
        <a:ext cx="1800915" cy="1084233"/>
      </dsp:txXfrm>
    </dsp:sp>
    <dsp:sp modelId="{85031596-856F-4F35-B569-737A768A5AA4}">
      <dsp:nvSpPr>
        <dsp:cNvPr id="0" name=""/>
        <dsp:cNvSpPr/>
      </dsp:nvSpPr>
      <dsp:spPr>
        <a:xfrm>
          <a:off x="3069434" y="2214800"/>
          <a:ext cx="954603" cy="12117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EA670-EA13-4A7A-9D86-3D432A516033}">
      <dsp:nvSpPr>
        <dsp:cNvPr id="0" name=""/>
        <dsp:cNvSpPr/>
      </dsp:nvSpPr>
      <dsp:spPr>
        <a:xfrm>
          <a:off x="4526697" y="1726986"/>
          <a:ext cx="1513552" cy="1461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Wat</a:t>
          </a:r>
          <a:r>
            <a:rPr lang="en-US" sz="180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wil</a:t>
          </a:r>
          <a:r>
            <a:rPr lang="en-US" sz="180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je </a:t>
          </a:r>
          <a:r>
            <a:rPr lang="en-US" sz="180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onthouden</a:t>
          </a:r>
          <a:r>
            <a:rPr lang="en-US" sz="180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?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Wat </a:t>
          </a:r>
          <a:r>
            <a:rPr lang="en-US" sz="180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wil</a:t>
          </a:r>
          <a:r>
            <a:rPr lang="en-US" sz="180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je </a:t>
          </a:r>
          <a:r>
            <a:rPr lang="en-US" sz="180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aan</a:t>
          </a:r>
          <a:r>
            <a:rPr lang="en-US" sz="180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iemand</a:t>
          </a:r>
          <a:r>
            <a:rPr lang="en-US" sz="180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anders</a:t>
          </a:r>
          <a:r>
            <a:rPr lang="en-US" sz="180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vertellen</a:t>
          </a:r>
          <a:r>
            <a:rPr lang="en-US" sz="180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?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Waar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heb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je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vragen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over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hoe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kun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je die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beantwoorden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met </a:t>
          </a:r>
          <a:r>
            <a:rPr lang="en-US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elkaar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? </a:t>
          </a:r>
        </a:p>
      </dsp:txBody>
      <dsp:txXfrm>
        <a:off x="4526697" y="1726986"/>
        <a:ext cx="1513552" cy="14615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F80A4-5AD3-429B-8423-2272F1B1E16D}">
      <dsp:nvSpPr>
        <dsp:cNvPr id="0" name=""/>
        <dsp:cNvSpPr/>
      </dsp:nvSpPr>
      <dsp:spPr>
        <a:xfrm>
          <a:off x="0" y="0"/>
          <a:ext cx="8128000" cy="24384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5A0B0-E995-4BC0-9362-970AE4DC9890}">
      <dsp:nvSpPr>
        <dsp:cNvPr id="0" name=""/>
        <dsp:cNvSpPr/>
      </dsp:nvSpPr>
      <dsp:spPr>
        <a:xfrm>
          <a:off x="243839" y="325120"/>
          <a:ext cx="2387600" cy="17881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C1DB8-C316-4C86-A970-E7DB41D18B20}">
      <dsp:nvSpPr>
        <dsp:cNvPr id="0" name=""/>
        <dsp:cNvSpPr/>
      </dsp:nvSpPr>
      <dsp:spPr>
        <a:xfrm rot="10800000">
          <a:off x="243839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Probleem </a:t>
          </a:r>
          <a:endParaRPr lang="en-GB" sz="3300" kern="1200" dirty="0"/>
        </a:p>
      </dsp:txBody>
      <dsp:txXfrm rot="10800000">
        <a:off x="317266" y="2438400"/>
        <a:ext cx="2240746" cy="2906839"/>
      </dsp:txXfrm>
    </dsp:sp>
    <dsp:sp modelId="{3292038F-C4D7-4469-ACB0-BF51918535AC}">
      <dsp:nvSpPr>
        <dsp:cNvPr id="0" name=""/>
        <dsp:cNvSpPr/>
      </dsp:nvSpPr>
      <dsp:spPr>
        <a:xfrm>
          <a:off x="2870200" y="325120"/>
          <a:ext cx="2387600" cy="17881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AFCFC-674D-4BC6-8D8A-C85FD7E5038E}">
      <dsp:nvSpPr>
        <dsp:cNvPr id="0" name=""/>
        <dsp:cNvSpPr/>
      </dsp:nvSpPr>
      <dsp:spPr>
        <a:xfrm rot="10800000">
          <a:off x="2870200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Oplossing </a:t>
          </a:r>
          <a:endParaRPr lang="en-GB" sz="3300" kern="1200" dirty="0"/>
        </a:p>
      </dsp:txBody>
      <dsp:txXfrm rot="10800000">
        <a:off x="2943627" y="2438400"/>
        <a:ext cx="2240746" cy="2906839"/>
      </dsp:txXfrm>
    </dsp:sp>
    <dsp:sp modelId="{53FEDD4B-5EB8-4E70-9B7E-B21D1C22F93D}">
      <dsp:nvSpPr>
        <dsp:cNvPr id="0" name=""/>
        <dsp:cNvSpPr/>
      </dsp:nvSpPr>
      <dsp:spPr>
        <a:xfrm>
          <a:off x="5496559" y="325120"/>
          <a:ext cx="2387600" cy="17881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3D743-0E2A-4F97-AD36-778B094E930D}">
      <dsp:nvSpPr>
        <dsp:cNvPr id="0" name=""/>
        <dsp:cNvSpPr/>
      </dsp:nvSpPr>
      <dsp:spPr>
        <a:xfrm rot="10800000">
          <a:off x="5496559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Tool </a:t>
          </a:r>
          <a:endParaRPr lang="en-GB" sz="3300" kern="1200" dirty="0"/>
        </a:p>
      </dsp:txBody>
      <dsp:txXfrm rot="10800000">
        <a:off x="5569986" y="2438400"/>
        <a:ext cx="2240746" cy="29068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9/8/2024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3T18:15:45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9/8/2024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741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63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3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962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95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youtu.be/XsIUYk1amG4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urtle swimming in the ocean&#10;&#10;Description automatically generated">
            <a:extLst>
              <a:ext uri="{FF2B5EF4-FFF2-40B4-BE49-F238E27FC236}">
                <a16:creationId xmlns:a16="http://schemas.microsoft.com/office/drawing/2014/main" id="{9026CA04-B03B-0ACF-8116-283065ACF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601"/>
            <a:ext cx="6871716" cy="4764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392" y="729656"/>
            <a:ext cx="11234265" cy="444234"/>
          </a:xfrm>
        </p:spPr>
        <p:txBody>
          <a:bodyPr anchor="b">
            <a:no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5427234" y="850197"/>
            <a:ext cx="6683415" cy="63045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42956E3-3C4D-E945-C932-8100834C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767DF7DB-65CD-BDD7-41E4-1DFB736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39338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2F4DB14F-0C78-6D8E-0680-2D0C1A3E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3170" y="6629400"/>
            <a:ext cx="10828422" cy="293914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sz="1000" dirty="0"/>
          </a:p>
        </p:txBody>
      </p:sp>
      <p:pic>
        <p:nvPicPr>
          <p:cNvPr id="23" name="Afbeelding 22" descr="Afbeelding met Kleurrijkheid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1D250623-BDF6-6CE1-7687-9EBAACAB4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3" y="403901"/>
            <a:ext cx="3901448" cy="7315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7ED4D-3503-BD6E-4AAC-98AF32C0C89C}"/>
              </a:ext>
            </a:extLst>
          </p:cNvPr>
          <p:cNvSpPr txBox="1"/>
          <p:nvPr/>
        </p:nvSpPr>
        <p:spPr>
          <a:xfrm>
            <a:off x="8051304" y="1581618"/>
            <a:ext cx="332154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bedoeling is dat het groepje leerlingen dat voor zeeschildpad heeft gekozen, zelfstandig aan het werk gaat met de activiteiten die genoemd zijn in deze PowerPoint presentatie.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Meer informatie staat in het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 voor leerlingen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Alleen activiteiten 6, 7 en 8 zijn gelijk voor elke projectgroep.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is belangrijk dat deze tegelijkertijd uitgevoerd worden.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93273-C112-DE86-236F-6E7A52B85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75" t="24170" r="34439" b="29892"/>
          <a:stretch/>
        </p:blipFill>
        <p:spPr>
          <a:xfrm>
            <a:off x="5449068" y="4135497"/>
            <a:ext cx="1603119" cy="1569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F3A3CA-EC02-0DCE-6F8D-FE3963466D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36" t="10937" r="10638" b="7812"/>
          <a:stretch/>
        </p:blipFill>
        <p:spPr>
          <a:xfrm>
            <a:off x="4829173" y="403223"/>
            <a:ext cx="2222667" cy="3174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C9AF0C-0F73-49DB-B520-1EFA9A92CD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26" y="0"/>
            <a:ext cx="1984755" cy="198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216" y="999878"/>
            <a:ext cx="10086765" cy="312721"/>
          </a:xfrm>
        </p:spPr>
        <p:txBody>
          <a:bodyPr>
            <a:normAutofit fontScale="90000"/>
          </a:bodyPr>
          <a:lstStyle/>
          <a:p>
            <a:r>
              <a:rPr lang="en-US" sz="2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 </a:t>
            </a:r>
            <a:r>
              <a:rPr lang="en-US" sz="2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maken</a:t>
            </a:r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2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instrument </a:t>
            </a:r>
            <a:r>
              <a:rPr lang="en-US" sz="2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Seaturtle</a:t>
            </a:r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conservation Bonaire </a:t>
            </a:r>
            <a:br>
              <a:rPr lang="nl-BQ" sz="1800" b="1" kern="100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25AFF22-6A48-9DC1-9845-FDDD28BB9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7644479"/>
              </p:ext>
            </p:extLst>
          </p:nvPr>
        </p:nvGraphicFramePr>
        <p:xfrm>
          <a:off x="1039019" y="91310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B33DBF1-2BC9-EBC3-4E6E-109A0A1A69C7}"/>
              </a:ext>
            </a:extLst>
          </p:cNvPr>
          <p:cNvSpPr txBox="1"/>
          <p:nvPr/>
        </p:nvSpPr>
        <p:spPr>
          <a:xfrm>
            <a:off x="9266859" y="1779687"/>
            <a:ext cx="24717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 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vorige activiteit heb je jullie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ideeën</a:t>
            </a:r>
            <a:r>
              <a:rPr lang="nl-NL" sz="1800" b="1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opgeschreven</a:t>
            </a:r>
            <a:r>
              <a:rPr lang="nl-NL" sz="1800" b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nl-NL" sz="1800" b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</a:t>
            </a:r>
            <a:r>
              <a:rPr lang="nl-NL" sz="1800" b="1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</a:t>
            </a:r>
            <a:r>
              <a:rPr lang="nl-NL" sz="1800" b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product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(vlog, blog, nieuwsbericht, podcast, poster, (digitale) flyer, etc.) om mensen in beweging te krijgen voor de mangroven. 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groepje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Zeeschildpadde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maakt nu het instrument voor de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Seaturtle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Conservation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Bonaire.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1 uur a 2 uren. </a:t>
            </a:r>
            <a:endParaRPr lang="nl-BQ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Afbeelding 3" descr="Afbeelding met schets, Graphics, clipart, symbool&#10;&#10;Automatisch gegenereerde beschrijving">
            <a:extLst>
              <a:ext uri="{FF2B5EF4-FFF2-40B4-BE49-F238E27FC236}">
                <a16:creationId xmlns:a16="http://schemas.microsoft.com/office/drawing/2014/main" id="{52DDC034-1376-CDB9-7E7D-CBD269A1B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49" y="205913"/>
            <a:ext cx="1845469" cy="161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644" y="-292159"/>
            <a:ext cx="4740943" cy="2532888"/>
          </a:xfrm>
        </p:spPr>
        <p:txBody>
          <a:bodyPr anchor="b">
            <a:normAutofit/>
          </a:bodyPr>
          <a:lstStyle/>
          <a:p>
            <a:br>
              <a:rPr lang="en-US" b="1" dirty="0"/>
            </a:b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8: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voorbereiden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Seaturtle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conservation</a:t>
            </a:r>
            <a:br>
              <a:rPr lang="nl-BQ" b="1" kern="100" dirty="0">
                <a:effectLst/>
              </a:rPr>
            </a:br>
            <a:endParaRPr lang="en-US" b="1" dirty="0"/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52D33DF8-CFCB-6570-2277-8DADDCAB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2066" y="1983018"/>
            <a:ext cx="4489497" cy="4280278"/>
          </a:xfrm>
        </p:spPr>
        <p:txBody>
          <a:bodyPr>
            <a:normAutofit/>
          </a:bodyPr>
          <a:lstStyle/>
          <a:p>
            <a:pPr marL="450215">
              <a:spcBef>
                <a:spcPts val="800"/>
              </a:spcBef>
              <a:spcAft>
                <a:spcPts val="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De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evaluatie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kan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heel</a:t>
            </a:r>
            <a:r>
              <a:rPr lang="nl-NL" sz="1800" spc="-1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goed gebeuren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aan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de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hand</a:t>
            </a:r>
            <a:r>
              <a:rPr lang="nl-NL" sz="1800" spc="-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van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systematiek, zoals de</a:t>
            </a:r>
            <a:r>
              <a:rPr lang="nl-NL" sz="1800" spc="-1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plus-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delta</a:t>
            </a:r>
            <a:r>
              <a:rPr lang="nl-NL" dirty="0">
                <a:latin typeface="Calibri" panose="020F0502020204030204" pitchFamily="34" charset="0"/>
                <a:ea typeface="Carlito"/>
                <a:cs typeface="Carlito"/>
              </a:rPr>
              <a:t>m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ethode, om de creatie van de tools om duurzaamheid op Bonaire te bevorderen,</a:t>
            </a:r>
            <a:r>
              <a:rPr lang="nl-NL" sz="1800" spc="-3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te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bespreken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met</a:t>
            </a:r>
            <a:r>
              <a:rPr lang="nl-NL" sz="1800" spc="-1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elkaar.</a:t>
            </a:r>
            <a:r>
              <a:rPr lang="nl-NL" sz="1800" spc="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</a:p>
          <a:p>
            <a:pPr marL="450215">
              <a:spcBef>
                <a:spcPts val="115"/>
              </a:spcBef>
              <a:spcAft>
                <a:spcPts val="0"/>
              </a:spcAft>
            </a:pPr>
            <a:endParaRPr lang="nl-NL" sz="1800" spc="25" dirty="0">
              <a:effectLst/>
              <a:latin typeface="Calibri" panose="020F0502020204030204" pitchFamily="34" charset="0"/>
              <a:ea typeface="Carlito"/>
              <a:cs typeface="Carlito"/>
            </a:endParaRPr>
          </a:p>
          <a:p>
            <a:pPr marL="450215">
              <a:spcBef>
                <a:spcPts val="115"/>
              </a:spcBef>
              <a:spcAft>
                <a:spcPts val="0"/>
              </a:spcAft>
            </a:pP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De</a:t>
            </a:r>
            <a:r>
              <a:rPr lang="nl-NL" spc="-25" dirty="0">
                <a:latin typeface="Carlito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‘gastorganisaties’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kunnen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ook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goed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meedenken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over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wat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succesvol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was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wat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beter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kan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als het gaat om tools voor bewustwording te creëren. Ook de follow-up mogelijkheden zijn belangrijk!</a:t>
            </a:r>
            <a:endParaRPr lang="nl-BQ" sz="1800" dirty="0">
              <a:effectLst/>
              <a:latin typeface="Carlito"/>
              <a:ea typeface="Carlito"/>
              <a:cs typeface="Carlito"/>
            </a:endParaRPr>
          </a:p>
          <a:p>
            <a:endParaRPr lang="nl-BQ" sz="15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00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4C81B4D-F060-418E-A958-B2BDC1A258F8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EA0C5E2-2101-4841-0C43-373867D3E5D1}"/>
              </a:ext>
            </a:extLst>
          </p:cNvPr>
          <p:cNvSpPr txBox="1"/>
          <p:nvPr/>
        </p:nvSpPr>
        <p:spPr>
          <a:xfrm>
            <a:off x="6394291" y="5539714"/>
            <a:ext cx="4654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 per presentatie: 10 minuten en nabespreking 5 minuten </a:t>
            </a:r>
          </a:p>
          <a:p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Totale tijd is afhankelijk van de hoeveelheid groepen </a:t>
            </a:r>
            <a:endParaRPr lang="nl-BQ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 descr="Afbeelding met schets, ontwerp, illustratie&#10;&#10;Automatisch gegenereerde beschrijving">
            <a:extLst>
              <a:ext uri="{FF2B5EF4-FFF2-40B4-BE49-F238E27FC236}">
                <a16:creationId xmlns:a16="http://schemas.microsoft.com/office/drawing/2014/main" id="{68BD68AB-0CB1-80F7-0A91-EAAFCF6F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4" y="49627"/>
            <a:ext cx="6121425" cy="4073530"/>
          </a:xfrm>
          <a:prstGeom prst="rect">
            <a:avLst/>
          </a:prstGeom>
        </p:spPr>
      </p:pic>
      <p:pic>
        <p:nvPicPr>
          <p:cNvPr id="11" name="Afbeelding 10" descr="Afbeelding met lijn, diagram, ontwerp&#10;&#10;Automatisch gegenereerde beschrijving">
            <a:extLst>
              <a:ext uri="{FF2B5EF4-FFF2-40B4-BE49-F238E27FC236}">
                <a16:creationId xmlns:a16="http://schemas.microsoft.com/office/drawing/2014/main" id="{8B1C84C8-2950-709E-E768-DFD066D8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2" y="4192016"/>
            <a:ext cx="2352675" cy="1562100"/>
          </a:xfrm>
          <a:prstGeom prst="rect">
            <a:avLst/>
          </a:prstGeom>
        </p:spPr>
      </p:pic>
      <p:pic>
        <p:nvPicPr>
          <p:cNvPr id="18" name="Afbeelding 17" descr="Afbeelding met schermopname, tekst, tekenfilm, schommel&#10;&#10;Automatisch gegenereerde beschrijving">
            <a:extLst>
              <a:ext uri="{FF2B5EF4-FFF2-40B4-BE49-F238E27FC236}">
                <a16:creationId xmlns:a16="http://schemas.microsoft.com/office/drawing/2014/main" id="{0929E3DD-4179-A7E3-9207-A6227A094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4894336"/>
            <a:ext cx="3105150" cy="147637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6845F3F-4A9D-EF04-C581-6943B2A3D8AF}"/>
              </a:ext>
            </a:extLst>
          </p:cNvPr>
          <p:cNvSpPr/>
          <p:nvPr/>
        </p:nvSpPr>
        <p:spPr>
          <a:xfrm>
            <a:off x="5165689" y="3635881"/>
            <a:ext cx="1817568" cy="1703918"/>
          </a:xfrm>
          <a:prstGeom prst="wedgeEllipseCallout">
            <a:avLst>
              <a:gd name="adj1" fmla="val 55705"/>
              <a:gd name="adj2" fmla="val 5477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presentatie op video opnemen kan ook! 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natuur, rif, water, onderwater&#10;&#10;Automatisch gegenereerde beschrijving">
            <a:extLst>
              <a:ext uri="{FF2B5EF4-FFF2-40B4-BE49-F238E27FC236}">
                <a16:creationId xmlns:a16="http://schemas.microsoft.com/office/drawing/2014/main" id="{15A6533F-C3D1-0A21-4682-5CBA2302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3" y="1565275"/>
            <a:ext cx="3516313" cy="1939925"/>
          </a:xfrm>
          <a:prstGeom prst="rect">
            <a:avLst/>
          </a:prstGeom>
        </p:spPr>
      </p:pic>
      <p:pic>
        <p:nvPicPr>
          <p:cNvPr id="12" name="Afbeelding 11" descr="Afbeelding met buitenshuis, water, plant, meer&#10;&#10;Automatisch gegenereerde beschrijving">
            <a:extLst>
              <a:ext uri="{FF2B5EF4-FFF2-40B4-BE49-F238E27FC236}">
                <a16:creationId xmlns:a16="http://schemas.microsoft.com/office/drawing/2014/main" id="{C86C130F-1F8E-A949-3570-E46C0ED45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3" y="3567113"/>
            <a:ext cx="3516313" cy="2619375"/>
          </a:xfrm>
          <a:prstGeom prst="rect">
            <a:avLst/>
          </a:prstGeom>
        </p:spPr>
      </p:pic>
      <p:pic>
        <p:nvPicPr>
          <p:cNvPr id="8" name="Tijdelijke aanduiding voor inhoud 7" descr="Afbeelding met tekst, kaart, atlas, diagram&#10;&#10;Automatisch gegenereerde beschrijving">
            <a:extLst>
              <a:ext uri="{FF2B5EF4-FFF2-40B4-BE49-F238E27FC236}">
                <a16:creationId xmlns:a16="http://schemas.microsoft.com/office/drawing/2014/main" id="{A52F30C3-2AD5-51CA-6F17-BCED2702E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38" y="1565275"/>
            <a:ext cx="1643063" cy="1920875"/>
          </a:xfrm>
        </p:spPr>
      </p:pic>
      <p:pic>
        <p:nvPicPr>
          <p:cNvPr id="14" name="Afbeelding 13" descr="Afbeelding met strand, buitenshuis, grond, schermopname&#10;&#10;Automatisch gegenereerde beschrijving">
            <a:extLst>
              <a:ext uri="{FF2B5EF4-FFF2-40B4-BE49-F238E27FC236}">
                <a16:creationId xmlns:a16="http://schemas.microsoft.com/office/drawing/2014/main" id="{72BA799C-F78D-6F7C-7BB2-E9E88897A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r="31165" b="15446"/>
          <a:stretch/>
        </p:blipFill>
        <p:spPr>
          <a:xfrm>
            <a:off x="5151438" y="3548063"/>
            <a:ext cx="1643063" cy="2636838"/>
          </a:xfrm>
          <a:prstGeom prst="rect">
            <a:avLst/>
          </a:prstGeom>
        </p:spPr>
      </p:pic>
      <p:pic>
        <p:nvPicPr>
          <p:cNvPr id="18" name="Afbeelding 17" descr="Afbeelding met landschap, hemel, Waterlichaam, Waterbronnen&#10;&#10;Automatisch gegenereerde beschrijving">
            <a:extLst>
              <a:ext uri="{FF2B5EF4-FFF2-40B4-BE49-F238E27FC236}">
                <a16:creationId xmlns:a16="http://schemas.microsoft.com/office/drawing/2014/main" id="{7A289480-E4BA-9568-F907-79216CABC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3" y="1565275"/>
            <a:ext cx="3760788" cy="2078038"/>
          </a:xfrm>
          <a:prstGeom prst="rect">
            <a:avLst/>
          </a:prstGeom>
        </p:spPr>
      </p:pic>
      <p:pic>
        <p:nvPicPr>
          <p:cNvPr id="16" name="Afbeelding 15" descr="Afbeelding met persoon, kleding, Menselijk gezicht, Leren&#10;&#10;Automatisch gegenereerde beschrijving">
            <a:extLst>
              <a:ext uri="{FF2B5EF4-FFF2-40B4-BE49-F238E27FC236}">
                <a16:creationId xmlns:a16="http://schemas.microsoft.com/office/drawing/2014/main" id="{CDD5C15F-B0B8-9D2D-3363-0CBC91546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3" y="3705225"/>
            <a:ext cx="3760788" cy="24796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C447CA-4E42-054A-CE07-632EBD4B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nl-NL" dirty="0" err="1"/>
              <a:t>Masha</a:t>
            </a:r>
            <a:r>
              <a:rPr lang="nl-NL" dirty="0"/>
              <a:t> </a:t>
            </a:r>
            <a:r>
              <a:rPr lang="nl-NL" dirty="0" err="1"/>
              <a:t>danki</a:t>
            </a:r>
            <a:r>
              <a:rPr lang="nl-NL" dirty="0"/>
              <a:t>! </a:t>
            </a:r>
            <a:endParaRPr lang="nl-BQ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B571C0-512D-F91B-B634-AFD1F6B1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nl-NL" sz="100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93D96A-30AA-3792-3D68-78561ABB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085064-7D2C-6EDC-A5A5-3EDE44E1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sp>
        <p:nvSpPr>
          <p:cNvPr id="3" name="Tekstballon: ovaal 2">
            <a:extLst>
              <a:ext uri="{FF2B5EF4-FFF2-40B4-BE49-F238E27FC236}">
                <a16:creationId xmlns:a16="http://schemas.microsoft.com/office/drawing/2014/main" id="{2C4597F4-1E59-D66B-77BA-B438ED712E8A}"/>
              </a:ext>
            </a:extLst>
          </p:cNvPr>
          <p:cNvSpPr/>
          <p:nvPr/>
        </p:nvSpPr>
        <p:spPr>
          <a:xfrm>
            <a:off x="4544499" y="95219"/>
            <a:ext cx="5589528" cy="1364434"/>
          </a:xfrm>
          <a:prstGeom prst="wedgeEllipseCallout">
            <a:avLst>
              <a:gd name="adj1" fmla="val 55428"/>
              <a:gd name="adj2" fmla="val -5736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-6350">
              <a:lnSpc>
                <a:spcPct val="112000"/>
              </a:lnSpc>
              <a:spcAft>
                <a:spcPts val="780"/>
              </a:spcAft>
            </a:pPr>
            <a:r>
              <a:rPr lang="nl-N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Veel of bijna alle activiteiten komen uit </a:t>
            </a:r>
            <a:r>
              <a:rPr lang="nl-NL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het boek ‘</a:t>
            </a:r>
            <a:r>
              <a:rPr lang="nl-NL" sz="140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Toolbox</a:t>
            </a:r>
            <a:r>
              <a:rPr lang="nl-N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praktijkonderzoek’ (werkvormen voor onderzoek met kinderen! Schoenmakers, L. en anderen, 2023). </a:t>
            </a:r>
            <a:endParaRPr lang="nl-NL" sz="14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276087"/>
            <a:ext cx="10229526" cy="1183566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1F85751-C5C4-B467-5234-4828F399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49" y="1459653"/>
            <a:ext cx="4608576" cy="497735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 het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einde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hoofdstuk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3403" y="2106654"/>
            <a:ext cx="4608576" cy="3811271"/>
          </a:xfrm>
        </p:spPr>
        <p:txBody>
          <a:bodyPr>
            <a:normAutofit/>
          </a:bodyPr>
          <a:lstStyle/>
          <a:p>
            <a:pPr algn="l"/>
            <a:r>
              <a:rPr lang="nl-NL" sz="1800" b="1" i="1" u="none" strike="noStrike" baseline="0" dirty="0">
                <a:latin typeface="Calibri-BoldItalic"/>
              </a:rPr>
              <a:t>kun je (in een taal die je zelf kiest) uitleggen wat de kenmerken van de zeeschildpad zijn. </a:t>
            </a:r>
          </a:p>
          <a:p>
            <a:pPr algn="l"/>
            <a:r>
              <a:rPr lang="nl-NL" sz="1800" b="1" i="1" u="none" strike="noStrike" baseline="0" dirty="0">
                <a:latin typeface="Calibri-BoldItalic"/>
              </a:rPr>
              <a:t>kun je (in een taal die je zelf kiest) vertellen wat de bedreigingen voor de zeeschildpad zijn.</a:t>
            </a:r>
          </a:p>
          <a:p>
            <a:pPr algn="l"/>
            <a:r>
              <a:rPr lang="nl-NL" sz="1800" b="1" i="1" u="none" strike="noStrike" baseline="0" dirty="0">
                <a:latin typeface="Calibri-BoldItalic"/>
              </a:rPr>
              <a:t>kun je (in een taal die je zelf kiest) benoemen welke acties kunnen helpen om de zeeschildpad te </a:t>
            </a:r>
            <a:r>
              <a:rPr lang="en-GB" sz="1800" b="1" i="1" u="none" strike="noStrike" baseline="0" dirty="0" err="1">
                <a:latin typeface="Calibri-BoldItalic"/>
              </a:rPr>
              <a:t>beschermen</a:t>
            </a:r>
            <a:r>
              <a:rPr lang="en-GB" sz="1800" b="1" i="1" u="none" strike="noStrike" baseline="0" dirty="0">
                <a:latin typeface="Calibri-BoldItalic"/>
              </a:rPr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0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C5D75-07A4-0001-EF70-CC6DAE643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9" t="48126" r="20231" b="19270"/>
          <a:stretch/>
        </p:blipFill>
        <p:spPr>
          <a:xfrm>
            <a:off x="-54327" y="4494264"/>
            <a:ext cx="6574190" cy="2378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AF0808-7372-8F16-50BD-661A277758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32293" r="39954" b="14686"/>
          <a:stretch/>
        </p:blipFill>
        <p:spPr>
          <a:xfrm>
            <a:off x="5735438" y="508517"/>
            <a:ext cx="5338233" cy="34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141" y="388178"/>
            <a:ext cx="9371949" cy="641506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Inhoud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onderdeel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5157788" y="1055956"/>
            <a:ext cx="6872287" cy="5802044"/>
          </a:xfrm>
        </p:spPr>
        <p:txBody>
          <a:bodyPr>
            <a:normAutofit/>
          </a:bodyPr>
          <a:lstStyle/>
          <a:p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Welkom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doelen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Praatstok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Kijken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 focus - video’s: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alles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Experts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Wedstrijd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soorten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zeeschildpadden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wat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wat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betekent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het door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mij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ontwikkelen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tool?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Ideeën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carrousel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Zelf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video, blog, vlog, poster of folder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mangroven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jouw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groepje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om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beschermen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Presentaties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eventueel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externe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organisaties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school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nodigt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iemand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de Sea turtle conservations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de les (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eindpresentatie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of je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neemt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op,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zodat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versturen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organisatie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Sea turtle Conservation</a:t>
            </a:r>
            <a:endParaRPr lang="en-US" sz="17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0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C4003F-F9B5-4B19-6AA7-BE69F41DF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9" t="25417" r="26134" b="31250"/>
          <a:stretch/>
        </p:blipFill>
        <p:spPr>
          <a:xfrm>
            <a:off x="410402" y="1400175"/>
            <a:ext cx="4473773" cy="23860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509F2F-8527-AF52-0495-1EFFEDB09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91" t="21667" r="49259" b="28789"/>
          <a:stretch/>
        </p:blipFill>
        <p:spPr>
          <a:xfrm>
            <a:off x="410402" y="4156679"/>
            <a:ext cx="2169593" cy="22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8AF87-2BED-358B-5FA8-42E5E796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228" y="309675"/>
            <a:ext cx="9371949" cy="1183566"/>
          </a:xfrm>
        </p:spPr>
        <p:txBody>
          <a:bodyPr anchor="b">
            <a:normAutofit/>
          </a:bodyPr>
          <a:lstStyle/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1: De praatstok </a:t>
            </a:r>
            <a:endParaRPr lang="nl-BQ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45548-F5E3-2A56-6269-F8CC6E0EB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doopt een pen of potlood tot praatstok.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Degene die de praatstok in handen heeft mag praten over wat hij of zij allemaal al weet over de zeeschildpad.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geeft de praatstok aan iemand anders als je aan de beurt bent geweest.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tot het laatst nog iets zinnigs weet te vertellen over de zeeschildpad, heeft gewonnen.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hoeft telkens maar 1 kenmerk of wetenswaardigheidje te weten. Als iemand binnen tien seconden niets zinnigs over de zeeschildpad heeft gezegd, is deze af. 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15 minuten (of eerder).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FC6515F-E527-B609-FBDA-DB8992B12F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7025" t="19391" r="23915" b="44066"/>
          <a:stretch/>
        </p:blipFill>
        <p:spPr>
          <a:xfrm>
            <a:off x="6172203" y="1459653"/>
            <a:ext cx="6201434" cy="3083331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918E17-0AF1-86FC-68C9-B97D0591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nl-NL" sz="100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E1756FD-C2F9-900E-58E3-A857E3ED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77CA353-32D8-59CC-BE0E-F934D95F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14:cNvPr>
              <p14:cNvContentPartPr/>
              <p14:nvPr/>
            </p14:nvContentPartPr>
            <p14:xfrm>
              <a:off x="5243299" y="324313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4299" y="323449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35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0D6D9FF-0C78-E10C-A2B1-36ACD629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745" y="287267"/>
            <a:ext cx="4155622" cy="9548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Kijken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 focus 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B36D45D-775E-C8D7-7496-AF5D19690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63353" y="1367554"/>
            <a:ext cx="5144151" cy="3918821"/>
          </a:xfrm>
        </p:spPr>
        <p:txBody>
          <a:bodyPr>
            <a:normAutofit/>
          </a:bodyPr>
          <a:lstStyle/>
          <a:p>
            <a:r>
              <a:rPr lang="es-E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Sea Turtle </a:t>
            </a:r>
            <a:r>
              <a:rPr lang="es-ES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hlinkClick r:id="rId3"/>
              </a:rPr>
              <a:t>https://youtu.be/XsIUYk1amG4</a:t>
            </a:r>
            <a:endParaRPr lang="es-ES" b="0" i="0" dirty="0"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s-ES" dirty="0"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1E71AD-E1D6-F3D9-BCD5-C3EBEF1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kern="1200"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nl-NL" sz="1000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263518F-136A-E5D9-2924-C020480A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0D1D1598-DDEB-5A5E-5C48-06E11A66A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latin typeface="+mn-lt"/>
                <a:ea typeface="+mn-ea"/>
                <a:cs typeface="+mn-cs"/>
              </a:rPr>
              <a:t>Add a footer</a:t>
            </a:r>
          </a:p>
        </p:txBody>
      </p:sp>
      <p:graphicFrame>
        <p:nvGraphicFramePr>
          <p:cNvPr id="25" name="Tekstvak 20">
            <a:extLst>
              <a:ext uri="{FF2B5EF4-FFF2-40B4-BE49-F238E27FC236}">
                <a16:creationId xmlns:a16="http://schemas.microsoft.com/office/drawing/2014/main" id="{0119C6EB-B172-1C13-8AD0-5274092A19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4723890"/>
              </p:ext>
            </p:extLst>
          </p:nvPr>
        </p:nvGraphicFramePr>
        <p:xfrm>
          <a:off x="284496" y="-99627"/>
          <a:ext cx="6140580" cy="3987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6FC3521-FF9E-B292-C48B-52DDDCD8166F}"/>
              </a:ext>
            </a:extLst>
          </p:cNvPr>
          <p:cNvSpPr txBox="1"/>
          <p:nvPr/>
        </p:nvSpPr>
        <p:spPr>
          <a:xfrm>
            <a:off x="583819" y="4710640"/>
            <a:ext cx="2629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 video’s en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Gesprek over de video: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minuten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99ED16-2719-C6B1-C94A-BE2E67B8F1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82" t="18112" r="34051" b="22083"/>
          <a:stretch/>
        </p:blipFill>
        <p:spPr>
          <a:xfrm>
            <a:off x="6659745" y="2585152"/>
            <a:ext cx="5185243" cy="322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65BE37-A840-C040-C929-253CEB04E9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41" t="8308" r="29801" b="6042"/>
          <a:stretch/>
        </p:blipFill>
        <p:spPr>
          <a:xfrm>
            <a:off x="64312" y="134620"/>
            <a:ext cx="3589996" cy="5294630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3A637BE3-6E8C-C781-F9EC-9BC43649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A2F9CE9C-00E1-2383-82B6-44C1F4104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A2A3310-D664-4933-9402-AB5DB0887727}" type="datetime1">
              <a:rPr lang="en-US" smtClean="0"/>
              <a:pPr>
                <a:spcAft>
                  <a:spcPts val="600"/>
                </a:spcAft>
              </a:pPr>
              <a:t>9/8/2024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DAA3CA-8E18-284D-A8A4-A097BEB7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Add a footer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25561-FDEA-0EEF-840E-86F5DF7EE42C}"/>
              </a:ext>
            </a:extLst>
          </p:cNvPr>
          <p:cNvSpPr txBox="1"/>
          <p:nvPr/>
        </p:nvSpPr>
        <p:spPr>
          <a:xfrm>
            <a:off x="8765382" y="278607"/>
            <a:ext cx="307181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2E7E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3: Experts </a:t>
            </a:r>
            <a:endParaRPr lang="nl-NL" sz="2800" dirty="0">
              <a:solidFill>
                <a:srgbClr val="2E7E3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Verdeel jullie groep in tweeën.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Subgroep 1 verdiept zich in de verschillende soorten zeeschildpadden.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Subgroep twee verdiept zich in de voortplanting.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bereidt je goed voor en legt de ander uit wat je hebt geleerd en waarom dit belangrijk is. Gebruik ook het tekstboek.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20 minuten (voorbereiding en uitleg aan elkaar). </a:t>
            </a:r>
          </a:p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14EC9C-A699-FFE3-3669-1CF4198F9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52" t="8230" r="29537" b="5729"/>
          <a:stretch/>
        </p:blipFill>
        <p:spPr>
          <a:xfrm>
            <a:off x="3759538" y="10160"/>
            <a:ext cx="4900614" cy="68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62CA7-FB28-6FD3-9A42-1CB5A3AE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7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3E2015-11D2-4798-18A3-5DF16FED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D4ACCE-180B-B169-17F3-A490A5C0D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3086936-82FD-51D8-194E-D71BCA33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03" y="594453"/>
            <a:ext cx="7054678" cy="57110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b="1" dirty="0" err="1">
                <a:solidFill>
                  <a:srgbClr val="2E7E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b="1" dirty="0">
                <a:solidFill>
                  <a:srgbClr val="2E7E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en-US" sz="2800" b="1" dirty="0" err="1">
                <a:solidFill>
                  <a:srgbClr val="2E7E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Debat</a:t>
            </a:r>
            <a:r>
              <a:rPr lang="en-US" sz="2800" b="1" dirty="0">
                <a:solidFill>
                  <a:srgbClr val="2E7E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Verdeel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groep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twee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kleinere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groepen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Bepaal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groep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is. 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Ook al ben je het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straks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stelling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bedenkt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toch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argumenten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Ga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tegenover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elkaar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zitten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zodat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echt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voeren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Hieronder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staan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paar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voorbeeldstellingen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die je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gebruiken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Stelling 1: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Zeeschildpadden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beschermen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onzin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Stelling 2: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Zeeschildpadden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eten is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gezond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voedzaam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Stelling 3: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Schildpadeieren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moeten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 het menu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de restaurants van Bonaire 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Kies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stelling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waarover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wilt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discussieren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bedenk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daarna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ook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zelf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stellingen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44845F-10F1-D0A8-EE10-E745F026D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56" t="8333" r="30749" b="7292"/>
          <a:stretch/>
        </p:blipFill>
        <p:spPr>
          <a:xfrm>
            <a:off x="7508081" y="0"/>
            <a:ext cx="4503004" cy="6631693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CB3AF21-7B32-3B42-B30B-1FA6D1C73E4B}"/>
              </a:ext>
            </a:extLst>
          </p:cNvPr>
          <p:cNvSpPr/>
          <p:nvPr/>
        </p:nvSpPr>
        <p:spPr>
          <a:xfrm>
            <a:off x="4800599" y="109536"/>
            <a:ext cx="2928938" cy="2097883"/>
          </a:xfrm>
          <a:prstGeom prst="cloudCallout">
            <a:avLst>
              <a:gd name="adj1" fmla="val -108266"/>
              <a:gd name="adj2" fmla="val -4894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Wijs eventueel 1 neutraal iemand aan de let op de kwaliteit van de argumenten 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BB8F-BD76-07C2-321B-15A41B3AA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869" y="233817"/>
            <a:ext cx="5093494" cy="125922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5: Wedstrijdje soorten zeeschildpadden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24795-96A7-7C06-82B7-A8D07800E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4357" y="623007"/>
            <a:ext cx="6190632" cy="2884573"/>
          </a:xfrm>
        </p:spPr>
        <p:txBody>
          <a:bodyPr>
            <a:normAutofit lnSpcReduction="10000"/>
          </a:bodyPr>
          <a:lstStyle/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Verdeel de groep in twee </a:t>
            </a:r>
            <a:r>
              <a:rPr lang="nl-NL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subgroepjes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Bedenk redenen waarom het zo zou zijn dat er verschillende soorten zeeschildpadden bestaan in plaats van één soort.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groep die binnen 3 minuten de meeste argumenten heeft bedacht die zinvol zijn, heeft gewonnen.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mogen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het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tekstboek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andere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bronnen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bijvoorbeeld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 internet)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gebruiken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B5409-A3F3-2417-97A6-F8C3DEB20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8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03DAAD-6BDD-1F25-38B7-A25F46D8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8388452-10D4-3FC5-A36B-A9A35BA58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DE09D0-0BD8-6E76-6C79-E7C0129E3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99" t="48126" r="20231" b="19270"/>
          <a:stretch/>
        </p:blipFill>
        <p:spPr>
          <a:xfrm>
            <a:off x="112065" y="3755444"/>
            <a:ext cx="6999935" cy="2532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5A5F5D-C5BF-1588-567B-9444606CA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76" t="8307" r="29627" b="8307"/>
          <a:stretch/>
        </p:blipFill>
        <p:spPr>
          <a:xfrm>
            <a:off x="7295651" y="1700213"/>
            <a:ext cx="3748047" cy="515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hands around a light bulb&#10;&#10;Description automatically generated">
            <a:extLst>
              <a:ext uri="{FF2B5EF4-FFF2-40B4-BE49-F238E27FC236}">
                <a16:creationId xmlns:a16="http://schemas.microsoft.com/office/drawing/2014/main" id="{9BA34616-2D94-7EFC-9CBA-21A6272DE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62" y="5126946"/>
            <a:ext cx="1595293" cy="16167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AAE637-D31F-C9C4-1D2B-E62F10FB5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06" t="31779" r="54701" b="14788"/>
          <a:stretch/>
        </p:blipFill>
        <p:spPr>
          <a:xfrm>
            <a:off x="6140236" y="1682702"/>
            <a:ext cx="1463721" cy="4786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457" y="1063707"/>
            <a:ext cx="10392834" cy="823912"/>
          </a:xfrm>
        </p:spPr>
        <p:txBody>
          <a:bodyPr>
            <a:normAutofit fontScale="90000"/>
          </a:bodyPr>
          <a:lstStyle/>
          <a:p>
            <a:b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 Als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wat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wat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betekent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het door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mij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ontwikkelen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tool?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Ideeën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carrousel.</a:t>
            </a:r>
            <a:br>
              <a:rPr lang="nl-BQ" sz="1800" b="1" kern="100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52D33DF8-CFCB-6570-2277-8DADDCABB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157" y="1530724"/>
            <a:ext cx="5507666" cy="463951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Opdracht in projectgroepen: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</a:t>
            </a:r>
            <a:r>
              <a:rPr lang="nl-BQ" sz="1800" kern="1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zou</a:t>
            </a:r>
            <a:r>
              <a:rPr lang="nl-NL" sz="1800" kern="1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 jullie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kunnen doen om andere mensen</a:t>
            </a:r>
            <a:r>
              <a:rPr lang="nl-NL" sz="1800" kern="1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positief</a:t>
            </a:r>
            <a:r>
              <a:rPr lang="nl-BQ" sz="1800" kern="1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beïnvloeden</a:t>
            </a:r>
            <a:r>
              <a:rPr lang="nl-BQ" sz="1800" kern="100" spc="-1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 meer</a:t>
            </a:r>
            <a:r>
              <a:rPr lang="nl-BQ" sz="1800" kern="1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nl-BQ" sz="1800" kern="1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doen</a:t>
            </a:r>
            <a:r>
              <a:rPr lang="nl-BQ" sz="1800" kern="1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nl-BQ" sz="1800" kern="1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21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zeeschildpadden</a:t>
            </a:r>
            <a:r>
              <a:rPr lang="nl-NL" sz="2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 Bonaire?</a:t>
            </a:r>
            <a:endParaRPr lang="nl-BQ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Bijvoorbeeld:</a:t>
            </a:r>
            <a:r>
              <a:rPr lang="nl-BQ" sz="1800" kern="1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nl-BQ" sz="1800" kern="1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campagne</a:t>
            </a:r>
            <a:r>
              <a:rPr lang="nl-BQ" sz="1800" b="1" kern="1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nl-BQ" sz="1800" b="1" kern="1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minder</a:t>
            </a:r>
            <a:r>
              <a:rPr lang="nl-BQ" sz="1800" b="1" kern="1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plastic te gebruiken is ook een mooie mogelijkheid voor </a:t>
            </a: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zeeschildpadden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Dat kan ook een ‘tool’ zijn: digitale filmpjes of folders om bewustwording te creëren voor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minder plastic gebruiken.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schrijft met jouw projectgroep jullie ideeën voor hun tool op een flip-over.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flip-overs blijven op de tafel liggen, terwijl </a:t>
            </a:r>
            <a:r>
              <a:rPr lang="nl-NL" sz="1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projectgroepen mogen rouleren</a:t>
            </a:r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elkaar mogen helpen door nieuwe inzichten en aanvullende ideeën op te schrijven.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30 tot 60 minuten </a:t>
            </a:r>
            <a:endParaRPr lang="nl-BQ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Q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03660D9-0CDF-E700-6CCB-64F51EBCB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6" t="54050" r="28002" b="10871"/>
          <a:stretch/>
        </p:blipFill>
        <p:spPr>
          <a:xfrm>
            <a:off x="7603957" y="1522282"/>
            <a:ext cx="4376228" cy="4188801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0A5329E9-14C8-9ECA-C549-62E0AF4C93DC}"/>
              </a:ext>
            </a:extLst>
          </p:cNvPr>
          <p:cNvCxnSpPr/>
          <p:nvPr/>
        </p:nvCxnSpPr>
        <p:spPr>
          <a:xfrm flipH="1">
            <a:off x="7071130" y="2690121"/>
            <a:ext cx="1065654" cy="13297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29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{A4F9B43B-9129-4526-879A-634A0AD11089}tf03098889_win32</Template>
  <TotalTime>8899</TotalTime>
  <Words>1118</Words>
  <Application>Microsoft Office PowerPoint</Application>
  <PresentationFormat>Widescreen</PresentationFormat>
  <Paragraphs>141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Calibri-BoldItalic</vt:lpstr>
      <vt:lpstr>Carlito</vt:lpstr>
      <vt:lpstr>Corbel</vt:lpstr>
      <vt:lpstr>Wingdings</vt:lpstr>
      <vt:lpstr>Ecology 16x9</vt:lpstr>
      <vt:lpstr>Zeeschildpad</vt:lpstr>
      <vt:lpstr>Doelen </vt:lpstr>
      <vt:lpstr>Inhoud onderdeel zeeschildpad </vt:lpstr>
      <vt:lpstr>Activiteit 1: De praatstok </vt:lpstr>
      <vt:lpstr>Activiteit 2: Kijken met focus </vt:lpstr>
      <vt:lpstr>PowerPoint Presentation</vt:lpstr>
      <vt:lpstr>PowerPoint Presentation</vt:lpstr>
      <vt:lpstr>Activiteit 5: Wedstrijdje soorten zeeschildpadden</vt:lpstr>
      <vt:lpstr> Activiteit 6: Als ik weet wat ik nu weet, wat betekent dit dan voor het door mij te ontwikkelen tool? Ideeën carrousel. </vt:lpstr>
      <vt:lpstr>Activiteit 7: maken van een instrument Seaturtle conservation Bonaire  </vt:lpstr>
      <vt:lpstr> Activiteit 8: Presentatie voorbereiden voor de Seaturtle conservation </vt:lpstr>
      <vt:lpstr>Masha danki!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Books in two languages about the nature of Bonaire for the schools</dc:title>
  <dc:creator>Lilianne Hercules</dc:creator>
  <cp:lastModifiedBy>Robby Thigpen</cp:lastModifiedBy>
  <cp:revision>256</cp:revision>
  <cp:lastPrinted>2024-01-12T19:36:03Z</cp:lastPrinted>
  <dcterms:created xsi:type="dcterms:W3CDTF">2023-10-13T13:42:22Z</dcterms:created>
  <dcterms:modified xsi:type="dcterms:W3CDTF">2024-09-09T02:57:21Z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