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99" r:id="rId2"/>
    <p:sldId id="277" r:id="rId3"/>
    <p:sldId id="275" r:id="rId4"/>
    <p:sldId id="300" r:id="rId5"/>
    <p:sldId id="286" r:id="rId6"/>
    <p:sldId id="348" r:id="rId7"/>
    <p:sldId id="507" r:id="rId8"/>
    <p:sldId id="508" r:id="rId9"/>
    <p:sldId id="509" r:id="rId10"/>
    <p:sldId id="278" r:id="rId11"/>
    <p:sldId id="346" r:id="rId12"/>
    <p:sldId id="510" r:id="rId13"/>
    <p:sldId id="343" r:id="rId14"/>
    <p:sldId id="342" r:id="rId15"/>
    <p:sldId id="345" r:id="rId16"/>
    <p:sldId id="298" r:id="rId17"/>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E3F"/>
    <a:srgbClr val="687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9" autoAdjust="0"/>
    <p:restoredTop sz="88000" autoAdjust="0"/>
  </p:normalViewPr>
  <p:slideViewPr>
    <p:cSldViewPr snapToGrid="0">
      <p:cViewPr varScale="1">
        <p:scale>
          <a:sx n="70" d="100"/>
          <a:sy n="70" d="100"/>
        </p:scale>
        <p:origin x="760" y="32"/>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svg"/><Relationship Id="rId1"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svg"/><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92A7A4-9412-4DD2-96D9-89C9A6B6335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4EAF47C-4C67-4CEB-8828-FBF7905E7F33}">
      <dgm:prSet custT="1"/>
      <dgm:spPr/>
      <dgm:t>
        <a:bodyPr/>
        <a:lstStyle/>
        <a:p>
          <a:r>
            <a:rPr lang="en-US" sz="1800" dirty="0">
              <a:latin typeface="Calibri" panose="020F0502020204030204" pitchFamily="34" charset="0"/>
              <a:ea typeface="Calibri" panose="020F0502020204030204" pitchFamily="34" charset="0"/>
              <a:cs typeface="Calibri" panose="020F0502020204030204" pitchFamily="34" charset="0"/>
            </a:rPr>
            <a:t>Maak </a:t>
          </a:r>
          <a:r>
            <a:rPr lang="en-US" sz="1800" dirty="0" err="1">
              <a:latin typeface="Calibri" panose="020F0502020204030204" pitchFamily="34" charset="0"/>
              <a:ea typeface="Calibri" panose="020F0502020204030204" pitchFamily="34" charset="0"/>
              <a:cs typeface="Calibri" panose="020F0502020204030204" pitchFamily="34" charset="0"/>
            </a:rPr>
            <a:t>een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boodschappen-lijstje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als</a:t>
          </a:r>
          <a:r>
            <a:rPr lang="en-US" sz="1800" dirty="0">
              <a:latin typeface="Calibri" panose="020F0502020204030204" pitchFamily="34" charset="0"/>
              <a:ea typeface="Calibri" panose="020F0502020204030204" pitchFamily="34" charset="0"/>
              <a:cs typeface="Calibri" panose="020F0502020204030204" pitchFamily="34" charset="0"/>
            </a:rPr>
            <a:t> je </a:t>
          </a:r>
          <a:r>
            <a:rPr lang="en-US" sz="1800" dirty="0" err="1">
              <a:latin typeface="Calibri" panose="020F0502020204030204" pitchFamily="34" charset="0"/>
              <a:ea typeface="Calibri" panose="020F0502020204030204" pitchFamily="34" charset="0"/>
              <a:cs typeface="Calibri" panose="020F0502020204030204" pitchFamily="34" charset="0"/>
            </a:rPr>
            <a:t>naar</a:t>
          </a:r>
          <a:r>
            <a:rPr lang="en-US" sz="1800" dirty="0">
              <a:latin typeface="Calibri" panose="020F0502020204030204" pitchFamily="34" charset="0"/>
              <a:ea typeface="Calibri" panose="020F0502020204030204" pitchFamily="34" charset="0"/>
              <a:cs typeface="Calibri" panose="020F0502020204030204" pitchFamily="34" charset="0"/>
            </a:rPr>
            <a:t> de video’s </a:t>
          </a:r>
          <a:r>
            <a:rPr lang="en-US" sz="1800" dirty="0" err="1">
              <a:latin typeface="Calibri" panose="020F0502020204030204" pitchFamily="34" charset="0"/>
              <a:ea typeface="Calibri" panose="020F0502020204030204" pitchFamily="34" charset="0"/>
              <a:cs typeface="Calibri" panose="020F0502020204030204" pitchFamily="34" charset="0"/>
            </a:rPr>
            <a:t>kijkt</a:t>
          </a:r>
          <a:r>
            <a:rPr lang="en-US" sz="1800" dirty="0">
              <a:latin typeface="Calibri" panose="020F0502020204030204" pitchFamily="34" charset="0"/>
              <a:ea typeface="Calibri" panose="020F0502020204030204" pitchFamily="34" charset="0"/>
              <a:cs typeface="Calibri" panose="020F0502020204030204" pitchFamily="34" charset="0"/>
            </a:rPr>
            <a:t>. </a:t>
          </a:r>
        </a:p>
      </dgm:t>
    </dgm:pt>
    <dgm:pt modelId="{24102E1F-80CC-425C-B057-25074FE6FCEC}" type="parTrans" cxnId="{BBC9138F-5F70-46F2-A7C2-0BF5CC6C70E4}">
      <dgm:prSet/>
      <dgm:spPr/>
      <dgm:t>
        <a:bodyPr/>
        <a:lstStyle/>
        <a:p>
          <a:endParaRPr lang="en-US"/>
        </a:p>
      </dgm:t>
    </dgm:pt>
    <dgm:pt modelId="{3732C095-D129-4E4C-B024-71CC4AC42BF3}" type="sibTrans" cxnId="{BBC9138F-5F70-46F2-A7C2-0BF5CC6C70E4}">
      <dgm:prSet/>
      <dgm:spPr/>
      <dgm:t>
        <a:bodyPr/>
        <a:lstStyle/>
        <a:p>
          <a:endParaRPr lang="en-US"/>
        </a:p>
      </dgm:t>
    </dgm:pt>
    <dgm:pt modelId="{E0EC4C1A-0C6F-4DD5-AE1B-521C2F27A4DC}">
      <dgm:prSet/>
      <dgm:spPr/>
      <dgm:t>
        <a:bodyPr/>
        <a:lstStyle/>
        <a:p>
          <a:endParaRPr lang="en-GB"/>
        </a:p>
      </dgm:t>
    </dgm:pt>
    <dgm:pt modelId="{92F643C9-699D-4FED-A658-F45F1E0FDA05}" type="parTrans" cxnId="{C1A0B090-E5D8-4A23-982B-B2745F38A3E0}">
      <dgm:prSet/>
      <dgm:spPr/>
      <dgm:t>
        <a:bodyPr/>
        <a:lstStyle/>
        <a:p>
          <a:endParaRPr lang="en-US"/>
        </a:p>
      </dgm:t>
    </dgm:pt>
    <dgm:pt modelId="{7201DE57-CFF7-4B13-B96D-FDE9619B60A2}" type="sibTrans" cxnId="{C1A0B090-E5D8-4A23-982B-B2745F38A3E0}">
      <dgm:prSet/>
      <dgm:spPr/>
      <dgm:t>
        <a:bodyPr/>
        <a:lstStyle/>
        <a:p>
          <a:endParaRPr lang="en-US"/>
        </a:p>
      </dgm:t>
    </dgm:pt>
    <dgm:pt modelId="{79859B93-45C5-4E16-8ACC-5A2B10A76889}">
      <dgm:prSet/>
      <dgm:spPr/>
      <dgm:t>
        <a:bodyPr/>
        <a:lstStyle/>
        <a:p>
          <a:endParaRPr lang="en-GB"/>
        </a:p>
      </dgm:t>
    </dgm:pt>
    <dgm:pt modelId="{9A9B8B12-B999-48F9-801F-9EB066789EDB}" type="parTrans" cxnId="{B63BDBD3-3A90-41F7-A30E-E018B040D0EA}">
      <dgm:prSet/>
      <dgm:spPr/>
      <dgm:t>
        <a:bodyPr/>
        <a:lstStyle/>
        <a:p>
          <a:endParaRPr lang="en-US"/>
        </a:p>
      </dgm:t>
    </dgm:pt>
    <dgm:pt modelId="{BE0D1A5C-9107-4505-AE0E-915AAAAD3422}" type="sibTrans" cxnId="{B63BDBD3-3A90-41F7-A30E-E018B040D0EA}">
      <dgm:prSet/>
      <dgm:spPr/>
      <dgm:t>
        <a:bodyPr/>
        <a:lstStyle/>
        <a:p>
          <a:endParaRPr lang="en-US"/>
        </a:p>
      </dgm:t>
    </dgm:pt>
    <dgm:pt modelId="{B65D526C-CB02-4E04-9EC6-32F22C64FE30}">
      <dgm:prSet/>
      <dgm:spPr/>
      <dgm:t>
        <a:bodyPr/>
        <a:lstStyle/>
        <a:p>
          <a:endParaRPr lang="en-GB"/>
        </a:p>
      </dgm:t>
    </dgm:pt>
    <dgm:pt modelId="{EA8D24BB-8FFD-4234-BC59-08229B369EC0}" type="parTrans" cxnId="{A59CD1CA-D252-402A-BAD0-06E1B12FAB0F}">
      <dgm:prSet/>
      <dgm:spPr/>
      <dgm:t>
        <a:bodyPr/>
        <a:lstStyle/>
        <a:p>
          <a:endParaRPr lang="en-US"/>
        </a:p>
      </dgm:t>
    </dgm:pt>
    <dgm:pt modelId="{88F9EC5C-2759-433D-9AEE-FF79C39F8021}" type="sibTrans" cxnId="{A59CD1CA-D252-402A-BAD0-06E1B12FAB0F}">
      <dgm:prSet/>
      <dgm:spPr/>
      <dgm:t>
        <a:bodyPr/>
        <a:lstStyle/>
        <a:p>
          <a:endParaRPr lang="en-US"/>
        </a:p>
      </dgm:t>
    </dgm:pt>
    <dgm:pt modelId="{B9E00933-B3DC-47D8-92C9-77AEB2465186}">
      <dgm:prSet custT="1"/>
      <dgm:spPr/>
      <dgm:t>
        <a:bodyPr/>
        <a:lstStyle/>
        <a:p>
          <a:r>
            <a:rPr lang="en-US" sz="1800" dirty="0">
              <a:latin typeface="Calibri" panose="020F0502020204030204" pitchFamily="34" charset="0"/>
              <a:ea typeface="Calibri" panose="020F0502020204030204" pitchFamily="34" charset="0"/>
              <a:cs typeface="Calibri" panose="020F0502020204030204" pitchFamily="34" charset="0"/>
            </a:rPr>
            <a:t>1. Wat</a:t>
          </a:r>
          <a:r>
            <a:rPr lang="en-US" sz="1800" baseline="0" dirty="0">
              <a:latin typeface="Calibri" panose="020F0502020204030204" pitchFamily="34" charset="0"/>
              <a:ea typeface="Calibri" panose="020F0502020204030204" pitchFamily="34" charset="0"/>
              <a:cs typeface="Calibri" panose="020F0502020204030204" pitchFamily="34" charset="0"/>
            </a:rPr>
            <a:t> </a:t>
          </a:r>
          <a:r>
            <a:rPr lang="en-US" sz="1800" baseline="0" dirty="0" err="1">
              <a:latin typeface="Calibri" panose="020F0502020204030204" pitchFamily="34" charset="0"/>
              <a:ea typeface="Calibri" panose="020F0502020204030204" pitchFamily="34" charset="0"/>
              <a:cs typeface="Calibri" panose="020F0502020204030204" pitchFamily="34" charset="0"/>
            </a:rPr>
            <a:t>wil</a:t>
          </a:r>
          <a:r>
            <a:rPr lang="en-US" sz="1800" baseline="0" dirty="0">
              <a:latin typeface="Calibri" panose="020F0502020204030204" pitchFamily="34" charset="0"/>
              <a:ea typeface="Calibri" panose="020F0502020204030204" pitchFamily="34" charset="0"/>
              <a:cs typeface="Calibri" panose="020F0502020204030204" pitchFamily="34" charset="0"/>
            </a:rPr>
            <a:t> je </a:t>
          </a:r>
          <a:r>
            <a:rPr lang="en-US" sz="1800" baseline="0" dirty="0" err="1">
              <a:latin typeface="Calibri" panose="020F0502020204030204" pitchFamily="34" charset="0"/>
              <a:ea typeface="Calibri" panose="020F0502020204030204" pitchFamily="34" charset="0"/>
              <a:cs typeface="Calibri" panose="020F0502020204030204" pitchFamily="34" charset="0"/>
            </a:rPr>
            <a:t>onthouden</a:t>
          </a:r>
          <a:r>
            <a:rPr lang="en-US" sz="1800" baseline="0" dirty="0">
              <a:latin typeface="Calibri" panose="020F0502020204030204" pitchFamily="34" charset="0"/>
              <a:ea typeface="Calibri" panose="020F0502020204030204" pitchFamily="34" charset="0"/>
              <a:cs typeface="Calibri" panose="020F0502020204030204" pitchFamily="34" charset="0"/>
            </a:rPr>
            <a:t>?</a:t>
          </a:r>
        </a:p>
        <a:p>
          <a:r>
            <a:rPr lang="en-US" sz="1800" baseline="0" dirty="0">
              <a:latin typeface="Calibri" panose="020F0502020204030204" pitchFamily="34" charset="0"/>
              <a:ea typeface="Calibri" panose="020F0502020204030204" pitchFamily="34" charset="0"/>
              <a:cs typeface="Calibri" panose="020F0502020204030204" pitchFamily="34" charset="0"/>
            </a:rPr>
            <a:t>2. Wat </a:t>
          </a:r>
          <a:r>
            <a:rPr lang="en-US" sz="1800" baseline="0" dirty="0" err="1">
              <a:latin typeface="Calibri" panose="020F0502020204030204" pitchFamily="34" charset="0"/>
              <a:ea typeface="Calibri" panose="020F0502020204030204" pitchFamily="34" charset="0"/>
              <a:cs typeface="Calibri" panose="020F0502020204030204" pitchFamily="34" charset="0"/>
            </a:rPr>
            <a:t>wil</a:t>
          </a:r>
          <a:r>
            <a:rPr lang="en-US" sz="1800" baseline="0" dirty="0">
              <a:latin typeface="Calibri" panose="020F0502020204030204" pitchFamily="34" charset="0"/>
              <a:ea typeface="Calibri" panose="020F0502020204030204" pitchFamily="34" charset="0"/>
              <a:cs typeface="Calibri" panose="020F0502020204030204" pitchFamily="34" charset="0"/>
            </a:rPr>
            <a:t> je </a:t>
          </a:r>
          <a:r>
            <a:rPr lang="en-US" sz="1800" baseline="0" dirty="0" err="1">
              <a:latin typeface="Calibri" panose="020F0502020204030204" pitchFamily="34" charset="0"/>
              <a:ea typeface="Calibri" panose="020F0502020204030204" pitchFamily="34" charset="0"/>
              <a:cs typeface="Calibri" panose="020F0502020204030204" pitchFamily="34" charset="0"/>
            </a:rPr>
            <a:t>aan</a:t>
          </a:r>
          <a:r>
            <a:rPr lang="en-US" sz="1800" baseline="0" dirty="0">
              <a:latin typeface="Calibri" panose="020F0502020204030204" pitchFamily="34" charset="0"/>
              <a:ea typeface="Calibri" panose="020F0502020204030204" pitchFamily="34" charset="0"/>
              <a:cs typeface="Calibri" panose="020F0502020204030204" pitchFamily="34" charset="0"/>
            </a:rPr>
            <a:t> </a:t>
          </a:r>
          <a:r>
            <a:rPr lang="en-US" sz="1800" baseline="0" dirty="0" err="1">
              <a:latin typeface="Calibri" panose="020F0502020204030204" pitchFamily="34" charset="0"/>
              <a:ea typeface="Calibri" panose="020F0502020204030204" pitchFamily="34" charset="0"/>
              <a:cs typeface="Calibri" panose="020F0502020204030204" pitchFamily="34" charset="0"/>
            </a:rPr>
            <a:t>iemand</a:t>
          </a:r>
          <a:r>
            <a:rPr lang="en-US" sz="1800" baseline="0" dirty="0">
              <a:latin typeface="Calibri" panose="020F0502020204030204" pitchFamily="34" charset="0"/>
              <a:ea typeface="Calibri" panose="020F0502020204030204" pitchFamily="34" charset="0"/>
              <a:cs typeface="Calibri" panose="020F0502020204030204" pitchFamily="34" charset="0"/>
            </a:rPr>
            <a:t> </a:t>
          </a:r>
          <a:r>
            <a:rPr lang="en-US" sz="1800" baseline="0" dirty="0" err="1">
              <a:latin typeface="Calibri" panose="020F0502020204030204" pitchFamily="34" charset="0"/>
              <a:ea typeface="Calibri" panose="020F0502020204030204" pitchFamily="34" charset="0"/>
              <a:cs typeface="Calibri" panose="020F0502020204030204" pitchFamily="34" charset="0"/>
            </a:rPr>
            <a:t>anders</a:t>
          </a:r>
          <a:r>
            <a:rPr lang="en-US" sz="1800" baseline="0" dirty="0">
              <a:latin typeface="Calibri" panose="020F0502020204030204" pitchFamily="34" charset="0"/>
              <a:ea typeface="Calibri" panose="020F0502020204030204" pitchFamily="34" charset="0"/>
              <a:cs typeface="Calibri" panose="020F0502020204030204" pitchFamily="34" charset="0"/>
            </a:rPr>
            <a:t> </a:t>
          </a:r>
          <a:r>
            <a:rPr lang="en-US" sz="1800" baseline="0" dirty="0" err="1">
              <a:latin typeface="Calibri" panose="020F0502020204030204" pitchFamily="34" charset="0"/>
              <a:ea typeface="Calibri" panose="020F0502020204030204" pitchFamily="34" charset="0"/>
              <a:cs typeface="Calibri" panose="020F0502020204030204" pitchFamily="34" charset="0"/>
            </a:rPr>
            <a:t>vertellen</a:t>
          </a:r>
          <a:r>
            <a:rPr lang="en-US" sz="1800" baseline="0" dirty="0">
              <a:latin typeface="Calibri" panose="020F0502020204030204" pitchFamily="34" charset="0"/>
              <a:ea typeface="Calibri" panose="020F0502020204030204" pitchFamily="34" charset="0"/>
              <a:cs typeface="Calibri" panose="020F0502020204030204" pitchFamily="34" charset="0"/>
            </a:rPr>
            <a:t>?</a:t>
          </a:r>
        </a:p>
        <a:p>
          <a:r>
            <a:rPr lang="en-US" sz="1800" dirty="0">
              <a:latin typeface="Calibri" panose="020F0502020204030204" pitchFamily="34" charset="0"/>
              <a:ea typeface="Calibri" panose="020F0502020204030204" pitchFamily="34" charset="0"/>
              <a:cs typeface="Calibri" panose="020F0502020204030204" pitchFamily="34" charset="0"/>
            </a:rPr>
            <a:t>3. </a:t>
          </a:r>
          <a:r>
            <a:rPr lang="en-US" sz="1800" dirty="0" err="1">
              <a:latin typeface="Calibri" panose="020F0502020204030204" pitchFamily="34" charset="0"/>
              <a:ea typeface="Calibri" panose="020F0502020204030204" pitchFamily="34" charset="0"/>
              <a:cs typeface="Calibri" panose="020F0502020204030204" pitchFamily="34" charset="0"/>
            </a:rPr>
            <a:t>Waar</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heb</a:t>
          </a:r>
          <a:r>
            <a:rPr lang="en-US" sz="1800" dirty="0">
              <a:latin typeface="Calibri" panose="020F0502020204030204" pitchFamily="34" charset="0"/>
              <a:ea typeface="Calibri" panose="020F0502020204030204" pitchFamily="34" charset="0"/>
              <a:cs typeface="Calibri" panose="020F0502020204030204" pitchFamily="34" charset="0"/>
            </a:rPr>
            <a:t> je </a:t>
          </a:r>
          <a:r>
            <a:rPr lang="en-US" sz="1800" dirty="0" err="1">
              <a:latin typeface="Calibri" panose="020F0502020204030204" pitchFamily="34" charset="0"/>
              <a:ea typeface="Calibri" panose="020F0502020204030204" pitchFamily="34" charset="0"/>
              <a:cs typeface="Calibri" panose="020F0502020204030204" pitchFamily="34" charset="0"/>
            </a:rPr>
            <a:t>vragen</a:t>
          </a:r>
          <a:r>
            <a:rPr lang="en-US" sz="1800" dirty="0">
              <a:latin typeface="Calibri" panose="020F0502020204030204" pitchFamily="34" charset="0"/>
              <a:ea typeface="Calibri" panose="020F0502020204030204" pitchFamily="34" charset="0"/>
              <a:cs typeface="Calibri" panose="020F0502020204030204" pitchFamily="34" charset="0"/>
            </a:rPr>
            <a:t> over </a:t>
          </a:r>
          <a:r>
            <a:rPr lang="en-US" sz="1800" dirty="0" err="1">
              <a:latin typeface="Calibri" panose="020F0502020204030204" pitchFamily="34" charset="0"/>
              <a:ea typeface="Calibri" panose="020F0502020204030204" pitchFamily="34" charset="0"/>
              <a:cs typeface="Calibri" panose="020F0502020204030204" pitchFamily="34" charset="0"/>
            </a:rPr>
            <a:t>en</a:t>
          </a:r>
          <a:r>
            <a:rPr lang="en-US" sz="1800" dirty="0">
              <a:latin typeface="Calibri" panose="020F0502020204030204" pitchFamily="34" charset="0"/>
              <a:ea typeface="Calibri" panose="020F0502020204030204" pitchFamily="34" charset="0"/>
              <a:cs typeface="Calibri" panose="020F0502020204030204" pitchFamily="34" charset="0"/>
            </a:rPr>
            <a:t> hoe </a:t>
          </a:r>
          <a:r>
            <a:rPr lang="en-US" sz="1800" dirty="0" err="1">
              <a:latin typeface="Calibri" panose="020F0502020204030204" pitchFamily="34" charset="0"/>
              <a:ea typeface="Calibri" panose="020F0502020204030204" pitchFamily="34" charset="0"/>
              <a:cs typeface="Calibri" panose="020F0502020204030204" pitchFamily="34" charset="0"/>
            </a:rPr>
            <a:t>kun</a:t>
          </a:r>
          <a:r>
            <a:rPr lang="en-US" sz="1800" dirty="0">
              <a:latin typeface="Calibri" panose="020F0502020204030204" pitchFamily="34" charset="0"/>
              <a:ea typeface="Calibri" panose="020F0502020204030204" pitchFamily="34" charset="0"/>
              <a:cs typeface="Calibri" panose="020F0502020204030204" pitchFamily="34" charset="0"/>
            </a:rPr>
            <a:t> je die </a:t>
          </a:r>
          <a:r>
            <a:rPr lang="en-US" sz="1800" dirty="0" err="1">
              <a:latin typeface="Calibri" panose="020F0502020204030204" pitchFamily="34" charset="0"/>
              <a:ea typeface="Calibri" panose="020F0502020204030204" pitchFamily="34" charset="0"/>
              <a:cs typeface="Calibri" panose="020F0502020204030204" pitchFamily="34" charset="0"/>
            </a:rPr>
            <a:t>beantwoorden</a:t>
          </a:r>
          <a:r>
            <a:rPr lang="en-US" sz="1800" dirty="0">
              <a:latin typeface="Calibri" panose="020F0502020204030204" pitchFamily="34" charset="0"/>
              <a:ea typeface="Calibri" panose="020F0502020204030204" pitchFamily="34" charset="0"/>
              <a:cs typeface="Calibri" panose="020F0502020204030204" pitchFamily="34" charset="0"/>
            </a:rPr>
            <a:t> met </a:t>
          </a:r>
          <a:r>
            <a:rPr lang="en-US" sz="1800" dirty="0" err="1">
              <a:latin typeface="Calibri" panose="020F0502020204030204" pitchFamily="34" charset="0"/>
              <a:ea typeface="Calibri" panose="020F0502020204030204" pitchFamily="34" charset="0"/>
              <a:cs typeface="Calibri" panose="020F0502020204030204" pitchFamily="34" charset="0"/>
            </a:rPr>
            <a:t>elkaar</a:t>
          </a:r>
          <a:r>
            <a:rPr lang="en-US" sz="1800" dirty="0">
              <a:latin typeface="Calibri" panose="020F0502020204030204" pitchFamily="34" charset="0"/>
              <a:ea typeface="Calibri" panose="020F0502020204030204" pitchFamily="34" charset="0"/>
              <a:cs typeface="Calibri" panose="020F0502020204030204" pitchFamily="34" charset="0"/>
            </a:rPr>
            <a:t>? </a:t>
          </a:r>
        </a:p>
      </dgm:t>
    </dgm:pt>
    <dgm:pt modelId="{7B7F448F-48B7-4E02-9762-CA7CC3AEF231}" type="parTrans" cxnId="{33941B26-6AE7-46C5-9653-BB01B6AD87E5}">
      <dgm:prSet/>
      <dgm:spPr/>
      <dgm:t>
        <a:bodyPr/>
        <a:lstStyle/>
        <a:p>
          <a:endParaRPr lang="en-US"/>
        </a:p>
      </dgm:t>
    </dgm:pt>
    <dgm:pt modelId="{317FBB7F-7279-4BC5-9575-84E33ECEF9F9}" type="sibTrans" cxnId="{33941B26-6AE7-46C5-9653-BB01B6AD87E5}">
      <dgm:prSet/>
      <dgm:spPr/>
      <dgm:t>
        <a:bodyPr/>
        <a:lstStyle/>
        <a:p>
          <a:endParaRPr lang="en-US"/>
        </a:p>
      </dgm:t>
    </dgm:pt>
    <dgm:pt modelId="{5F6F0703-8968-448D-8AFD-FBECDF7FA0AA}" type="pres">
      <dgm:prSet presAssocID="{0F92A7A4-9412-4DD2-96D9-89C9A6B6335E}" presName="root" presStyleCnt="0">
        <dgm:presLayoutVars>
          <dgm:dir/>
          <dgm:resizeHandles val="exact"/>
        </dgm:presLayoutVars>
      </dgm:prSet>
      <dgm:spPr/>
    </dgm:pt>
    <dgm:pt modelId="{4A3F043B-716C-40CE-BA50-D0E76380356C}" type="pres">
      <dgm:prSet presAssocID="{E4EAF47C-4C67-4CEB-8828-FBF7905E7F33}" presName="compNode" presStyleCnt="0"/>
      <dgm:spPr/>
    </dgm:pt>
    <dgm:pt modelId="{DD482C3C-12BA-4F1A-AF54-9890885B7198}" type="pres">
      <dgm:prSet presAssocID="{E4EAF47C-4C67-4CEB-8828-FBF7905E7F33}" presName="iconRect" presStyleLbl="node1" presStyleIdx="0" presStyleCnt="2" custLinFactX="-100000" custLinFactY="61989" custLinFactNeighborX="-141160"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
        </a:ext>
      </dgm:extLst>
    </dgm:pt>
    <dgm:pt modelId="{E9466FAA-F16F-4353-B0F4-000CC0DF0B86}" type="pres">
      <dgm:prSet presAssocID="{E4EAF47C-4C67-4CEB-8828-FBF7905E7F33}" presName="spaceRect" presStyleCnt="0"/>
      <dgm:spPr/>
    </dgm:pt>
    <dgm:pt modelId="{D03910D2-AC5F-418C-A4FB-6C5C8B0EAEAC}" type="pres">
      <dgm:prSet presAssocID="{E4EAF47C-4C67-4CEB-8828-FBF7905E7F33}" presName="textRect" presStyleLbl="revTx" presStyleIdx="0" presStyleCnt="2" custScaleX="125554">
        <dgm:presLayoutVars>
          <dgm:chMax val="1"/>
          <dgm:chPref val="1"/>
        </dgm:presLayoutVars>
      </dgm:prSet>
      <dgm:spPr/>
    </dgm:pt>
    <dgm:pt modelId="{7C9E42F9-91BB-4167-BEE0-E9A3DF3D8F7B}" type="pres">
      <dgm:prSet presAssocID="{3732C095-D129-4E4C-B024-71CC4AC42BF3}" presName="sibTrans" presStyleCnt="0"/>
      <dgm:spPr/>
    </dgm:pt>
    <dgm:pt modelId="{D926AB22-0FE8-4880-BDD1-5D643AB775B7}" type="pres">
      <dgm:prSet presAssocID="{B9E00933-B3DC-47D8-92C9-77AEB2465186}" presName="compNode" presStyleCnt="0"/>
      <dgm:spPr/>
    </dgm:pt>
    <dgm:pt modelId="{85031596-856F-4F35-B569-737A768A5AA4}" type="pres">
      <dgm:prSet presAssocID="{B9E00933-B3DC-47D8-92C9-77AEB2465186}" presName="iconRect" presStyleLbl="node1" presStyleIdx="1" presStyleCnt="2" custScaleX="147893" custScaleY="187738" custLinFactX="100000" custLinFactY="80447" custLinFactNeighborX="121100" custLinFactNeighborY="100000"/>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dgm:spPr>
    </dgm:pt>
    <dgm:pt modelId="{88AC7527-5D68-4C90-8171-04201E8AA00E}" type="pres">
      <dgm:prSet presAssocID="{B9E00933-B3DC-47D8-92C9-77AEB2465186}" presName="spaceRect" presStyleCnt="0"/>
      <dgm:spPr/>
    </dgm:pt>
    <dgm:pt modelId="{194EA670-EA13-4A7A-9D86-3D432A516033}" type="pres">
      <dgm:prSet presAssocID="{B9E00933-B3DC-47D8-92C9-77AEB2465186}" presName="textRect" presStyleLbl="revTx" presStyleIdx="1" presStyleCnt="2" custScaleX="105520" custScaleY="134804" custLinFactY="-27040" custLinFactNeighborX="-5478" custLinFactNeighborY="-100000">
        <dgm:presLayoutVars>
          <dgm:chMax val="1"/>
          <dgm:chPref val="1"/>
        </dgm:presLayoutVars>
      </dgm:prSet>
      <dgm:spPr/>
    </dgm:pt>
  </dgm:ptLst>
  <dgm:cxnLst>
    <dgm:cxn modelId="{33941B26-6AE7-46C5-9653-BB01B6AD87E5}" srcId="{0F92A7A4-9412-4DD2-96D9-89C9A6B6335E}" destId="{B9E00933-B3DC-47D8-92C9-77AEB2465186}" srcOrd="1" destOrd="0" parTransId="{7B7F448F-48B7-4E02-9762-CA7CC3AEF231}" sibTransId="{317FBB7F-7279-4BC5-9575-84E33ECEF9F9}"/>
    <dgm:cxn modelId="{A2ABEC63-6320-460E-A91E-E91224BE2C3D}" type="presOf" srcId="{E4EAF47C-4C67-4CEB-8828-FBF7905E7F33}" destId="{D03910D2-AC5F-418C-A4FB-6C5C8B0EAEAC}" srcOrd="0" destOrd="0" presId="urn:microsoft.com/office/officeart/2018/2/layout/IconLabelList"/>
    <dgm:cxn modelId="{BF7FBB44-C9A7-4AB4-BE52-739312F0740F}" type="presOf" srcId="{0F92A7A4-9412-4DD2-96D9-89C9A6B6335E}" destId="{5F6F0703-8968-448D-8AFD-FBECDF7FA0AA}" srcOrd="0" destOrd="0" presId="urn:microsoft.com/office/officeart/2018/2/layout/IconLabelList"/>
    <dgm:cxn modelId="{BBC9138F-5F70-46F2-A7C2-0BF5CC6C70E4}" srcId="{0F92A7A4-9412-4DD2-96D9-89C9A6B6335E}" destId="{E4EAF47C-4C67-4CEB-8828-FBF7905E7F33}" srcOrd="0" destOrd="0" parTransId="{24102E1F-80CC-425C-B057-25074FE6FCEC}" sibTransId="{3732C095-D129-4E4C-B024-71CC4AC42BF3}"/>
    <dgm:cxn modelId="{C1A0B090-E5D8-4A23-982B-B2745F38A3E0}" srcId="{E4EAF47C-4C67-4CEB-8828-FBF7905E7F33}" destId="{E0EC4C1A-0C6F-4DD5-AE1B-521C2F27A4DC}" srcOrd="0" destOrd="0" parTransId="{92F643C9-699D-4FED-A658-F45F1E0FDA05}" sibTransId="{7201DE57-CFF7-4B13-B96D-FDE9619B60A2}"/>
    <dgm:cxn modelId="{FA5098A3-850B-4DA7-AD8C-317C54CA96A6}" type="presOf" srcId="{B9E00933-B3DC-47D8-92C9-77AEB2465186}" destId="{194EA670-EA13-4A7A-9D86-3D432A516033}" srcOrd="0" destOrd="0" presId="urn:microsoft.com/office/officeart/2018/2/layout/IconLabelList"/>
    <dgm:cxn modelId="{A59CD1CA-D252-402A-BAD0-06E1B12FAB0F}" srcId="{E4EAF47C-4C67-4CEB-8828-FBF7905E7F33}" destId="{B65D526C-CB02-4E04-9EC6-32F22C64FE30}" srcOrd="2" destOrd="0" parTransId="{EA8D24BB-8FFD-4234-BC59-08229B369EC0}" sibTransId="{88F9EC5C-2759-433D-9AEE-FF79C39F8021}"/>
    <dgm:cxn modelId="{B63BDBD3-3A90-41F7-A30E-E018B040D0EA}" srcId="{E4EAF47C-4C67-4CEB-8828-FBF7905E7F33}" destId="{79859B93-45C5-4E16-8ACC-5A2B10A76889}" srcOrd="1" destOrd="0" parTransId="{9A9B8B12-B999-48F9-801F-9EB066789EDB}" sibTransId="{BE0D1A5C-9107-4505-AE0E-915AAAAD3422}"/>
    <dgm:cxn modelId="{12642557-23AF-41CF-ADB2-7F9C4B7FC1E9}" type="presParOf" srcId="{5F6F0703-8968-448D-8AFD-FBECDF7FA0AA}" destId="{4A3F043B-716C-40CE-BA50-D0E76380356C}" srcOrd="0" destOrd="0" presId="urn:microsoft.com/office/officeart/2018/2/layout/IconLabelList"/>
    <dgm:cxn modelId="{A7E540EC-3D68-43E6-A0F2-618012A5160F}" type="presParOf" srcId="{4A3F043B-716C-40CE-BA50-D0E76380356C}" destId="{DD482C3C-12BA-4F1A-AF54-9890885B7198}" srcOrd="0" destOrd="0" presId="urn:microsoft.com/office/officeart/2018/2/layout/IconLabelList"/>
    <dgm:cxn modelId="{307D9C39-B23E-4C0A-BE3D-1135BC92DCC7}" type="presParOf" srcId="{4A3F043B-716C-40CE-BA50-D0E76380356C}" destId="{E9466FAA-F16F-4353-B0F4-000CC0DF0B86}" srcOrd="1" destOrd="0" presId="urn:microsoft.com/office/officeart/2018/2/layout/IconLabelList"/>
    <dgm:cxn modelId="{156396D9-16CC-450A-91D6-D62DFC6D3740}" type="presParOf" srcId="{4A3F043B-716C-40CE-BA50-D0E76380356C}" destId="{D03910D2-AC5F-418C-A4FB-6C5C8B0EAEAC}" srcOrd="2" destOrd="0" presId="urn:microsoft.com/office/officeart/2018/2/layout/IconLabelList"/>
    <dgm:cxn modelId="{9E649BA6-F5A8-458E-BD58-301AD6CB93D4}" type="presParOf" srcId="{5F6F0703-8968-448D-8AFD-FBECDF7FA0AA}" destId="{7C9E42F9-91BB-4167-BEE0-E9A3DF3D8F7B}" srcOrd="1" destOrd="0" presId="urn:microsoft.com/office/officeart/2018/2/layout/IconLabelList"/>
    <dgm:cxn modelId="{6B0CC050-6D71-4350-B19D-FBD603A6B35B}" type="presParOf" srcId="{5F6F0703-8968-448D-8AFD-FBECDF7FA0AA}" destId="{D926AB22-0FE8-4880-BDD1-5D643AB775B7}" srcOrd="2" destOrd="0" presId="urn:microsoft.com/office/officeart/2018/2/layout/IconLabelList"/>
    <dgm:cxn modelId="{ADAF8920-7886-4F7E-926C-DF12E0E85D73}" type="presParOf" srcId="{D926AB22-0FE8-4880-BDD1-5D643AB775B7}" destId="{85031596-856F-4F35-B569-737A768A5AA4}" srcOrd="0" destOrd="0" presId="urn:microsoft.com/office/officeart/2018/2/layout/IconLabelList"/>
    <dgm:cxn modelId="{800C8354-31FC-4EB5-AD73-FAC14BF2D1D7}" type="presParOf" srcId="{D926AB22-0FE8-4880-BDD1-5D643AB775B7}" destId="{88AC7527-5D68-4C90-8171-04201E8AA00E}" srcOrd="1" destOrd="0" presId="urn:microsoft.com/office/officeart/2018/2/layout/IconLabelList"/>
    <dgm:cxn modelId="{2D62EEB9-1216-4237-9E23-131306EFA7E4}" type="presParOf" srcId="{D926AB22-0FE8-4880-BDD1-5D643AB775B7}" destId="{194EA670-EA13-4A7A-9D86-3D432A516033}"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57313E-8CD3-4435-871B-BC49D410350F}" type="doc">
      <dgm:prSet loTypeId="urn:microsoft.com/office/officeart/2005/8/layout/pList2" loCatId="list" qsTypeId="urn:microsoft.com/office/officeart/2005/8/quickstyle/simple1" qsCatId="simple" csTypeId="urn:microsoft.com/office/officeart/2005/8/colors/accent1_2" csCatId="accent1" phldr="1"/>
      <dgm:spPr/>
    </dgm:pt>
    <dgm:pt modelId="{1EFD4DAB-90B3-4499-8156-518BC4F68FC0}">
      <dgm:prSet phldrT="[Text]"/>
      <dgm:spPr/>
      <dgm:t>
        <a:bodyPr/>
        <a:lstStyle/>
        <a:p>
          <a:r>
            <a:rPr lang="nl-NL" dirty="0"/>
            <a:t>Probleem </a:t>
          </a:r>
          <a:endParaRPr lang="en-GB" dirty="0"/>
        </a:p>
      </dgm:t>
    </dgm:pt>
    <dgm:pt modelId="{8CD3EE18-754F-48C5-B6FB-8B1995D3C9E7}" type="parTrans" cxnId="{31D1FCA7-054B-4985-A618-22284335845D}">
      <dgm:prSet/>
      <dgm:spPr/>
      <dgm:t>
        <a:bodyPr/>
        <a:lstStyle/>
        <a:p>
          <a:endParaRPr lang="en-GB"/>
        </a:p>
      </dgm:t>
    </dgm:pt>
    <dgm:pt modelId="{9BB41598-0F33-40C6-B9F4-D60EF80EF056}" type="sibTrans" cxnId="{31D1FCA7-054B-4985-A618-22284335845D}">
      <dgm:prSet/>
      <dgm:spPr/>
      <dgm:t>
        <a:bodyPr/>
        <a:lstStyle/>
        <a:p>
          <a:endParaRPr lang="en-GB"/>
        </a:p>
      </dgm:t>
    </dgm:pt>
    <dgm:pt modelId="{654CA5DA-DCCD-4E77-A3DE-0A456A86D78D}">
      <dgm:prSet phldrT="[Text]"/>
      <dgm:spPr/>
      <dgm:t>
        <a:bodyPr/>
        <a:lstStyle/>
        <a:p>
          <a:r>
            <a:rPr lang="nl-NL" dirty="0"/>
            <a:t>Oplossing </a:t>
          </a:r>
          <a:endParaRPr lang="en-GB" dirty="0"/>
        </a:p>
      </dgm:t>
    </dgm:pt>
    <dgm:pt modelId="{3F0BBDC2-DA45-4D5F-BE06-3B9F9FFAC387}" type="parTrans" cxnId="{97691A75-0167-49E9-B841-825BC3F84675}">
      <dgm:prSet/>
      <dgm:spPr/>
      <dgm:t>
        <a:bodyPr/>
        <a:lstStyle/>
        <a:p>
          <a:endParaRPr lang="en-GB"/>
        </a:p>
      </dgm:t>
    </dgm:pt>
    <dgm:pt modelId="{7D6EACDB-D61F-488B-84F2-3A6FABD35F67}" type="sibTrans" cxnId="{97691A75-0167-49E9-B841-825BC3F84675}">
      <dgm:prSet/>
      <dgm:spPr/>
      <dgm:t>
        <a:bodyPr/>
        <a:lstStyle/>
        <a:p>
          <a:endParaRPr lang="en-GB"/>
        </a:p>
      </dgm:t>
    </dgm:pt>
    <dgm:pt modelId="{D1A635F2-5A01-4812-BB7D-72935575CAC6}">
      <dgm:prSet phldrT="[Text]"/>
      <dgm:spPr/>
      <dgm:t>
        <a:bodyPr/>
        <a:lstStyle/>
        <a:p>
          <a:r>
            <a:rPr lang="nl-NL" dirty="0"/>
            <a:t>Tool </a:t>
          </a:r>
          <a:endParaRPr lang="en-GB" dirty="0"/>
        </a:p>
      </dgm:t>
    </dgm:pt>
    <dgm:pt modelId="{CEC5D5BB-F72E-4C96-9FF4-617069B741C2}" type="parTrans" cxnId="{AC5C4897-00AB-442B-84F0-9A520598ADE2}">
      <dgm:prSet/>
      <dgm:spPr/>
      <dgm:t>
        <a:bodyPr/>
        <a:lstStyle/>
        <a:p>
          <a:endParaRPr lang="en-GB"/>
        </a:p>
      </dgm:t>
    </dgm:pt>
    <dgm:pt modelId="{D64D7FB4-BE76-4F6D-AAB9-3883CAA1DCA9}" type="sibTrans" cxnId="{AC5C4897-00AB-442B-84F0-9A520598ADE2}">
      <dgm:prSet/>
      <dgm:spPr/>
      <dgm:t>
        <a:bodyPr/>
        <a:lstStyle/>
        <a:p>
          <a:endParaRPr lang="en-GB"/>
        </a:p>
      </dgm:t>
    </dgm:pt>
    <dgm:pt modelId="{B7050168-5AA2-4A26-A8AE-CD8DD621643D}" type="pres">
      <dgm:prSet presAssocID="{3957313E-8CD3-4435-871B-BC49D410350F}" presName="Name0" presStyleCnt="0">
        <dgm:presLayoutVars>
          <dgm:dir/>
          <dgm:resizeHandles val="exact"/>
        </dgm:presLayoutVars>
      </dgm:prSet>
      <dgm:spPr/>
    </dgm:pt>
    <dgm:pt modelId="{4B8F80A4-5AD3-429B-8423-2272F1B1E16D}" type="pres">
      <dgm:prSet presAssocID="{3957313E-8CD3-4435-871B-BC49D410350F}" presName="bkgdShp" presStyleLbl="alignAccFollowNode1" presStyleIdx="0" presStyleCnt="1"/>
      <dgm:spPr/>
    </dgm:pt>
    <dgm:pt modelId="{C87D27C1-C6EA-44C5-ACE3-3BA45DA77C06}" type="pres">
      <dgm:prSet presAssocID="{3957313E-8CD3-4435-871B-BC49D410350F}" presName="linComp" presStyleCnt="0"/>
      <dgm:spPr/>
    </dgm:pt>
    <dgm:pt modelId="{CFE5BC7B-5331-4C47-8B0B-ED84E65CB05E}" type="pres">
      <dgm:prSet presAssocID="{1EFD4DAB-90B3-4499-8156-518BC4F68FC0}" presName="compNode" presStyleCnt="0"/>
      <dgm:spPr/>
    </dgm:pt>
    <dgm:pt modelId="{667C1DB8-C316-4C86-A970-E7DB41D18B20}" type="pres">
      <dgm:prSet presAssocID="{1EFD4DAB-90B3-4499-8156-518BC4F68FC0}" presName="node" presStyleLbl="node1" presStyleIdx="0" presStyleCnt="3">
        <dgm:presLayoutVars>
          <dgm:bulletEnabled val="1"/>
        </dgm:presLayoutVars>
      </dgm:prSet>
      <dgm:spPr/>
    </dgm:pt>
    <dgm:pt modelId="{3D795A0E-B6F8-42F7-9050-0F978AB0B724}" type="pres">
      <dgm:prSet presAssocID="{1EFD4DAB-90B3-4499-8156-518BC4F68FC0}" presName="invisiNode" presStyleLbl="node1" presStyleIdx="0" presStyleCnt="3"/>
      <dgm:spPr/>
    </dgm:pt>
    <dgm:pt modelId="{C445A0B0-E995-4BC0-9362-970AE4DC9890}" type="pres">
      <dgm:prSet presAssocID="{1EFD4DAB-90B3-4499-8156-518BC4F68FC0}"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ED2F1B7E-70DF-453A-80C6-B77C45D82219}" type="pres">
      <dgm:prSet presAssocID="{9BB41598-0F33-40C6-B9F4-D60EF80EF056}" presName="sibTrans" presStyleLbl="sibTrans2D1" presStyleIdx="0" presStyleCnt="0"/>
      <dgm:spPr/>
    </dgm:pt>
    <dgm:pt modelId="{0BE6875B-A463-4CC0-9A20-3E5363B2555D}" type="pres">
      <dgm:prSet presAssocID="{654CA5DA-DCCD-4E77-A3DE-0A456A86D78D}" presName="compNode" presStyleCnt="0"/>
      <dgm:spPr/>
    </dgm:pt>
    <dgm:pt modelId="{08CAFCFC-674D-4BC6-8D8A-C85FD7E5038E}" type="pres">
      <dgm:prSet presAssocID="{654CA5DA-DCCD-4E77-A3DE-0A456A86D78D}" presName="node" presStyleLbl="node1" presStyleIdx="1" presStyleCnt="3">
        <dgm:presLayoutVars>
          <dgm:bulletEnabled val="1"/>
        </dgm:presLayoutVars>
      </dgm:prSet>
      <dgm:spPr/>
    </dgm:pt>
    <dgm:pt modelId="{70F5B136-D710-46D7-AD50-80A1421A4B49}" type="pres">
      <dgm:prSet presAssocID="{654CA5DA-DCCD-4E77-A3DE-0A456A86D78D}" presName="invisiNode" presStyleLbl="node1" presStyleIdx="1" presStyleCnt="3"/>
      <dgm:spPr/>
    </dgm:pt>
    <dgm:pt modelId="{3292038F-C4D7-4469-ACB0-BF51918535AC}" type="pres">
      <dgm:prSet presAssocID="{654CA5DA-DCCD-4E77-A3DE-0A456A86D78D}"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5B089E20-B946-4C0F-B1F2-0979D959C2B9}" type="pres">
      <dgm:prSet presAssocID="{7D6EACDB-D61F-488B-84F2-3A6FABD35F67}" presName="sibTrans" presStyleLbl="sibTrans2D1" presStyleIdx="0" presStyleCnt="0"/>
      <dgm:spPr/>
    </dgm:pt>
    <dgm:pt modelId="{305B6419-0B0F-4F1B-B1D9-6CDFFC5300B8}" type="pres">
      <dgm:prSet presAssocID="{D1A635F2-5A01-4812-BB7D-72935575CAC6}" presName="compNode" presStyleCnt="0"/>
      <dgm:spPr/>
    </dgm:pt>
    <dgm:pt modelId="{99C3D743-0E2A-4F97-AD36-778B094E930D}" type="pres">
      <dgm:prSet presAssocID="{D1A635F2-5A01-4812-BB7D-72935575CAC6}" presName="node" presStyleLbl="node1" presStyleIdx="2" presStyleCnt="3">
        <dgm:presLayoutVars>
          <dgm:bulletEnabled val="1"/>
        </dgm:presLayoutVars>
      </dgm:prSet>
      <dgm:spPr/>
    </dgm:pt>
    <dgm:pt modelId="{A638D869-E1B8-41A3-8FF2-0622AF473E03}" type="pres">
      <dgm:prSet presAssocID="{D1A635F2-5A01-4812-BB7D-72935575CAC6}" presName="invisiNode" presStyleLbl="node1" presStyleIdx="2" presStyleCnt="3"/>
      <dgm:spPr/>
    </dgm:pt>
    <dgm:pt modelId="{53FEDD4B-5EB8-4E70-9B7E-B21D1C22F93D}" type="pres">
      <dgm:prSet presAssocID="{D1A635F2-5A01-4812-BB7D-72935575CAC6}"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7000" b="-17000"/>
          </a:stretch>
        </a:blipFill>
      </dgm:spPr>
    </dgm:pt>
  </dgm:ptLst>
  <dgm:cxnLst>
    <dgm:cxn modelId="{4298310D-6DC7-4874-874D-84B3CECCD10D}" type="presOf" srcId="{1EFD4DAB-90B3-4499-8156-518BC4F68FC0}" destId="{667C1DB8-C316-4C86-A970-E7DB41D18B20}" srcOrd="0" destOrd="0" presId="urn:microsoft.com/office/officeart/2005/8/layout/pList2"/>
    <dgm:cxn modelId="{BEA39128-A79D-41DE-B0B2-40F5F4163658}" type="presOf" srcId="{7D6EACDB-D61F-488B-84F2-3A6FABD35F67}" destId="{5B089E20-B946-4C0F-B1F2-0979D959C2B9}" srcOrd="0" destOrd="0" presId="urn:microsoft.com/office/officeart/2005/8/layout/pList2"/>
    <dgm:cxn modelId="{43871E5F-0376-4741-81D5-FBCCD21A2C72}" type="presOf" srcId="{3957313E-8CD3-4435-871B-BC49D410350F}" destId="{B7050168-5AA2-4A26-A8AE-CD8DD621643D}" srcOrd="0" destOrd="0" presId="urn:microsoft.com/office/officeart/2005/8/layout/pList2"/>
    <dgm:cxn modelId="{97691A75-0167-49E9-B841-825BC3F84675}" srcId="{3957313E-8CD3-4435-871B-BC49D410350F}" destId="{654CA5DA-DCCD-4E77-A3DE-0A456A86D78D}" srcOrd="1" destOrd="0" parTransId="{3F0BBDC2-DA45-4D5F-BE06-3B9F9FFAC387}" sibTransId="{7D6EACDB-D61F-488B-84F2-3A6FABD35F67}"/>
    <dgm:cxn modelId="{DAD6557F-02CF-46F6-855C-97C25B718DDF}" type="presOf" srcId="{9BB41598-0F33-40C6-B9F4-D60EF80EF056}" destId="{ED2F1B7E-70DF-453A-80C6-B77C45D82219}" srcOrd="0" destOrd="0" presId="urn:microsoft.com/office/officeart/2005/8/layout/pList2"/>
    <dgm:cxn modelId="{547F6687-30FC-4C30-89B1-8AA6A8088F2C}" type="presOf" srcId="{654CA5DA-DCCD-4E77-A3DE-0A456A86D78D}" destId="{08CAFCFC-674D-4BC6-8D8A-C85FD7E5038E}" srcOrd="0" destOrd="0" presId="urn:microsoft.com/office/officeart/2005/8/layout/pList2"/>
    <dgm:cxn modelId="{F8400090-5A8A-4356-889A-97F8516C9279}" type="presOf" srcId="{D1A635F2-5A01-4812-BB7D-72935575CAC6}" destId="{99C3D743-0E2A-4F97-AD36-778B094E930D}" srcOrd="0" destOrd="0" presId="urn:microsoft.com/office/officeart/2005/8/layout/pList2"/>
    <dgm:cxn modelId="{AC5C4897-00AB-442B-84F0-9A520598ADE2}" srcId="{3957313E-8CD3-4435-871B-BC49D410350F}" destId="{D1A635F2-5A01-4812-BB7D-72935575CAC6}" srcOrd="2" destOrd="0" parTransId="{CEC5D5BB-F72E-4C96-9FF4-617069B741C2}" sibTransId="{D64D7FB4-BE76-4F6D-AAB9-3883CAA1DCA9}"/>
    <dgm:cxn modelId="{31D1FCA7-054B-4985-A618-22284335845D}" srcId="{3957313E-8CD3-4435-871B-BC49D410350F}" destId="{1EFD4DAB-90B3-4499-8156-518BC4F68FC0}" srcOrd="0" destOrd="0" parTransId="{8CD3EE18-754F-48C5-B6FB-8B1995D3C9E7}" sibTransId="{9BB41598-0F33-40C6-B9F4-D60EF80EF056}"/>
    <dgm:cxn modelId="{F3F5467F-EB65-4699-8AFA-F292EFED1E18}" type="presParOf" srcId="{B7050168-5AA2-4A26-A8AE-CD8DD621643D}" destId="{4B8F80A4-5AD3-429B-8423-2272F1B1E16D}" srcOrd="0" destOrd="0" presId="urn:microsoft.com/office/officeart/2005/8/layout/pList2"/>
    <dgm:cxn modelId="{F5B8AC35-6C1A-4156-9B18-50A59DBAF93F}" type="presParOf" srcId="{B7050168-5AA2-4A26-A8AE-CD8DD621643D}" destId="{C87D27C1-C6EA-44C5-ACE3-3BA45DA77C06}" srcOrd="1" destOrd="0" presId="urn:microsoft.com/office/officeart/2005/8/layout/pList2"/>
    <dgm:cxn modelId="{197D8A35-A7C6-4E62-9A3B-7518AC7CB3C2}" type="presParOf" srcId="{C87D27C1-C6EA-44C5-ACE3-3BA45DA77C06}" destId="{CFE5BC7B-5331-4C47-8B0B-ED84E65CB05E}" srcOrd="0" destOrd="0" presId="urn:microsoft.com/office/officeart/2005/8/layout/pList2"/>
    <dgm:cxn modelId="{96495A06-DB37-45A8-9FD6-0591BD84F4FE}" type="presParOf" srcId="{CFE5BC7B-5331-4C47-8B0B-ED84E65CB05E}" destId="{667C1DB8-C316-4C86-A970-E7DB41D18B20}" srcOrd="0" destOrd="0" presId="urn:microsoft.com/office/officeart/2005/8/layout/pList2"/>
    <dgm:cxn modelId="{F030FA68-ED48-4D3E-B181-F964FF9F92A3}" type="presParOf" srcId="{CFE5BC7B-5331-4C47-8B0B-ED84E65CB05E}" destId="{3D795A0E-B6F8-42F7-9050-0F978AB0B724}" srcOrd="1" destOrd="0" presId="urn:microsoft.com/office/officeart/2005/8/layout/pList2"/>
    <dgm:cxn modelId="{338E4455-4ED1-4787-A51C-07E273343C66}" type="presParOf" srcId="{CFE5BC7B-5331-4C47-8B0B-ED84E65CB05E}" destId="{C445A0B0-E995-4BC0-9362-970AE4DC9890}" srcOrd="2" destOrd="0" presId="urn:microsoft.com/office/officeart/2005/8/layout/pList2"/>
    <dgm:cxn modelId="{7D6194EC-037D-417A-9921-1CD1EB29C6D6}" type="presParOf" srcId="{C87D27C1-C6EA-44C5-ACE3-3BA45DA77C06}" destId="{ED2F1B7E-70DF-453A-80C6-B77C45D82219}" srcOrd="1" destOrd="0" presId="urn:microsoft.com/office/officeart/2005/8/layout/pList2"/>
    <dgm:cxn modelId="{B568E0F8-688C-48DE-A418-8509ACA1F47F}" type="presParOf" srcId="{C87D27C1-C6EA-44C5-ACE3-3BA45DA77C06}" destId="{0BE6875B-A463-4CC0-9A20-3E5363B2555D}" srcOrd="2" destOrd="0" presId="urn:microsoft.com/office/officeart/2005/8/layout/pList2"/>
    <dgm:cxn modelId="{2C9E787F-5495-4B5B-999E-6714B07BFE60}" type="presParOf" srcId="{0BE6875B-A463-4CC0-9A20-3E5363B2555D}" destId="{08CAFCFC-674D-4BC6-8D8A-C85FD7E5038E}" srcOrd="0" destOrd="0" presId="urn:microsoft.com/office/officeart/2005/8/layout/pList2"/>
    <dgm:cxn modelId="{9840F294-99A8-4D91-9F14-AC7F4A192407}" type="presParOf" srcId="{0BE6875B-A463-4CC0-9A20-3E5363B2555D}" destId="{70F5B136-D710-46D7-AD50-80A1421A4B49}" srcOrd="1" destOrd="0" presId="urn:microsoft.com/office/officeart/2005/8/layout/pList2"/>
    <dgm:cxn modelId="{F2142E1A-3674-447D-93BA-07D9D21D0EE9}" type="presParOf" srcId="{0BE6875B-A463-4CC0-9A20-3E5363B2555D}" destId="{3292038F-C4D7-4469-ACB0-BF51918535AC}" srcOrd="2" destOrd="0" presId="urn:microsoft.com/office/officeart/2005/8/layout/pList2"/>
    <dgm:cxn modelId="{836EDE92-5782-46A2-9542-2F46F39F896A}" type="presParOf" srcId="{C87D27C1-C6EA-44C5-ACE3-3BA45DA77C06}" destId="{5B089E20-B946-4C0F-B1F2-0979D959C2B9}" srcOrd="3" destOrd="0" presId="urn:microsoft.com/office/officeart/2005/8/layout/pList2"/>
    <dgm:cxn modelId="{91451D5E-6DF0-4812-B78F-F0D004A4A3D5}" type="presParOf" srcId="{C87D27C1-C6EA-44C5-ACE3-3BA45DA77C06}" destId="{305B6419-0B0F-4F1B-B1D9-6CDFFC5300B8}" srcOrd="4" destOrd="0" presId="urn:microsoft.com/office/officeart/2005/8/layout/pList2"/>
    <dgm:cxn modelId="{725CADC6-F6F6-40DF-8E69-B3B0BFEF5256}" type="presParOf" srcId="{305B6419-0B0F-4F1B-B1D9-6CDFFC5300B8}" destId="{99C3D743-0E2A-4F97-AD36-778B094E930D}" srcOrd="0" destOrd="0" presId="urn:microsoft.com/office/officeart/2005/8/layout/pList2"/>
    <dgm:cxn modelId="{C29CB51C-02B1-4516-A7B6-C4ECBD108E5D}" type="presParOf" srcId="{305B6419-0B0F-4F1B-B1D9-6CDFFC5300B8}" destId="{A638D869-E1B8-41A3-8FF2-0622AF473E03}" srcOrd="1" destOrd="0" presId="urn:microsoft.com/office/officeart/2005/8/layout/pList2"/>
    <dgm:cxn modelId="{7DFF13AD-0DC9-41F7-9FD3-990EF8324895}" type="presParOf" srcId="{305B6419-0B0F-4F1B-B1D9-6CDFFC5300B8}" destId="{53FEDD4B-5EB8-4E70-9B7E-B21D1C22F93D}"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82C3C-12BA-4F1A-AF54-9890885B7198}">
      <dsp:nvSpPr>
        <dsp:cNvPr id="0" name=""/>
        <dsp:cNvSpPr/>
      </dsp:nvSpPr>
      <dsp:spPr>
        <a:xfrm>
          <a:off x="308659" y="2022005"/>
          <a:ext cx="645468" cy="6454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3910D2-AC5F-418C-A4FB-6C5C8B0EAEAC}">
      <dsp:nvSpPr>
        <dsp:cNvPr id="0" name=""/>
        <dsp:cNvSpPr/>
      </dsp:nvSpPr>
      <dsp:spPr>
        <a:xfrm>
          <a:off x="1287548" y="1927199"/>
          <a:ext cx="1800915" cy="108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ea typeface="Calibri" panose="020F0502020204030204" pitchFamily="34" charset="0"/>
              <a:cs typeface="Calibri" panose="020F0502020204030204" pitchFamily="34" charset="0"/>
            </a:rPr>
            <a:t>Maak </a:t>
          </a:r>
          <a:r>
            <a:rPr lang="en-US" sz="1800" kern="1200" dirty="0" err="1">
              <a:latin typeface="Calibri" panose="020F0502020204030204" pitchFamily="34" charset="0"/>
              <a:ea typeface="Calibri" panose="020F0502020204030204" pitchFamily="34" charset="0"/>
              <a:cs typeface="Calibri" panose="020F0502020204030204" pitchFamily="34" charset="0"/>
            </a:rPr>
            <a:t>een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boodschappen-lijstje</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als</a:t>
          </a:r>
          <a:r>
            <a:rPr lang="en-US" sz="1800" kern="1200" dirty="0">
              <a:latin typeface="Calibri" panose="020F0502020204030204" pitchFamily="34" charset="0"/>
              <a:ea typeface="Calibri" panose="020F0502020204030204" pitchFamily="34" charset="0"/>
              <a:cs typeface="Calibri" panose="020F0502020204030204" pitchFamily="34" charset="0"/>
            </a:rPr>
            <a:t> je </a:t>
          </a:r>
          <a:r>
            <a:rPr lang="en-US" sz="1800" kern="1200" dirty="0" err="1">
              <a:latin typeface="Calibri" panose="020F0502020204030204" pitchFamily="34" charset="0"/>
              <a:ea typeface="Calibri" panose="020F0502020204030204" pitchFamily="34" charset="0"/>
              <a:cs typeface="Calibri" panose="020F0502020204030204" pitchFamily="34" charset="0"/>
            </a:rPr>
            <a:t>naar</a:t>
          </a:r>
          <a:r>
            <a:rPr lang="en-US" sz="1800" kern="1200" dirty="0">
              <a:latin typeface="Calibri" panose="020F0502020204030204" pitchFamily="34" charset="0"/>
              <a:ea typeface="Calibri" panose="020F0502020204030204" pitchFamily="34" charset="0"/>
              <a:cs typeface="Calibri" panose="020F0502020204030204" pitchFamily="34" charset="0"/>
            </a:rPr>
            <a:t> de video’s </a:t>
          </a:r>
          <a:r>
            <a:rPr lang="en-US" sz="1800" kern="1200" dirty="0" err="1">
              <a:latin typeface="Calibri" panose="020F0502020204030204" pitchFamily="34" charset="0"/>
              <a:ea typeface="Calibri" panose="020F0502020204030204" pitchFamily="34" charset="0"/>
              <a:cs typeface="Calibri" panose="020F0502020204030204" pitchFamily="34" charset="0"/>
            </a:rPr>
            <a:t>kijkt</a:t>
          </a:r>
          <a:r>
            <a:rPr lang="en-US" sz="1800" kern="1200" dirty="0">
              <a:latin typeface="Calibri" panose="020F0502020204030204" pitchFamily="34" charset="0"/>
              <a:ea typeface="Calibri" panose="020F0502020204030204" pitchFamily="34" charset="0"/>
              <a:cs typeface="Calibri" panose="020F0502020204030204" pitchFamily="34" charset="0"/>
            </a:rPr>
            <a:t>. </a:t>
          </a:r>
        </a:p>
      </dsp:txBody>
      <dsp:txXfrm>
        <a:off x="1287548" y="1927199"/>
        <a:ext cx="1800915" cy="1084233"/>
      </dsp:txXfrm>
    </dsp:sp>
    <dsp:sp modelId="{85031596-856F-4F35-B569-737A768A5AA4}">
      <dsp:nvSpPr>
        <dsp:cNvPr id="0" name=""/>
        <dsp:cNvSpPr/>
      </dsp:nvSpPr>
      <dsp:spPr>
        <a:xfrm>
          <a:off x="5046085" y="1905226"/>
          <a:ext cx="954603" cy="121179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4EA670-EA13-4A7A-9D86-3D432A516033}">
      <dsp:nvSpPr>
        <dsp:cNvPr id="0" name=""/>
        <dsp:cNvSpPr/>
      </dsp:nvSpPr>
      <dsp:spPr>
        <a:xfrm>
          <a:off x="3260904" y="408352"/>
          <a:ext cx="1513552" cy="1461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ea typeface="Calibri" panose="020F0502020204030204" pitchFamily="34" charset="0"/>
              <a:cs typeface="Calibri" panose="020F0502020204030204" pitchFamily="34" charset="0"/>
            </a:rPr>
            <a:t>1. Wat</a:t>
          </a:r>
          <a:r>
            <a:rPr lang="en-US" sz="1800" kern="1200" baseline="0" dirty="0">
              <a:latin typeface="Calibri" panose="020F0502020204030204" pitchFamily="34" charset="0"/>
              <a:ea typeface="Calibri" panose="020F0502020204030204" pitchFamily="34" charset="0"/>
              <a:cs typeface="Calibri" panose="020F0502020204030204" pitchFamily="34" charset="0"/>
            </a:rPr>
            <a:t> </a:t>
          </a:r>
          <a:r>
            <a:rPr lang="en-US" sz="1800" kern="1200" baseline="0" dirty="0" err="1">
              <a:latin typeface="Calibri" panose="020F0502020204030204" pitchFamily="34" charset="0"/>
              <a:ea typeface="Calibri" panose="020F0502020204030204" pitchFamily="34" charset="0"/>
              <a:cs typeface="Calibri" panose="020F0502020204030204" pitchFamily="34" charset="0"/>
            </a:rPr>
            <a:t>wil</a:t>
          </a:r>
          <a:r>
            <a:rPr lang="en-US" sz="1800" kern="1200" baseline="0" dirty="0">
              <a:latin typeface="Calibri" panose="020F0502020204030204" pitchFamily="34" charset="0"/>
              <a:ea typeface="Calibri" panose="020F0502020204030204" pitchFamily="34" charset="0"/>
              <a:cs typeface="Calibri" panose="020F0502020204030204" pitchFamily="34" charset="0"/>
            </a:rPr>
            <a:t> je </a:t>
          </a:r>
          <a:r>
            <a:rPr lang="en-US" sz="1800" kern="1200" baseline="0" dirty="0" err="1">
              <a:latin typeface="Calibri" panose="020F0502020204030204" pitchFamily="34" charset="0"/>
              <a:ea typeface="Calibri" panose="020F0502020204030204" pitchFamily="34" charset="0"/>
              <a:cs typeface="Calibri" panose="020F0502020204030204" pitchFamily="34" charset="0"/>
            </a:rPr>
            <a:t>onthouden</a:t>
          </a:r>
          <a:r>
            <a:rPr lang="en-US" sz="1800" kern="1200" baseline="0" dirty="0">
              <a:latin typeface="Calibri" panose="020F0502020204030204" pitchFamily="34" charset="0"/>
              <a:ea typeface="Calibri" panose="020F0502020204030204" pitchFamily="34" charset="0"/>
              <a:cs typeface="Calibri" panose="020F0502020204030204" pitchFamily="34" charset="0"/>
            </a:rPr>
            <a:t>?</a:t>
          </a:r>
        </a:p>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ea typeface="Calibri" panose="020F0502020204030204" pitchFamily="34" charset="0"/>
              <a:cs typeface="Calibri" panose="020F0502020204030204" pitchFamily="34" charset="0"/>
            </a:rPr>
            <a:t>2. Wat </a:t>
          </a:r>
          <a:r>
            <a:rPr lang="en-US" sz="1800" kern="1200" baseline="0" dirty="0" err="1">
              <a:latin typeface="Calibri" panose="020F0502020204030204" pitchFamily="34" charset="0"/>
              <a:ea typeface="Calibri" panose="020F0502020204030204" pitchFamily="34" charset="0"/>
              <a:cs typeface="Calibri" panose="020F0502020204030204" pitchFamily="34" charset="0"/>
            </a:rPr>
            <a:t>wil</a:t>
          </a:r>
          <a:r>
            <a:rPr lang="en-US" sz="1800" kern="1200" baseline="0" dirty="0">
              <a:latin typeface="Calibri" panose="020F0502020204030204" pitchFamily="34" charset="0"/>
              <a:ea typeface="Calibri" panose="020F0502020204030204" pitchFamily="34" charset="0"/>
              <a:cs typeface="Calibri" panose="020F0502020204030204" pitchFamily="34" charset="0"/>
            </a:rPr>
            <a:t> je </a:t>
          </a:r>
          <a:r>
            <a:rPr lang="en-US" sz="1800" kern="1200" baseline="0" dirty="0" err="1">
              <a:latin typeface="Calibri" panose="020F0502020204030204" pitchFamily="34" charset="0"/>
              <a:ea typeface="Calibri" panose="020F0502020204030204" pitchFamily="34" charset="0"/>
              <a:cs typeface="Calibri" panose="020F0502020204030204" pitchFamily="34" charset="0"/>
            </a:rPr>
            <a:t>aan</a:t>
          </a:r>
          <a:r>
            <a:rPr lang="en-US" sz="1800" kern="1200" baseline="0" dirty="0">
              <a:latin typeface="Calibri" panose="020F0502020204030204" pitchFamily="34" charset="0"/>
              <a:ea typeface="Calibri" panose="020F0502020204030204" pitchFamily="34" charset="0"/>
              <a:cs typeface="Calibri" panose="020F0502020204030204" pitchFamily="34" charset="0"/>
            </a:rPr>
            <a:t> </a:t>
          </a:r>
          <a:r>
            <a:rPr lang="en-US" sz="1800" kern="1200" baseline="0" dirty="0" err="1">
              <a:latin typeface="Calibri" panose="020F0502020204030204" pitchFamily="34" charset="0"/>
              <a:ea typeface="Calibri" panose="020F0502020204030204" pitchFamily="34" charset="0"/>
              <a:cs typeface="Calibri" panose="020F0502020204030204" pitchFamily="34" charset="0"/>
            </a:rPr>
            <a:t>iemand</a:t>
          </a:r>
          <a:r>
            <a:rPr lang="en-US" sz="1800" kern="1200" baseline="0" dirty="0">
              <a:latin typeface="Calibri" panose="020F0502020204030204" pitchFamily="34" charset="0"/>
              <a:ea typeface="Calibri" panose="020F0502020204030204" pitchFamily="34" charset="0"/>
              <a:cs typeface="Calibri" panose="020F0502020204030204" pitchFamily="34" charset="0"/>
            </a:rPr>
            <a:t> </a:t>
          </a:r>
          <a:r>
            <a:rPr lang="en-US" sz="1800" kern="1200" baseline="0" dirty="0" err="1">
              <a:latin typeface="Calibri" panose="020F0502020204030204" pitchFamily="34" charset="0"/>
              <a:ea typeface="Calibri" panose="020F0502020204030204" pitchFamily="34" charset="0"/>
              <a:cs typeface="Calibri" panose="020F0502020204030204" pitchFamily="34" charset="0"/>
            </a:rPr>
            <a:t>anders</a:t>
          </a:r>
          <a:r>
            <a:rPr lang="en-US" sz="1800" kern="1200" baseline="0" dirty="0">
              <a:latin typeface="Calibri" panose="020F0502020204030204" pitchFamily="34" charset="0"/>
              <a:ea typeface="Calibri" panose="020F0502020204030204" pitchFamily="34" charset="0"/>
              <a:cs typeface="Calibri" panose="020F0502020204030204" pitchFamily="34" charset="0"/>
            </a:rPr>
            <a:t> </a:t>
          </a:r>
          <a:r>
            <a:rPr lang="en-US" sz="1800" kern="1200" baseline="0" dirty="0" err="1">
              <a:latin typeface="Calibri" panose="020F0502020204030204" pitchFamily="34" charset="0"/>
              <a:ea typeface="Calibri" panose="020F0502020204030204" pitchFamily="34" charset="0"/>
              <a:cs typeface="Calibri" panose="020F0502020204030204" pitchFamily="34" charset="0"/>
            </a:rPr>
            <a:t>vertellen</a:t>
          </a:r>
          <a:r>
            <a:rPr lang="en-US" sz="1800" kern="1200" baseline="0" dirty="0">
              <a:latin typeface="Calibri" panose="020F0502020204030204" pitchFamily="34" charset="0"/>
              <a:ea typeface="Calibri" panose="020F0502020204030204" pitchFamily="34" charset="0"/>
              <a:cs typeface="Calibri" panose="020F0502020204030204" pitchFamily="34" charset="0"/>
            </a:rPr>
            <a:t>?</a:t>
          </a:r>
        </a:p>
        <a:p>
          <a:pPr marL="0" lvl="0" indent="0" algn="ctr" defTabSz="800100">
            <a:lnSpc>
              <a:spcPct val="90000"/>
            </a:lnSpc>
            <a:spcBef>
              <a:spcPct val="0"/>
            </a:spcBef>
            <a:spcAft>
              <a:spcPct val="35000"/>
            </a:spcAft>
            <a:buNone/>
          </a:pPr>
          <a:r>
            <a:rPr lang="en-US" sz="1800" kern="1200" dirty="0">
              <a:latin typeface="Calibri" panose="020F0502020204030204" pitchFamily="34" charset="0"/>
              <a:ea typeface="Calibri" panose="020F0502020204030204" pitchFamily="34" charset="0"/>
              <a:cs typeface="Calibri" panose="020F0502020204030204" pitchFamily="34" charset="0"/>
            </a:rPr>
            <a:t>3. </a:t>
          </a:r>
          <a:r>
            <a:rPr lang="en-US" sz="1800" kern="1200" dirty="0" err="1">
              <a:latin typeface="Calibri" panose="020F0502020204030204" pitchFamily="34" charset="0"/>
              <a:ea typeface="Calibri" panose="020F0502020204030204" pitchFamily="34" charset="0"/>
              <a:cs typeface="Calibri" panose="020F0502020204030204" pitchFamily="34" charset="0"/>
            </a:rPr>
            <a:t>Waar</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heb</a:t>
          </a:r>
          <a:r>
            <a:rPr lang="en-US" sz="1800" kern="1200" dirty="0">
              <a:latin typeface="Calibri" panose="020F0502020204030204" pitchFamily="34" charset="0"/>
              <a:ea typeface="Calibri" panose="020F0502020204030204" pitchFamily="34" charset="0"/>
              <a:cs typeface="Calibri" panose="020F0502020204030204" pitchFamily="34" charset="0"/>
            </a:rPr>
            <a:t> je </a:t>
          </a:r>
          <a:r>
            <a:rPr lang="en-US" sz="1800" kern="1200" dirty="0" err="1">
              <a:latin typeface="Calibri" panose="020F0502020204030204" pitchFamily="34" charset="0"/>
              <a:ea typeface="Calibri" panose="020F0502020204030204" pitchFamily="34" charset="0"/>
              <a:cs typeface="Calibri" panose="020F0502020204030204" pitchFamily="34" charset="0"/>
            </a:rPr>
            <a:t>vragen</a:t>
          </a:r>
          <a:r>
            <a:rPr lang="en-US" sz="1800" kern="1200" dirty="0">
              <a:latin typeface="Calibri" panose="020F0502020204030204" pitchFamily="34" charset="0"/>
              <a:ea typeface="Calibri" panose="020F0502020204030204" pitchFamily="34" charset="0"/>
              <a:cs typeface="Calibri" panose="020F0502020204030204" pitchFamily="34" charset="0"/>
            </a:rPr>
            <a:t> over </a:t>
          </a:r>
          <a:r>
            <a:rPr lang="en-US" sz="1800" kern="1200" dirty="0" err="1">
              <a:latin typeface="Calibri" panose="020F0502020204030204" pitchFamily="34" charset="0"/>
              <a:ea typeface="Calibri" panose="020F0502020204030204" pitchFamily="34" charset="0"/>
              <a:cs typeface="Calibri" panose="020F0502020204030204" pitchFamily="34" charset="0"/>
            </a:rPr>
            <a:t>en</a:t>
          </a:r>
          <a:r>
            <a:rPr lang="en-US" sz="1800" kern="1200" dirty="0">
              <a:latin typeface="Calibri" panose="020F0502020204030204" pitchFamily="34" charset="0"/>
              <a:ea typeface="Calibri" panose="020F0502020204030204" pitchFamily="34" charset="0"/>
              <a:cs typeface="Calibri" panose="020F0502020204030204" pitchFamily="34" charset="0"/>
            </a:rPr>
            <a:t> hoe </a:t>
          </a:r>
          <a:r>
            <a:rPr lang="en-US" sz="1800" kern="1200" dirty="0" err="1">
              <a:latin typeface="Calibri" panose="020F0502020204030204" pitchFamily="34" charset="0"/>
              <a:ea typeface="Calibri" panose="020F0502020204030204" pitchFamily="34" charset="0"/>
              <a:cs typeface="Calibri" panose="020F0502020204030204" pitchFamily="34" charset="0"/>
            </a:rPr>
            <a:t>kun</a:t>
          </a:r>
          <a:r>
            <a:rPr lang="en-US" sz="1800" kern="1200" dirty="0">
              <a:latin typeface="Calibri" panose="020F0502020204030204" pitchFamily="34" charset="0"/>
              <a:ea typeface="Calibri" panose="020F0502020204030204" pitchFamily="34" charset="0"/>
              <a:cs typeface="Calibri" panose="020F0502020204030204" pitchFamily="34" charset="0"/>
            </a:rPr>
            <a:t> je die </a:t>
          </a:r>
          <a:r>
            <a:rPr lang="en-US" sz="1800" kern="1200" dirty="0" err="1">
              <a:latin typeface="Calibri" panose="020F0502020204030204" pitchFamily="34" charset="0"/>
              <a:ea typeface="Calibri" panose="020F0502020204030204" pitchFamily="34" charset="0"/>
              <a:cs typeface="Calibri" panose="020F0502020204030204" pitchFamily="34" charset="0"/>
            </a:rPr>
            <a:t>beantwoorden</a:t>
          </a:r>
          <a:r>
            <a:rPr lang="en-US" sz="1800" kern="1200" dirty="0">
              <a:latin typeface="Calibri" panose="020F0502020204030204" pitchFamily="34" charset="0"/>
              <a:ea typeface="Calibri" panose="020F0502020204030204" pitchFamily="34" charset="0"/>
              <a:cs typeface="Calibri" panose="020F0502020204030204" pitchFamily="34" charset="0"/>
            </a:rPr>
            <a:t> met </a:t>
          </a:r>
          <a:r>
            <a:rPr lang="en-US" sz="1800" kern="1200" dirty="0" err="1">
              <a:latin typeface="Calibri" panose="020F0502020204030204" pitchFamily="34" charset="0"/>
              <a:ea typeface="Calibri" panose="020F0502020204030204" pitchFamily="34" charset="0"/>
              <a:cs typeface="Calibri" panose="020F0502020204030204" pitchFamily="34" charset="0"/>
            </a:rPr>
            <a:t>elkaar</a:t>
          </a:r>
          <a:r>
            <a:rPr lang="en-US" sz="1800" kern="1200" dirty="0">
              <a:latin typeface="Calibri" panose="020F0502020204030204" pitchFamily="34" charset="0"/>
              <a:ea typeface="Calibri" panose="020F0502020204030204" pitchFamily="34" charset="0"/>
              <a:cs typeface="Calibri" panose="020F0502020204030204" pitchFamily="34" charset="0"/>
            </a:rPr>
            <a:t>? </a:t>
          </a:r>
        </a:p>
      </dsp:txBody>
      <dsp:txXfrm>
        <a:off x="3260904" y="408352"/>
        <a:ext cx="1513552" cy="1461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F80A4-5AD3-429B-8423-2272F1B1E16D}">
      <dsp:nvSpPr>
        <dsp:cNvPr id="0" name=""/>
        <dsp:cNvSpPr/>
      </dsp:nvSpPr>
      <dsp:spPr>
        <a:xfrm>
          <a:off x="0" y="0"/>
          <a:ext cx="8128000" cy="24384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45A0B0-E995-4BC0-9362-970AE4DC9890}">
      <dsp:nvSpPr>
        <dsp:cNvPr id="0" name=""/>
        <dsp:cNvSpPr/>
      </dsp:nvSpPr>
      <dsp:spPr>
        <a:xfrm>
          <a:off x="243839" y="325120"/>
          <a:ext cx="2387600" cy="178816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7C1DB8-C316-4C86-A970-E7DB41D18B20}">
      <dsp:nvSpPr>
        <dsp:cNvPr id="0" name=""/>
        <dsp:cNvSpPr/>
      </dsp:nvSpPr>
      <dsp:spPr>
        <a:xfrm rot="10800000">
          <a:off x="243839" y="2438400"/>
          <a:ext cx="2387600"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nl-NL" sz="3300" kern="1200" dirty="0"/>
            <a:t>Probleem </a:t>
          </a:r>
          <a:endParaRPr lang="en-GB" sz="3300" kern="1200" dirty="0"/>
        </a:p>
      </dsp:txBody>
      <dsp:txXfrm rot="10800000">
        <a:off x="317266" y="2438400"/>
        <a:ext cx="2240746" cy="2906839"/>
      </dsp:txXfrm>
    </dsp:sp>
    <dsp:sp modelId="{3292038F-C4D7-4469-ACB0-BF51918535AC}">
      <dsp:nvSpPr>
        <dsp:cNvPr id="0" name=""/>
        <dsp:cNvSpPr/>
      </dsp:nvSpPr>
      <dsp:spPr>
        <a:xfrm>
          <a:off x="2870200" y="325120"/>
          <a:ext cx="2387600" cy="178816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CAFCFC-674D-4BC6-8D8A-C85FD7E5038E}">
      <dsp:nvSpPr>
        <dsp:cNvPr id="0" name=""/>
        <dsp:cNvSpPr/>
      </dsp:nvSpPr>
      <dsp:spPr>
        <a:xfrm rot="10800000">
          <a:off x="2870200" y="2438400"/>
          <a:ext cx="2387600"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nl-NL" sz="3300" kern="1200" dirty="0"/>
            <a:t>Oplossing </a:t>
          </a:r>
          <a:endParaRPr lang="en-GB" sz="3300" kern="1200" dirty="0"/>
        </a:p>
      </dsp:txBody>
      <dsp:txXfrm rot="10800000">
        <a:off x="2943627" y="2438400"/>
        <a:ext cx="2240746" cy="2906839"/>
      </dsp:txXfrm>
    </dsp:sp>
    <dsp:sp modelId="{53FEDD4B-5EB8-4E70-9B7E-B21D1C22F93D}">
      <dsp:nvSpPr>
        <dsp:cNvPr id="0" name=""/>
        <dsp:cNvSpPr/>
      </dsp:nvSpPr>
      <dsp:spPr>
        <a:xfrm>
          <a:off x="5496559" y="325120"/>
          <a:ext cx="2387600" cy="178816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C3D743-0E2A-4F97-AD36-778B094E930D}">
      <dsp:nvSpPr>
        <dsp:cNvPr id="0" name=""/>
        <dsp:cNvSpPr/>
      </dsp:nvSpPr>
      <dsp:spPr>
        <a:xfrm rot="10800000">
          <a:off x="5496559" y="2438400"/>
          <a:ext cx="2387600"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nl-NL" sz="3300" kern="1200" dirty="0"/>
            <a:t>Tool </a:t>
          </a:r>
          <a:endParaRPr lang="en-GB" sz="3300" kern="1200" dirty="0"/>
        </a:p>
      </dsp:txBody>
      <dsp:txXfrm rot="10800000">
        <a:off x="5569986" y="2438400"/>
        <a:ext cx="2240746" cy="290683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347" cy="49821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1342" y="1"/>
            <a:ext cx="2946347" cy="498215"/>
          </a:xfrm>
          <a:prstGeom prst="rect">
            <a:avLst/>
          </a:prstGeom>
        </p:spPr>
        <p:txBody>
          <a:bodyPr vert="horz" lIns="91440" tIns="45720" rIns="91440" bIns="45720" rtlCol="0"/>
          <a:lstStyle>
            <a:lvl1pPr algn="r">
              <a:defRPr sz="1200"/>
            </a:lvl1pPr>
          </a:lstStyle>
          <a:p>
            <a:fld id="{30E08F2E-5F06-4CE2-A139-452A1382A6F0}" type="datetimeFigureOut">
              <a:rPr lang="en-US"/>
              <a:t>9/8/2024</a:t>
            </a:fld>
            <a:endParaRPr/>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347" cy="49821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1342" y="1"/>
            <a:ext cx="2946347" cy="498215"/>
          </a:xfrm>
          <a:prstGeom prst="rect">
            <a:avLst/>
          </a:prstGeom>
        </p:spPr>
        <p:txBody>
          <a:bodyPr vert="horz" lIns="91440" tIns="45720" rIns="91440" bIns="45720" rtlCol="0"/>
          <a:lstStyle>
            <a:lvl1pPr algn="r">
              <a:defRPr sz="1200"/>
            </a:lvl1pPr>
          </a:lstStyle>
          <a:p>
            <a:fld id="{1A4C5DC6-1594-414D-9341-ABA08739246C}" type="datetimeFigureOut">
              <a:rPr lang="en-US"/>
              <a:t>9/8/2024</a:t>
            </a:fld>
            <a:endParaRPr/>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79927" y="4778723"/>
            <a:ext cx="5439410" cy="3909864"/>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9</a:t>
            </a:fld>
            <a:endParaRPr lang="en-GB"/>
          </a:p>
        </p:txBody>
      </p:sp>
    </p:spTree>
    <p:extLst>
      <p:ext uri="{BB962C8B-B14F-4D97-AF65-F5344CB8AC3E}">
        <p14:creationId xmlns:p14="http://schemas.microsoft.com/office/powerpoint/2010/main" val="126222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11</a:t>
            </a:fld>
            <a:endParaRPr lang="en-GB"/>
          </a:p>
        </p:txBody>
      </p:sp>
    </p:spTree>
    <p:extLst>
      <p:ext uri="{BB962C8B-B14F-4D97-AF65-F5344CB8AC3E}">
        <p14:creationId xmlns:p14="http://schemas.microsoft.com/office/powerpoint/2010/main" val="1793813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12</a:t>
            </a:fld>
            <a:endParaRPr lang="en-GB"/>
          </a:p>
        </p:txBody>
      </p:sp>
    </p:spTree>
    <p:extLst>
      <p:ext uri="{BB962C8B-B14F-4D97-AF65-F5344CB8AC3E}">
        <p14:creationId xmlns:p14="http://schemas.microsoft.com/office/powerpoint/2010/main" val="3863719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14</a:t>
            </a:fld>
            <a:endParaRPr lang="en-GB"/>
          </a:p>
        </p:txBody>
      </p:sp>
    </p:spTree>
    <p:extLst>
      <p:ext uri="{BB962C8B-B14F-4D97-AF65-F5344CB8AC3E}">
        <p14:creationId xmlns:p14="http://schemas.microsoft.com/office/powerpoint/2010/main" val="1664951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nl-NL"/>
              <a:t>Klik om stijl te bewerken</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9/8/2024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nl-NL"/>
              <a:t>Klik om stijl te bewerken</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9/8/2024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9/8/2024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nl-NL"/>
              <a:t>Klik om stijl te bewerken</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9/8/2024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9/8/2024</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9/8/2024</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9/8/2024</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nl-NL"/>
              <a:t>Klik om stijl te bewerken</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9/8/2024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nl-NL"/>
              <a:t>Klik om stijl te bewerken</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9/8/2024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nl-NL"/>
              <a:t>Klik om stijl te bewerken</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9/8/2024</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www.youtube.com/watch?v=GHqsPGqK26g" TargetMode="External"/><Relationship Id="rId7" Type="http://schemas.openxmlformats.org/officeDocument/2006/relationships/diagramQuickStyle" Target="../diagrams/quickStyle1.xml"/><Relationship Id="rId2" Type="http://schemas.openxmlformats.org/officeDocument/2006/relationships/hyperlink" Target="https://youtu.be/oAJ54fXveu8" TargetMode="Externa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hyperlink" Target="https://www.youtube.com/watch?v=2cFwE5CAt9I" TargetMode="Externa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392" y="729656"/>
            <a:ext cx="11234265" cy="444234"/>
          </a:xfrm>
        </p:spPr>
        <p:txBody>
          <a:bodyPr anchor="b">
            <a:no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rPr>
              <a:t>Mangrovebossen</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Subtitle 2"/>
          <p:cNvSpPr>
            <a:spLocks noGrp="1"/>
          </p:cNvSpPr>
          <p:nvPr>
            <p:ph sz="half" idx="2"/>
          </p:nvPr>
        </p:nvSpPr>
        <p:spPr>
          <a:xfrm>
            <a:off x="5427234" y="850197"/>
            <a:ext cx="6683415" cy="6304548"/>
          </a:xfrm>
        </p:spPr>
        <p:txBody>
          <a:bodyPr>
            <a:normAutofit/>
          </a:bodyPr>
          <a:lstStyle/>
          <a:p>
            <a:pPr marL="0" indent="0">
              <a:buNone/>
            </a:pPr>
            <a:endParaRPr lang="en-US" dirty="0"/>
          </a:p>
          <a:p>
            <a:endParaRPr lang="en-US" dirty="0"/>
          </a:p>
        </p:txBody>
      </p:sp>
      <p:sp>
        <p:nvSpPr>
          <p:cNvPr id="10" name="Slide Number Placeholder 4">
            <a:extLst>
              <a:ext uri="{FF2B5EF4-FFF2-40B4-BE49-F238E27FC236}">
                <a16:creationId xmlns:a16="http://schemas.microsoft.com/office/drawing/2014/main" id="{742956E3-3C4D-E945-C932-8100834CBB3C}"/>
              </a:ext>
            </a:extLst>
          </p:cNvPr>
          <p:cNvSpPr>
            <a:spLocks noGrp="1"/>
          </p:cNvSpPr>
          <p:nvPr>
            <p:ph type="sldNum" sz="quarter" idx="12"/>
          </p:nvPr>
        </p:nvSpPr>
        <p:spPr>
          <a:xfrm>
            <a:off x="0" y="6629400"/>
            <a:ext cx="410402" cy="228600"/>
          </a:xfrm>
        </p:spPr>
        <p:txBody>
          <a:bodyPr/>
          <a:lstStyle/>
          <a:p>
            <a:pPr>
              <a:spcAft>
                <a:spcPts val="600"/>
              </a:spcAft>
            </a:pPr>
            <a:fld id="{9CD8D479-8942-46E8-A226-A4E01F7A105C}" type="slidenum">
              <a:rPr lang="en-US"/>
              <a:pPr>
                <a:spcAft>
                  <a:spcPts val="600"/>
                </a:spcAft>
              </a:pPr>
              <a:t>1</a:t>
            </a:fld>
            <a:endParaRPr lang="en-US"/>
          </a:p>
        </p:txBody>
      </p:sp>
      <p:sp>
        <p:nvSpPr>
          <p:cNvPr id="12" name="Date Placeholder 5">
            <a:extLst>
              <a:ext uri="{FF2B5EF4-FFF2-40B4-BE49-F238E27FC236}">
                <a16:creationId xmlns:a16="http://schemas.microsoft.com/office/drawing/2014/main" id="{767DF7DB-65CD-BDD7-41E4-1DFB736BC557}"/>
              </a:ext>
            </a:extLst>
          </p:cNvPr>
          <p:cNvSpPr>
            <a:spLocks noGrp="1"/>
          </p:cNvSpPr>
          <p:nvPr>
            <p:ph type="dt" sz="half" idx="10"/>
          </p:nvPr>
        </p:nvSpPr>
        <p:spPr>
          <a:xfrm>
            <a:off x="0" y="6629400"/>
            <a:ext cx="939338" cy="228600"/>
          </a:xfrm>
        </p:spPr>
        <p:txBody>
          <a:bodyPr/>
          <a:lstStyle/>
          <a:p>
            <a:pPr>
              <a:spcAft>
                <a:spcPts val="600"/>
              </a:spcAft>
            </a:pPr>
            <a:endParaRPr lang="en-US" dirty="0"/>
          </a:p>
        </p:txBody>
      </p:sp>
      <p:sp>
        <p:nvSpPr>
          <p:cNvPr id="14" name="Footer Placeholder 6">
            <a:extLst>
              <a:ext uri="{FF2B5EF4-FFF2-40B4-BE49-F238E27FC236}">
                <a16:creationId xmlns:a16="http://schemas.microsoft.com/office/drawing/2014/main" id="{2F4DB14F-0C78-6D8E-0680-2D0C1A3E3B44}"/>
              </a:ext>
            </a:extLst>
          </p:cNvPr>
          <p:cNvSpPr>
            <a:spLocks noGrp="1"/>
          </p:cNvSpPr>
          <p:nvPr>
            <p:ph type="ftr" sz="quarter" idx="11"/>
          </p:nvPr>
        </p:nvSpPr>
        <p:spPr>
          <a:xfrm>
            <a:off x="1643170" y="6629400"/>
            <a:ext cx="10828422" cy="293914"/>
          </a:xfrm>
        </p:spPr>
        <p:txBody>
          <a:bodyPr/>
          <a:lstStyle/>
          <a:p>
            <a:pPr>
              <a:spcAft>
                <a:spcPts val="600"/>
              </a:spcAft>
            </a:pPr>
            <a:endParaRPr lang="en-US" sz="1000" dirty="0"/>
          </a:p>
        </p:txBody>
      </p:sp>
      <p:pic>
        <p:nvPicPr>
          <p:cNvPr id="23" name="Afbeelding 22" descr="Afbeelding met Kleurrijkheid, Graphics, grafische vormgeving, tekst&#10;&#10;Automatisch gegenereerde beschrijving">
            <a:extLst>
              <a:ext uri="{FF2B5EF4-FFF2-40B4-BE49-F238E27FC236}">
                <a16:creationId xmlns:a16="http://schemas.microsoft.com/office/drawing/2014/main" id="{1D250623-BDF6-6CE1-7687-9EBAACAB4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763" y="403901"/>
            <a:ext cx="3901448" cy="731521"/>
          </a:xfrm>
          <a:prstGeom prst="rect">
            <a:avLst/>
          </a:prstGeom>
        </p:spPr>
      </p:pic>
      <p:pic>
        <p:nvPicPr>
          <p:cNvPr id="8" name="Picture 7" descr="A blue water surrounded by trees&#10;&#10;Description automatically generated">
            <a:extLst>
              <a:ext uri="{FF2B5EF4-FFF2-40B4-BE49-F238E27FC236}">
                <a16:creationId xmlns:a16="http://schemas.microsoft.com/office/drawing/2014/main" id="{6A0C1AFF-AD23-AC51-8C4A-F984B26CCD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69" y="1366762"/>
            <a:ext cx="7223716" cy="4816442"/>
          </a:xfrm>
          <a:prstGeom prst="rect">
            <a:avLst/>
          </a:prstGeom>
        </p:spPr>
      </p:pic>
      <p:sp>
        <p:nvSpPr>
          <p:cNvPr id="4" name="TextBox 3">
            <a:extLst>
              <a:ext uri="{FF2B5EF4-FFF2-40B4-BE49-F238E27FC236}">
                <a16:creationId xmlns:a16="http://schemas.microsoft.com/office/drawing/2014/main" id="{3237ED4D-3503-BD6E-4AAC-98AF32C0C89C}"/>
              </a:ext>
            </a:extLst>
          </p:cNvPr>
          <p:cNvSpPr txBox="1"/>
          <p:nvPr/>
        </p:nvSpPr>
        <p:spPr>
          <a:xfrm>
            <a:off x="8051304" y="1581618"/>
            <a:ext cx="3321545" cy="4247317"/>
          </a:xfrm>
          <a:prstGeom prst="rect">
            <a:avLst/>
          </a:prstGeom>
          <a:noFill/>
        </p:spPr>
        <p:txBody>
          <a:bodyPr wrap="square" rtlCol="0">
            <a:spAutoFit/>
          </a:bodyPr>
          <a:lstStyle/>
          <a:p>
            <a:r>
              <a:rPr lang="nl-NL" b="1" dirty="0">
                <a:latin typeface="Calibri" panose="020F0502020204030204" pitchFamily="34" charset="0"/>
                <a:ea typeface="Calibri" panose="020F0502020204030204" pitchFamily="34" charset="0"/>
                <a:cs typeface="Calibri" panose="020F0502020204030204" pitchFamily="34" charset="0"/>
              </a:rPr>
              <a:t>De bedoeling is dat het groepje leerlingen dat voor mangroven heeft gekozen, zelfstandig aan het werk gaat met de activiteiten die genoemd zijn in deze PowerPoint presentatie. </a:t>
            </a: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Meer informatie staat in het </a:t>
            </a:r>
            <a:r>
              <a:rPr lang="nl-NL" b="1" dirty="0">
                <a:latin typeface="Calibri" panose="020F0502020204030204" pitchFamily="34" charset="0"/>
                <a:ea typeface="Calibri" panose="020F0502020204030204" pitchFamily="34" charset="0"/>
                <a:cs typeface="Calibri" panose="020F0502020204030204" pitchFamily="34" charset="0"/>
              </a:rPr>
              <a:t>werkboek voor leerlingen</a:t>
            </a:r>
            <a:r>
              <a:rPr lang="nl-NL" dirty="0">
                <a:latin typeface="Calibri" panose="020F0502020204030204" pitchFamily="34" charset="0"/>
                <a:ea typeface="Calibri" panose="020F0502020204030204" pitchFamily="34" charset="0"/>
                <a:cs typeface="Calibri" panose="020F0502020204030204" pitchFamily="34" charset="0"/>
              </a:rPr>
              <a:t>. </a:t>
            </a: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Alleen activiteiten 6, 7 en 8 zijn gelijk voor elke projectgroep. </a:t>
            </a: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Het is belangrijk dat deze tegelijkertijd uitgevoerd worden. </a:t>
            </a: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6093273-C112-DE86-236F-6E7A52B8511D}"/>
              </a:ext>
            </a:extLst>
          </p:cNvPr>
          <p:cNvPicPr>
            <a:picLocks noChangeAspect="1"/>
          </p:cNvPicPr>
          <p:nvPr/>
        </p:nvPicPr>
        <p:blipFill rotWithShape="1">
          <a:blip r:embed="rId5"/>
          <a:srcRect l="34275" t="24170" r="34439" b="29892"/>
          <a:stretch/>
        </p:blipFill>
        <p:spPr>
          <a:xfrm>
            <a:off x="469669" y="4643522"/>
            <a:ext cx="1603119" cy="1569258"/>
          </a:xfrm>
          <a:prstGeom prst="rect">
            <a:avLst/>
          </a:prstGeom>
        </p:spPr>
      </p:pic>
      <p:pic>
        <p:nvPicPr>
          <p:cNvPr id="5" name="Picture 4">
            <a:extLst>
              <a:ext uri="{FF2B5EF4-FFF2-40B4-BE49-F238E27FC236}">
                <a16:creationId xmlns:a16="http://schemas.microsoft.com/office/drawing/2014/main" id="{D79E9E8C-0B01-6A37-A77E-54032D300BF3}"/>
              </a:ext>
            </a:extLst>
          </p:cNvPr>
          <p:cNvPicPr>
            <a:picLocks noChangeAspect="1"/>
          </p:cNvPicPr>
          <p:nvPr/>
        </p:nvPicPr>
        <p:blipFill rotWithShape="1">
          <a:blip r:embed="rId6"/>
          <a:srcRect l="51436" t="10937" r="10638" b="7812"/>
          <a:stretch/>
        </p:blipFill>
        <p:spPr>
          <a:xfrm>
            <a:off x="4829173" y="403223"/>
            <a:ext cx="2222667" cy="3174457"/>
          </a:xfrm>
          <a:prstGeom prst="rect">
            <a:avLst/>
          </a:prstGeom>
        </p:spPr>
      </p:pic>
      <p:pic>
        <p:nvPicPr>
          <p:cNvPr id="13" name="Picture 12">
            <a:extLst>
              <a:ext uri="{FF2B5EF4-FFF2-40B4-BE49-F238E27FC236}">
                <a16:creationId xmlns:a16="http://schemas.microsoft.com/office/drawing/2014/main" id="{5A48888D-09E2-47DA-8FE4-CACF35603D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0806" y="91468"/>
            <a:ext cx="1276375" cy="1276375"/>
          </a:xfrm>
          <a:prstGeom prst="rect">
            <a:avLst/>
          </a:prstGeom>
        </p:spPr>
      </p:pic>
    </p:spTree>
    <p:extLst>
      <p:ext uri="{BB962C8B-B14F-4D97-AF65-F5344CB8AC3E}">
        <p14:creationId xmlns:p14="http://schemas.microsoft.com/office/powerpoint/2010/main" val="15678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28090"/>
            <a:ext cx="9337965" cy="612851"/>
          </a:xfrm>
        </p:spPr>
        <p:txBody>
          <a:bodyPr anchor="b">
            <a:normAutofit/>
          </a:bodyPr>
          <a:lstStyle/>
          <a:p>
            <a:r>
              <a:rPr lang="en-US" b="1" dirty="0" err="1">
                <a:solidFill>
                  <a:srgbClr val="687F00"/>
                </a:solidFill>
                <a:latin typeface="Calibri" panose="020F0502020204030204" pitchFamily="34" charset="0"/>
                <a:ea typeface="Calibri" panose="020F0502020204030204" pitchFamily="34" charset="0"/>
                <a:cs typeface="Calibri" panose="020F0502020204030204" pitchFamily="34" charset="0"/>
              </a:rPr>
              <a:t>Activit</a:t>
            </a:r>
            <a:r>
              <a:rPr lang="en-US" b="1" dirty="0" err="1">
                <a:latin typeface="Calibri" panose="020F0502020204030204" pitchFamily="34" charset="0"/>
                <a:ea typeface="Calibri" panose="020F0502020204030204" pitchFamily="34" charset="0"/>
                <a:cs typeface="Calibri" panose="020F0502020204030204" pitchFamily="34" charset="0"/>
              </a:rPr>
              <a:t>eit</a:t>
            </a:r>
            <a:r>
              <a:rPr lang="en-US" b="1" dirty="0">
                <a:latin typeface="Calibri" panose="020F0502020204030204" pitchFamily="34" charset="0"/>
                <a:ea typeface="Calibri" panose="020F0502020204030204" pitchFamily="34" charset="0"/>
                <a:cs typeface="Calibri" panose="020F0502020204030204" pitchFamily="34" charset="0"/>
              </a:rPr>
              <a:t> 4: </a:t>
            </a:r>
            <a:r>
              <a:rPr lang="en-US" b="1" dirty="0" err="1">
                <a:latin typeface="Calibri" panose="020F0502020204030204" pitchFamily="34" charset="0"/>
                <a:ea typeface="Calibri" panose="020F0502020204030204" pitchFamily="34" charset="0"/>
                <a:cs typeface="Calibri" panose="020F0502020204030204" pitchFamily="34" charset="0"/>
              </a:rPr>
              <a:t>Denken</a:t>
            </a:r>
            <a:r>
              <a:rPr lang="en-US" b="1" dirty="0">
                <a:latin typeface="Calibri" panose="020F0502020204030204" pitchFamily="34" charset="0"/>
                <a:ea typeface="Calibri" panose="020F0502020204030204" pitchFamily="34" charset="0"/>
                <a:cs typeface="Calibri" panose="020F0502020204030204" pitchFamily="34" charset="0"/>
              </a:rPr>
              <a:t> – </a:t>
            </a:r>
            <a:r>
              <a:rPr lang="en-US" b="1" dirty="0" err="1">
                <a:latin typeface="Calibri" panose="020F0502020204030204" pitchFamily="34" charset="0"/>
                <a:ea typeface="Calibri" panose="020F0502020204030204" pitchFamily="34" charset="0"/>
                <a:cs typeface="Calibri" panose="020F0502020204030204" pitchFamily="34" charset="0"/>
              </a:rPr>
              <a:t>delen</a:t>
            </a:r>
            <a:r>
              <a:rPr lang="en-US" b="1" dirty="0">
                <a:latin typeface="Calibri" panose="020F0502020204030204" pitchFamily="34" charset="0"/>
                <a:ea typeface="Calibri" panose="020F0502020204030204" pitchFamily="34" charset="0"/>
                <a:cs typeface="Calibri" panose="020F0502020204030204" pitchFamily="34" charset="0"/>
              </a:rPr>
              <a:t> – </a:t>
            </a:r>
            <a:r>
              <a:rPr lang="en-US" b="1" dirty="0" err="1">
                <a:latin typeface="Calibri" panose="020F0502020204030204" pitchFamily="34" charset="0"/>
                <a:ea typeface="Calibri" panose="020F0502020204030204" pitchFamily="34" charset="0"/>
                <a:cs typeface="Calibri" panose="020F0502020204030204" pitchFamily="34" charset="0"/>
              </a:rPr>
              <a:t>uitwisselen</a:t>
            </a:r>
            <a:r>
              <a:rPr lang="en-US" b="1" dirty="0">
                <a:latin typeface="Calibri" panose="020F0502020204030204" pitchFamily="34" charset="0"/>
                <a:ea typeface="Calibri" panose="020F0502020204030204" pitchFamily="34" charset="0"/>
                <a:cs typeface="Calibri" panose="020F0502020204030204" pitchFamily="34" charset="0"/>
              </a:rPr>
              <a:t> </a:t>
            </a:r>
          </a:p>
        </p:txBody>
      </p:sp>
      <p:sp>
        <p:nvSpPr>
          <p:cNvPr id="5" name="Slide Number Placeholder 4"/>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10</a:t>
            </a:fld>
            <a:endParaRPr lang="en-US" sz="1000"/>
          </a:p>
        </p:txBody>
      </p:sp>
      <p:sp>
        <p:nvSpPr>
          <p:cNvPr id="6" name="Date Placeholder 5"/>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93A66BA0-BF77-43AC-894A-20AD8220B887}" type="datetime1">
              <a:rPr lang="en-US" sz="1000" smtClean="0"/>
              <a:pPr>
                <a:lnSpc>
                  <a:spcPct val="90000"/>
                </a:lnSpc>
                <a:spcAft>
                  <a:spcPts val="600"/>
                </a:spcAft>
              </a:pPr>
              <a:t>9/8/2024</a:t>
            </a:fld>
            <a:endParaRPr lang="en-US" sz="1000"/>
          </a:p>
        </p:txBody>
      </p:sp>
      <p:sp>
        <p:nvSpPr>
          <p:cNvPr id="7" name="Footer Placeholder 6"/>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
        <p:nvSpPr>
          <p:cNvPr id="13" name="Tekstvak 12">
            <a:extLst>
              <a:ext uri="{FF2B5EF4-FFF2-40B4-BE49-F238E27FC236}">
                <a16:creationId xmlns:a16="http://schemas.microsoft.com/office/drawing/2014/main" id="{3982D263-63F4-642E-2481-D4CA86A99626}"/>
              </a:ext>
            </a:extLst>
          </p:cNvPr>
          <p:cNvSpPr txBox="1"/>
          <p:nvPr/>
        </p:nvSpPr>
        <p:spPr>
          <a:xfrm>
            <a:off x="609599" y="1117600"/>
            <a:ext cx="11463718" cy="9432582"/>
          </a:xfrm>
          <a:prstGeom prst="rect">
            <a:avLst/>
          </a:prstGeom>
          <a:noFill/>
        </p:spPr>
        <p:txBody>
          <a:bodyPr wrap="square" rtlCol="0">
            <a:spAutoFit/>
          </a:bodyPr>
          <a:lstStyle/>
          <a:p>
            <a:r>
              <a:rPr lang="nl-NL" dirty="0">
                <a:latin typeface="Calibri" panose="020F0502020204030204" pitchFamily="34" charset="0"/>
                <a:ea typeface="Calibri" panose="020F0502020204030204" pitchFamily="34" charset="0"/>
                <a:cs typeface="Calibri" panose="020F0502020204030204" pitchFamily="34" charset="0"/>
              </a:rPr>
              <a:t>Beantwoord de volgende vragen eerst individueel (5 minuten), overleg dan met jouw buurman of buurvrouw (5 minuten) en wissel vervolgens jullie antwoorden uit met jullie groep. Zoek op wat erosie is, als je niet weet wat dat is.  </a:t>
            </a:r>
          </a:p>
          <a:p>
            <a:pPr lvl="1">
              <a:lnSpc>
                <a:spcPct val="107000"/>
              </a:lnSpc>
            </a:pPr>
            <a:endParaRPr lang="nl-NL" dirty="0">
              <a:latin typeface="Calibri" panose="020F0502020204030204" pitchFamily="34" charset="0"/>
              <a:ea typeface="Calibri" panose="020F0502020204030204" pitchFamily="34" charset="0"/>
              <a:cs typeface="Calibri" panose="020F0502020204030204" pitchFamily="34" charset="0"/>
            </a:endParaRPr>
          </a:p>
          <a:p>
            <a:pPr lvl="1">
              <a:lnSpc>
                <a:spcPct val="107000"/>
              </a:lnSpc>
            </a:pPr>
            <a:r>
              <a:rPr lang="nl-NL" kern="100" dirty="0">
                <a:effectLst/>
                <a:latin typeface="Calibri" panose="020F0502020204030204" pitchFamily="34" charset="0"/>
                <a:ea typeface="Calibri" panose="020F0502020204030204" pitchFamily="34" charset="0"/>
                <a:cs typeface="Calibri" panose="020F0502020204030204" pitchFamily="34" charset="0"/>
              </a:rPr>
              <a:t>	1. </a:t>
            </a:r>
            <a:r>
              <a:rPr lang="nl-NL" kern="100" dirty="0">
                <a:effectLst/>
                <a:latin typeface="Calibri" panose="020F0502020204030204" pitchFamily="34" charset="0"/>
                <a:ea typeface="Calibri" panose="020F0502020204030204" pitchFamily="34" charset="0"/>
                <a:cs typeface="Times New Roman" panose="02020603050405020304" pitchFamily="18" charset="0"/>
              </a:rPr>
              <a:t>Welke invloed heeft erosie volgens jou op de mangroven aan de kust?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fontAlgn="base">
              <a:lnSpc>
                <a:spcPct val="107000"/>
              </a:lnSpc>
            </a:pPr>
            <a:r>
              <a:rPr lang="nl-NL" sz="1800" kern="0" dirty="0">
                <a:effectLst/>
                <a:latin typeface="Calibri" panose="020F0502020204030204" pitchFamily="34" charset="0"/>
                <a:ea typeface="Times New Roman" panose="02020603050405020304" pitchFamily="18" charset="0"/>
                <a:cs typeface="Calibri" panose="020F050202020403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fontAlgn="base">
              <a:lnSpc>
                <a:spcPct val="107000"/>
              </a:lnSpc>
            </a:pPr>
            <a:r>
              <a:rPr lang="nl-NL" sz="1800" kern="0" dirty="0">
                <a:effectLst/>
                <a:latin typeface="Calibri" panose="020F0502020204030204" pitchFamily="34" charset="0"/>
                <a:ea typeface="Times New Roman" panose="02020603050405020304" pitchFamily="18" charset="0"/>
                <a:cs typeface="Calibri" panose="020F050202020403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fontAlgn="base">
              <a:lnSpc>
                <a:spcPct val="107000"/>
              </a:lnSpc>
            </a:pPr>
            <a:r>
              <a:rPr lang="nl-NL" sz="1800" kern="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2. Denk je dat inwoners zouden kunnen helpen met de mangroven zodat er geen erosie ontstaat? </a:t>
            </a:r>
          </a:p>
          <a:p>
            <a:pPr lvl="0">
              <a:lnSpc>
                <a:spcPct val="107000"/>
              </a:lnSpc>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Wat zouden ze dan kunnen doen volgens jou?</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fontAlgn="base">
              <a:lnSpc>
                <a:spcPct val="107000"/>
              </a:lnSpc>
              <a:spcAft>
                <a:spcPts val="800"/>
              </a:spcAft>
            </a:pPr>
            <a:r>
              <a:rPr lang="nl-NL" sz="1800" kern="0" dirty="0">
                <a:effectLst/>
                <a:latin typeface="Calibri" panose="020F0502020204030204" pitchFamily="34" charset="0"/>
                <a:ea typeface="Times New Roman" panose="02020603050405020304" pitchFamily="18" charset="0"/>
                <a:cs typeface="Calibri" panose="020F050202020403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fontAlgn="base">
              <a:lnSpc>
                <a:spcPct val="107000"/>
              </a:lnSpc>
              <a:spcAft>
                <a:spcPts val="800"/>
              </a:spcAft>
            </a:pPr>
            <a:r>
              <a:rPr lang="nl-NL" sz="1800" kern="0" dirty="0">
                <a:effectLst/>
                <a:latin typeface="Calibri" panose="020F0502020204030204" pitchFamily="34" charset="0"/>
                <a:ea typeface="Times New Roman" panose="02020603050405020304" pitchFamily="18" charset="0"/>
                <a:cs typeface="Calibri" panose="020F050202020403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Tijd: 15 minuten </a:t>
            </a: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 </a:t>
            </a:r>
          </a:p>
        </p:txBody>
      </p:sp>
      <p:pic>
        <p:nvPicPr>
          <p:cNvPr id="4" name="Picture 3" descr="A tree growing out of water&#10;&#10;Description automatically generated">
            <a:extLst>
              <a:ext uri="{FF2B5EF4-FFF2-40B4-BE49-F238E27FC236}">
                <a16:creationId xmlns:a16="http://schemas.microsoft.com/office/drawing/2014/main" id="{5CADC767-CDAF-A24C-C86E-628D5D0B1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8972" y="4135094"/>
            <a:ext cx="3630541" cy="2722906"/>
          </a:xfrm>
          <a:prstGeom prst="rect">
            <a:avLst/>
          </a:prstGeom>
        </p:spPr>
      </p:pic>
    </p:spTree>
    <p:extLst>
      <p:ext uri="{BB962C8B-B14F-4D97-AF65-F5344CB8AC3E}">
        <p14:creationId xmlns:p14="http://schemas.microsoft.com/office/powerpoint/2010/main" val="12907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39DA78-7447-8574-4B23-D56B46541A34}"/>
              </a:ext>
            </a:extLst>
          </p:cNvPr>
          <p:cNvPicPr>
            <a:picLocks noChangeAspect="1"/>
          </p:cNvPicPr>
          <p:nvPr/>
        </p:nvPicPr>
        <p:blipFill rotWithShape="1">
          <a:blip r:embed="rId3"/>
          <a:srcRect l="19465" t="8272" r="20370" b="11605"/>
          <a:stretch/>
        </p:blipFill>
        <p:spPr>
          <a:xfrm>
            <a:off x="0" y="1"/>
            <a:ext cx="7714943" cy="6858000"/>
          </a:xfrm>
          <a:prstGeom prst="rect">
            <a:avLst/>
          </a:prstGeom>
          <a:noFill/>
        </p:spPr>
      </p:pic>
      <p:sp>
        <p:nvSpPr>
          <p:cNvPr id="5" name="Slide Number Placeholder 4" hidden="1">
            <a:extLst>
              <a:ext uri="{FF2B5EF4-FFF2-40B4-BE49-F238E27FC236}">
                <a16:creationId xmlns:a16="http://schemas.microsoft.com/office/drawing/2014/main" id="{33FE3E1B-2E99-CB8F-CB21-9111FD682E64}"/>
              </a:ext>
            </a:extLst>
          </p:cNvPr>
          <p:cNvSpPr>
            <a:spLocks noGrp="1"/>
          </p:cNvSpPr>
          <p:nvPr>
            <p:ph type="sldNum" sz="quarter" idx="12"/>
          </p:nvPr>
        </p:nvSpPr>
        <p:spPr/>
        <p:txBody>
          <a:bodyPr/>
          <a:lstStyle/>
          <a:p>
            <a:pPr>
              <a:spcAft>
                <a:spcPts val="600"/>
              </a:spcAft>
            </a:pPr>
            <a:fld id="{9CD8D479-8942-46E8-A226-A4E01F7A105C}" type="slidenum">
              <a:rPr lang="en-GB" smtClean="0"/>
              <a:pPr>
                <a:spcAft>
                  <a:spcPts val="600"/>
                </a:spcAft>
              </a:pPr>
              <a:t>11</a:t>
            </a:fld>
            <a:endParaRPr lang="en-GB"/>
          </a:p>
        </p:txBody>
      </p:sp>
      <p:sp>
        <p:nvSpPr>
          <p:cNvPr id="6" name="Date Placeholder 5" hidden="1">
            <a:extLst>
              <a:ext uri="{FF2B5EF4-FFF2-40B4-BE49-F238E27FC236}">
                <a16:creationId xmlns:a16="http://schemas.microsoft.com/office/drawing/2014/main" id="{3D7580B7-1949-E3D2-BAFF-D10007EF657F}"/>
              </a:ext>
            </a:extLst>
          </p:cNvPr>
          <p:cNvSpPr>
            <a:spLocks noGrp="1"/>
          </p:cNvSpPr>
          <p:nvPr>
            <p:ph type="dt" sz="half" idx="10"/>
          </p:nvPr>
        </p:nvSpPr>
        <p:spPr/>
        <p:txBody>
          <a:bodyPr/>
          <a:lstStyle/>
          <a:p>
            <a:pPr>
              <a:spcAft>
                <a:spcPts val="600"/>
              </a:spcAft>
            </a:pPr>
            <a:fld id="{93A66BA0-BF77-43AC-894A-20AD8220B887}" type="datetime1">
              <a:rPr lang="en-US" smtClean="0"/>
              <a:pPr>
                <a:spcAft>
                  <a:spcPts val="600"/>
                </a:spcAft>
              </a:pPr>
              <a:t>9/8/2024</a:t>
            </a:fld>
            <a:endParaRPr lang="en-US"/>
          </a:p>
        </p:txBody>
      </p:sp>
      <p:sp>
        <p:nvSpPr>
          <p:cNvPr id="7" name="Footer Placeholder 6">
            <a:extLst>
              <a:ext uri="{FF2B5EF4-FFF2-40B4-BE49-F238E27FC236}">
                <a16:creationId xmlns:a16="http://schemas.microsoft.com/office/drawing/2014/main" id="{6BD85869-9962-B799-5412-C0C1C3515C2A}"/>
              </a:ext>
            </a:extLst>
          </p:cNvPr>
          <p:cNvSpPr>
            <a:spLocks noGrp="1"/>
          </p:cNvSpPr>
          <p:nvPr>
            <p:ph type="ftr" sz="quarter" idx="11"/>
          </p:nvPr>
        </p:nvSpPr>
        <p:spPr/>
        <p:txBody>
          <a:bodyPr/>
          <a:lstStyle/>
          <a:p>
            <a:pPr>
              <a:spcAft>
                <a:spcPts val="600"/>
              </a:spcAft>
            </a:pPr>
            <a:r>
              <a:rPr lang="en-US"/>
              <a:t>Add a footer</a:t>
            </a:r>
          </a:p>
        </p:txBody>
      </p:sp>
      <p:sp>
        <p:nvSpPr>
          <p:cNvPr id="10" name="Thought Bubble: Cloud 9">
            <a:extLst>
              <a:ext uri="{FF2B5EF4-FFF2-40B4-BE49-F238E27FC236}">
                <a16:creationId xmlns:a16="http://schemas.microsoft.com/office/drawing/2014/main" id="{652040EF-11BB-2B2A-84CE-7DD1FCFC8BC4}"/>
              </a:ext>
            </a:extLst>
          </p:cNvPr>
          <p:cNvSpPr/>
          <p:nvPr/>
        </p:nvSpPr>
        <p:spPr>
          <a:xfrm>
            <a:off x="7372350" y="1531144"/>
            <a:ext cx="4622006" cy="4083844"/>
          </a:xfrm>
          <a:prstGeom prst="cloudCallout">
            <a:avLst>
              <a:gd name="adj1" fmla="val -85566"/>
              <a:gd name="adj2" fmla="val 79629"/>
            </a:avLst>
          </a:prstGeom>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atin typeface="Calibri" panose="020F0502020204030204" pitchFamily="34" charset="0"/>
                <a:ea typeface="Calibri" panose="020F0502020204030204" pitchFamily="34" charset="0"/>
                <a:cs typeface="Calibri" panose="020F0502020204030204" pitchFamily="34" charset="0"/>
              </a:rPr>
              <a:t>In tweetallen:</a:t>
            </a:r>
          </a:p>
          <a:p>
            <a:pPr algn="ctr"/>
            <a:endParaRPr lang="nl-NL" dirty="0">
              <a:latin typeface="Calibri" panose="020F0502020204030204" pitchFamily="34" charset="0"/>
              <a:ea typeface="Calibri" panose="020F0502020204030204" pitchFamily="34" charset="0"/>
              <a:cs typeface="Calibri" panose="020F0502020204030204" pitchFamily="34" charset="0"/>
            </a:endParaRPr>
          </a:p>
          <a:p>
            <a:pPr algn="ctr"/>
            <a:r>
              <a:rPr lang="nl-NL" dirty="0">
                <a:latin typeface="Calibri" panose="020F0502020204030204" pitchFamily="34" charset="0"/>
                <a:ea typeface="Calibri" panose="020F0502020204030204" pitchFamily="34" charset="0"/>
                <a:cs typeface="Calibri" panose="020F0502020204030204" pitchFamily="34" charset="0"/>
              </a:rPr>
              <a:t>Leg in eigen woorden aan elkaar uit hoe de </a:t>
            </a:r>
            <a:r>
              <a:rPr lang="nl-NL" sz="2800" dirty="0">
                <a:latin typeface="Calibri" panose="020F0502020204030204" pitchFamily="34" charset="0"/>
                <a:ea typeface="Calibri" panose="020F0502020204030204" pitchFamily="34" charset="0"/>
                <a:cs typeface="Calibri" panose="020F0502020204030204" pitchFamily="34" charset="0"/>
              </a:rPr>
              <a:t>waterkringloop</a:t>
            </a:r>
            <a:r>
              <a:rPr lang="nl-NL" dirty="0">
                <a:latin typeface="Calibri" panose="020F0502020204030204" pitchFamily="34" charset="0"/>
                <a:ea typeface="Calibri" panose="020F0502020204030204" pitchFamily="34" charset="0"/>
                <a:cs typeface="Calibri" panose="020F0502020204030204" pitchFamily="34" charset="0"/>
              </a:rPr>
              <a:t> werkt</a:t>
            </a:r>
          </a:p>
          <a:p>
            <a:pPr algn="ctr"/>
            <a:endParaRPr lang="nl-NL" dirty="0">
              <a:latin typeface="Calibri" panose="020F0502020204030204" pitchFamily="34" charset="0"/>
              <a:ea typeface="Calibri" panose="020F0502020204030204" pitchFamily="34" charset="0"/>
              <a:cs typeface="Calibri" panose="020F0502020204030204" pitchFamily="34" charset="0"/>
            </a:endParaRPr>
          </a:p>
          <a:p>
            <a:pPr algn="ctr"/>
            <a:r>
              <a:rPr lang="nl-NL" dirty="0">
                <a:latin typeface="Calibri" panose="020F0502020204030204" pitchFamily="34" charset="0"/>
                <a:ea typeface="Calibri" panose="020F0502020204030204" pitchFamily="34" charset="0"/>
                <a:cs typeface="Calibri" panose="020F0502020204030204" pitchFamily="34" charset="0"/>
              </a:rPr>
              <a:t> Eerst met de afbeelding erbij en daarna zonder.</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851EAD7-55C9-82F9-BB08-51927BDC9F29}"/>
              </a:ext>
            </a:extLst>
          </p:cNvPr>
          <p:cNvSpPr txBox="1"/>
          <p:nvPr/>
        </p:nvSpPr>
        <p:spPr>
          <a:xfrm>
            <a:off x="7893842" y="307181"/>
            <a:ext cx="3707607" cy="1384995"/>
          </a:xfrm>
          <a:prstGeom prst="rect">
            <a:avLst/>
          </a:prstGeom>
          <a:noFill/>
        </p:spPr>
        <p:txBody>
          <a:bodyPr wrap="square" rtlCol="0">
            <a:spAutoFit/>
          </a:bodyPr>
          <a:lstStyle/>
          <a:p>
            <a:r>
              <a:rPr lang="en-US" sz="2800" b="1" dirty="0" err="1">
                <a:solidFill>
                  <a:srgbClr val="2E7E3F"/>
                </a:solidFill>
                <a:latin typeface="Calibri" panose="020F0502020204030204" pitchFamily="34" charset="0"/>
                <a:ea typeface="Calibri" panose="020F0502020204030204" pitchFamily="34" charset="0"/>
                <a:cs typeface="Calibri" panose="020F0502020204030204" pitchFamily="34" charset="0"/>
              </a:rPr>
              <a:t>Activiteit</a:t>
            </a:r>
            <a:r>
              <a:rPr lang="en-US" sz="2800" b="1" dirty="0">
                <a:solidFill>
                  <a:srgbClr val="2E7E3F"/>
                </a:solidFill>
                <a:latin typeface="Calibri" panose="020F0502020204030204" pitchFamily="34" charset="0"/>
                <a:ea typeface="Calibri" panose="020F0502020204030204" pitchFamily="34" charset="0"/>
                <a:cs typeface="Calibri" panose="020F0502020204030204" pitchFamily="34" charset="0"/>
              </a:rPr>
              <a:t> 5: </a:t>
            </a:r>
            <a:r>
              <a:rPr lang="en-US" sz="2800" b="1" dirty="0" err="1">
                <a:solidFill>
                  <a:srgbClr val="2E7E3F"/>
                </a:solidFill>
                <a:latin typeface="Calibri" panose="020F0502020204030204" pitchFamily="34" charset="0"/>
                <a:ea typeface="Calibri" panose="020F0502020204030204" pitchFamily="34" charset="0"/>
                <a:cs typeface="Calibri" panose="020F0502020204030204" pitchFamily="34" charset="0"/>
              </a:rPr>
              <a:t>Waterkringloop</a:t>
            </a:r>
            <a:r>
              <a:rPr lang="en-US" sz="2800" b="1" dirty="0">
                <a:solidFill>
                  <a:srgbClr val="2E7E3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2E7E3F"/>
                </a:solidFill>
                <a:latin typeface="Calibri" panose="020F0502020204030204" pitchFamily="34" charset="0"/>
                <a:ea typeface="Calibri" panose="020F0502020204030204" pitchFamily="34" charset="0"/>
                <a:cs typeface="Calibri" panose="020F0502020204030204" pitchFamily="34" charset="0"/>
              </a:rPr>
              <a:t>en</a:t>
            </a:r>
            <a:r>
              <a:rPr lang="en-US" sz="2800" b="1" dirty="0">
                <a:solidFill>
                  <a:srgbClr val="2E7E3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2E7E3F"/>
                </a:solidFill>
                <a:latin typeface="Calibri" panose="020F0502020204030204" pitchFamily="34" charset="0"/>
                <a:ea typeface="Calibri" panose="020F0502020204030204" pitchFamily="34" charset="0"/>
                <a:cs typeface="Calibri" panose="020F0502020204030204" pitchFamily="34" charset="0"/>
              </a:rPr>
              <a:t>fotosynthese</a:t>
            </a:r>
            <a:endParaRPr lang="en-GB" sz="2800" dirty="0"/>
          </a:p>
        </p:txBody>
      </p:sp>
    </p:spTree>
    <p:extLst>
      <p:ext uri="{BB962C8B-B14F-4D97-AF65-F5344CB8AC3E}">
        <p14:creationId xmlns:p14="http://schemas.microsoft.com/office/powerpoint/2010/main" val="76014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D5DFF68-95DF-B9B6-2F96-062399E667A2}"/>
              </a:ext>
            </a:extLst>
          </p:cNvPr>
          <p:cNvPicPr>
            <a:picLocks noGrp="1" noChangeAspect="1"/>
          </p:cNvPicPr>
          <p:nvPr>
            <p:ph idx="1"/>
          </p:nvPr>
        </p:nvPicPr>
        <p:blipFill rotWithShape="1">
          <a:blip r:embed="rId3"/>
          <a:srcRect l="24998" t="7958" r="29804" b="10581"/>
          <a:stretch/>
        </p:blipFill>
        <p:spPr>
          <a:xfrm>
            <a:off x="0" y="0"/>
            <a:ext cx="5736157" cy="6900912"/>
          </a:xfrm>
          <a:noFill/>
        </p:spPr>
      </p:pic>
      <p:sp>
        <p:nvSpPr>
          <p:cNvPr id="4" name="Slide Number Placeholder 3" hidden="1">
            <a:extLst>
              <a:ext uri="{FF2B5EF4-FFF2-40B4-BE49-F238E27FC236}">
                <a16:creationId xmlns:a16="http://schemas.microsoft.com/office/drawing/2014/main" id="{084B2FC6-3CDB-5341-D448-E296BAE58AFD}"/>
              </a:ext>
            </a:extLst>
          </p:cNvPr>
          <p:cNvSpPr>
            <a:spLocks noGrp="1"/>
          </p:cNvSpPr>
          <p:nvPr>
            <p:ph type="sldNum" sz="quarter" idx="12"/>
          </p:nvPr>
        </p:nvSpPr>
        <p:spPr/>
        <p:txBody>
          <a:bodyPr/>
          <a:lstStyle/>
          <a:p>
            <a:pPr>
              <a:spcAft>
                <a:spcPts val="600"/>
              </a:spcAft>
            </a:pPr>
            <a:fld id="{9CD8D479-8942-46E8-A226-A4E01F7A105C}" type="slidenum">
              <a:rPr lang="en-GB" smtClean="0"/>
              <a:pPr>
                <a:spcAft>
                  <a:spcPts val="600"/>
                </a:spcAft>
              </a:pPr>
              <a:t>12</a:t>
            </a:fld>
            <a:endParaRPr lang="en-GB"/>
          </a:p>
        </p:txBody>
      </p:sp>
      <p:sp>
        <p:nvSpPr>
          <p:cNvPr id="5" name="Date Placeholder 4" hidden="1">
            <a:extLst>
              <a:ext uri="{FF2B5EF4-FFF2-40B4-BE49-F238E27FC236}">
                <a16:creationId xmlns:a16="http://schemas.microsoft.com/office/drawing/2014/main" id="{44909F1A-8E85-BFCF-A38E-C6367A8AD1EE}"/>
              </a:ext>
            </a:extLst>
          </p:cNvPr>
          <p:cNvSpPr>
            <a:spLocks noGrp="1"/>
          </p:cNvSpPr>
          <p:nvPr>
            <p:ph type="dt" sz="half" idx="10"/>
          </p:nvPr>
        </p:nvSpPr>
        <p:spPr/>
        <p:txBody>
          <a:bodyPr/>
          <a:lstStyle/>
          <a:p>
            <a:pPr>
              <a:spcAft>
                <a:spcPts val="600"/>
              </a:spcAft>
            </a:pPr>
            <a:fld id="{6DD1B487-36FD-4CED-B07A-1A81FC6540B1}" type="datetime1">
              <a:rPr lang="en-US" smtClean="0"/>
              <a:pPr>
                <a:spcAft>
                  <a:spcPts val="600"/>
                </a:spcAft>
              </a:pPr>
              <a:t>9/8/2024</a:t>
            </a:fld>
            <a:endParaRPr lang="en-US"/>
          </a:p>
        </p:txBody>
      </p:sp>
      <p:sp>
        <p:nvSpPr>
          <p:cNvPr id="6" name="Footer Placeholder 5">
            <a:extLst>
              <a:ext uri="{FF2B5EF4-FFF2-40B4-BE49-F238E27FC236}">
                <a16:creationId xmlns:a16="http://schemas.microsoft.com/office/drawing/2014/main" id="{3E9F88DF-4FEE-07BA-91D7-6B1C91714AE2}"/>
              </a:ext>
            </a:extLst>
          </p:cNvPr>
          <p:cNvSpPr>
            <a:spLocks noGrp="1"/>
          </p:cNvSpPr>
          <p:nvPr>
            <p:ph type="ftr" sz="quarter" idx="11"/>
          </p:nvPr>
        </p:nvSpPr>
        <p:spPr/>
        <p:txBody>
          <a:bodyPr/>
          <a:lstStyle/>
          <a:p>
            <a:pPr>
              <a:spcAft>
                <a:spcPts val="600"/>
              </a:spcAft>
            </a:pPr>
            <a:r>
              <a:rPr lang="en-US"/>
              <a:t>Add a footer</a:t>
            </a:r>
          </a:p>
        </p:txBody>
      </p:sp>
      <p:sp>
        <p:nvSpPr>
          <p:cNvPr id="9" name="Thought Bubble: Cloud 8">
            <a:extLst>
              <a:ext uri="{FF2B5EF4-FFF2-40B4-BE49-F238E27FC236}">
                <a16:creationId xmlns:a16="http://schemas.microsoft.com/office/drawing/2014/main" id="{F6BBAE16-A894-C05C-3696-E14F78587D8B}"/>
              </a:ext>
            </a:extLst>
          </p:cNvPr>
          <p:cNvSpPr/>
          <p:nvPr/>
        </p:nvSpPr>
        <p:spPr>
          <a:xfrm>
            <a:off x="7343775" y="1650206"/>
            <a:ext cx="4521994" cy="3650098"/>
          </a:xfrm>
          <a:prstGeom prst="cloudCallout">
            <a:avLst>
              <a:gd name="adj1" fmla="val -94332"/>
              <a:gd name="adj2" fmla="val -72239"/>
            </a:avLst>
          </a:prstGeom>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atin typeface="Calibri" panose="020F0502020204030204" pitchFamily="34" charset="0"/>
                <a:ea typeface="Calibri" panose="020F0502020204030204" pitchFamily="34" charset="0"/>
                <a:cs typeface="Calibri" panose="020F0502020204030204" pitchFamily="34" charset="0"/>
              </a:rPr>
              <a:t>In tweetallen:</a:t>
            </a:r>
          </a:p>
          <a:p>
            <a:pPr algn="ctr"/>
            <a:endParaRPr lang="nl-NL" dirty="0">
              <a:latin typeface="Calibri" panose="020F0502020204030204" pitchFamily="34" charset="0"/>
              <a:ea typeface="Calibri" panose="020F0502020204030204" pitchFamily="34" charset="0"/>
              <a:cs typeface="Calibri" panose="020F0502020204030204" pitchFamily="34" charset="0"/>
            </a:endParaRPr>
          </a:p>
          <a:p>
            <a:pPr algn="ctr"/>
            <a:r>
              <a:rPr lang="nl-NL" dirty="0">
                <a:latin typeface="Calibri" panose="020F0502020204030204" pitchFamily="34" charset="0"/>
                <a:ea typeface="Calibri" panose="020F0502020204030204" pitchFamily="34" charset="0"/>
                <a:cs typeface="Calibri" panose="020F0502020204030204" pitchFamily="34" charset="0"/>
              </a:rPr>
              <a:t>Leg in eigen woorden aan elkaar uit hoe de </a:t>
            </a:r>
            <a:r>
              <a:rPr lang="nl-NL" sz="2800" dirty="0">
                <a:latin typeface="Calibri" panose="020F0502020204030204" pitchFamily="34" charset="0"/>
                <a:ea typeface="Calibri" panose="020F0502020204030204" pitchFamily="34" charset="0"/>
                <a:cs typeface="Calibri" panose="020F0502020204030204" pitchFamily="34" charset="0"/>
              </a:rPr>
              <a:t>Fotosynthese</a:t>
            </a:r>
            <a:r>
              <a:rPr lang="nl-NL" dirty="0">
                <a:latin typeface="Calibri" panose="020F0502020204030204" pitchFamily="34" charset="0"/>
                <a:ea typeface="Calibri" panose="020F0502020204030204" pitchFamily="34" charset="0"/>
                <a:cs typeface="Calibri" panose="020F0502020204030204" pitchFamily="34" charset="0"/>
              </a:rPr>
              <a:t> werkt</a:t>
            </a:r>
          </a:p>
          <a:p>
            <a:pPr algn="ctr"/>
            <a:endParaRPr lang="nl-NL" dirty="0">
              <a:latin typeface="Calibri" panose="020F0502020204030204" pitchFamily="34" charset="0"/>
              <a:ea typeface="Calibri" panose="020F0502020204030204" pitchFamily="34" charset="0"/>
              <a:cs typeface="Calibri" panose="020F0502020204030204" pitchFamily="34" charset="0"/>
            </a:endParaRPr>
          </a:p>
          <a:p>
            <a:pPr algn="ctr"/>
            <a:r>
              <a:rPr lang="nl-NL" dirty="0">
                <a:latin typeface="Calibri" panose="020F0502020204030204" pitchFamily="34" charset="0"/>
                <a:ea typeface="Calibri" panose="020F0502020204030204" pitchFamily="34" charset="0"/>
                <a:cs typeface="Calibri" panose="020F0502020204030204" pitchFamily="34" charset="0"/>
              </a:rPr>
              <a:t> Eerst met de afbeelding erbij en daarna zonder.</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932FC05-22BF-53F5-A7EB-5E76500EA110}"/>
              </a:ext>
            </a:extLst>
          </p:cNvPr>
          <p:cNvSpPr txBox="1"/>
          <p:nvPr/>
        </p:nvSpPr>
        <p:spPr>
          <a:xfrm>
            <a:off x="6286500" y="5300304"/>
            <a:ext cx="1778794" cy="1200329"/>
          </a:xfrm>
          <a:prstGeom prst="rect">
            <a:avLst/>
          </a:prstGeom>
          <a:noFill/>
        </p:spPr>
        <p:txBody>
          <a:bodyPr wrap="square" rtlCol="0">
            <a:spAutoFit/>
          </a:bodyPr>
          <a:lstStyle/>
          <a:p>
            <a:r>
              <a:rPr lang="nl-NL" dirty="0">
                <a:latin typeface="Calibri" panose="020F0502020204030204" pitchFamily="34" charset="0"/>
                <a:ea typeface="Calibri" panose="020F0502020204030204" pitchFamily="34" charset="0"/>
                <a:cs typeface="Calibri" panose="020F0502020204030204" pitchFamily="34" charset="0"/>
              </a:rPr>
              <a:t>Tijd: waterkringloop en fotosynthese: 20 minuten. </a:t>
            </a: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54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holding hands around a light bulb&#10;&#10;Description automatically generated">
            <a:extLst>
              <a:ext uri="{FF2B5EF4-FFF2-40B4-BE49-F238E27FC236}">
                <a16:creationId xmlns:a16="http://schemas.microsoft.com/office/drawing/2014/main" id="{9BA34616-2D94-7EFC-9CBA-21A6272DE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7581" y="5012646"/>
            <a:ext cx="1595293" cy="1616754"/>
          </a:xfrm>
          <a:prstGeom prst="rect">
            <a:avLst/>
          </a:prstGeom>
        </p:spPr>
      </p:pic>
      <p:pic>
        <p:nvPicPr>
          <p:cNvPr id="6" name="Afbeelding 5">
            <a:extLst>
              <a:ext uri="{FF2B5EF4-FFF2-40B4-BE49-F238E27FC236}">
                <a16:creationId xmlns:a16="http://schemas.microsoft.com/office/drawing/2014/main" id="{ACAAE637-D31F-C9C4-1D2B-E62F10FB55A4}"/>
              </a:ext>
            </a:extLst>
          </p:cNvPr>
          <p:cNvPicPr>
            <a:picLocks noChangeAspect="1"/>
          </p:cNvPicPr>
          <p:nvPr/>
        </p:nvPicPr>
        <p:blipFill rotWithShape="1">
          <a:blip r:embed="rId3"/>
          <a:srcRect l="34406" t="31779" r="54701" b="14788"/>
          <a:stretch/>
        </p:blipFill>
        <p:spPr>
          <a:xfrm>
            <a:off x="6140236" y="1682702"/>
            <a:ext cx="1463721" cy="4786277"/>
          </a:xfrm>
          <a:prstGeom prst="rect">
            <a:avLst/>
          </a:prstGeom>
        </p:spPr>
      </p:pic>
      <p:sp>
        <p:nvSpPr>
          <p:cNvPr id="2" name="Title 1"/>
          <p:cNvSpPr>
            <a:spLocks noGrp="1"/>
          </p:cNvSpPr>
          <p:nvPr>
            <p:ph type="title"/>
          </p:nvPr>
        </p:nvSpPr>
        <p:spPr>
          <a:xfrm>
            <a:off x="656457" y="1063707"/>
            <a:ext cx="10392834" cy="823912"/>
          </a:xfrm>
        </p:spPr>
        <p:txBody>
          <a:bodyPr>
            <a:normAutofit fontScale="90000"/>
          </a:bodyPr>
          <a:lstStyle/>
          <a:p>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err="1">
                <a:latin typeface="Calibri" panose="020F0502020204030204" pitchFamily="34" charset="0"/>
                <a:ea typeface="Calibri" panose="020F0502020204030204" pitchFamily="34" charset="0"/>
                <a:cs typeface="Calibri" panose="020F0502020204030204" pitchFamily="34" charset="0"/>
              </a:rPr>
              <a:t>Activiteit</a:t>
            </a:r>
            <a:r>
              <a:rPr lang="en-US" sz="3200" b="1" dirty="0">
                <a:latin typeface="Calibri" panose="020F0502020204030204" pitchFamily="34" charset="0"/>
                <a:ea typeface="Calibri" panose="020F0502020204030204" pitchFamily="34" charset="0"/>
                <a:cs typeface="Calibri" panose="020F0502020204030204" pitchFamily="34" charset="0"/>
              </a:rPr>
              <a:t> 6: Als </a:t>
            </a:r>
            <a:r>
              <a:rPr lang="en-US" sz="3200" b="1" dirty="0" err="1">
                <a:latin typeface="Calibri" panose="020F0502020204030204" pitchFamily="34" charset="0"/>
                <a:ea typeface="Calibri" panose="020F0502020204030204" pitchFamily="34" charset="0"/>
                <a:cs typeface="Calibri" panose="020F0502020204030204" pitchFamily="34" charset="0"/>
              </a:rPr>
              <a:t>ik</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weet</a:t>
            </a:r>
            <a:r>
              <a:rPr lang="en-US" sz="3200" b="1" dirty="0">
                <a:latin typeface="Calibri" panose="020F0502020204030204" pitchFamily="34" charset="0"/>
                <a:ea typeface="Calibri" panose="020F0502020204030204" pitchFamily="34" charset="0"/>
                <a:cs typeface="Calibri" panose="020F0502020204030204" pitchFamily="34" charset="0"/>
              </a:rPr>
              <a:t> wat </a:t>
            </a:r>
            <a:r>
              <a:rPr lang="en-US" sz="3200" b="1" dirty="0" err="1">
                <a:latin typeface="Calibri" panose="020F0502020204030204" pitchFamily="34" charset="0"/>
                <a:ea typeface="Calibri" panose="020F0502020204030204" pitchFamily="34" charset="0"/>
                <a:cs typeface="Calibri" panose="020F0502020204030204" pitchFamily="34" charset="0"/>
              </a:rPr>
              <a:t>ik</a:t>
            </a:r>
            <a:r>
              <a:rPr lang="en-US" sz="3200" b="1" dirty="0">
                <a:latin typeface="Calibri" panose="020F0502020204030204" pitchFamily="34" charset="0"/>
                <a:ea typeface="Calibri" panose="020F0502020204030204" pitchFamily="34" charset="0"/>
                <a:cs typeface="Calibri" panose="020F0502020204030204" pitchFamily="34" charset="0"/>
              </a:rPr>
              <a:t> nu </a:t>
            </a:r>
            <a:r>
              <a:rPr lang="en-US" sz="3200" b="1" dirty="0" err="1">
                <a:latin typeface="Calibri" panose="020F0502020204030204" pitchFamily="34" charset="0"/>
                <a:ea typeface="Calibri" panose="020F0502020204030204" pitchFamily="34" charset="0"/>
                <a:cs typeface="Calibri" panose="020F0502020204030204" pitchFamily="34" charset="0"/>
              </a:rPr>
              <a:t>weet</a:t>
            </a:r>
            <a:r>
              <a:rPr lang="en-US" sz="3200" b="1" dirty="0">
                <a:latin typeface="Calibri" panose="020F0502020204030204" pitchFamily="34" charset="0"/>
                <a:ea typeface="Calibri" panose="020F0502020204030204" pitchFamily="34" charset="0"/>
                <a:cs typeface="Calibri" panose="020F0502020204030204" pitchFamily="34" charset="0"/>
              </a:rPr>
              <a:t>, wat </a:t>
            </a:r>
            <a:r>
              <a:rPr lang="en-US" sz="3200" b="1" dirty="0" err="1">
                <a:latin typeface="Calibri" panose="020F0502020204030204" pitchFamily="34" charset="0"/>
                <a:ea typeface="Calibri" panose="020F0502020204030204" pitchFamily="34" charset="0"/>
                <a:cs typeface="Calibri" panose="020F0502020204030204" pitchFamily="34" charset="0"/>
              </a:rPr>
              <a:t>betekent</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dit</a:t>
            </a:r>
            <a:r>
              <a:rPr lang="en-US" sz="3200" b="1" dirty="0">
                <a:latin typeface="Calibri" panose="020F0502020204030204" pitchFamily="34" charset="0"/>
                <a:ea typeface="Calibri" panose="020F0502020204030204" pitchFamily="34" charset="0"/>
                <a:cs typeface="Calibri" panose="020F0502020204030204" pitchFamily="34" charset="0"/>
              </a:rPr>
              <a:t> dan </a:t>
            </a:r>
            <a:r>
              <a:rPr lang="en-US" sz="3200" b="1" dirty="0" err="1">
                <a:latin typeface="Calibri" panose="020F0502020204030204" pitchFamily="34" charset="0"/>
                <a:ea typeface="Calibri" panose="020F0502020204030204" pitchFamily="34" charset="0"/>
                <a:cs typeface="Calibri" panose="020F0502020204030204" pitchFamily="34" charset="0"/>
              </a:rPr>
              <a:t>voor</a:t>
            </a:r>
            <a:r>
              <a:rPr lang="en-US" sz="3200" b="1" dirty="0">
                <a:latin typeface="Calibri" panose="020F0502020204030204" pitchFamily="34" charset="0"/>
                <a:ea typeface="Calibri" panose="020F0502020204030204" pitchFamily="34" charset="0"/>
                <a:cs typeface="Calibri" panose="020F0502020204030204" pitchFamily="34" charset="0"/>
              </a:rPr>
              <a:t> het door </a:t>
            </a:r>
            <a:r>
              <a:rPr lang="en-US" sz="3200" b="1" dirty="0" err="1">
                <a:latin typeface="Calibri" panose="020F0502020204030204" pitchFamily="34" charset="0"/>
                <a:ea typeface="Calibri" panose="020F0502020204030204" pitchFamily="34" charset="0"/>
                <a:cs typeface="Calibri" panose="020F0502020204030204" pitchFamily="34" charset="0"/>
              </a:rPr>
              <a:t>ons</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te</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ontwikkelen</a:t>
            </a:r>
            <a:r>
              <a:rPr lang="en-US" sz="3200" b="1" dirty="0">
                <a:latin typeface="Calibri" panose="020F0502020204030204" pitchFamily="34" charset="0"/>
                <a:ea typeface="Calibri" panose="020F0502020204030204" pitchFamily="34" charset="0"/>
                <a:cs typeface="Calibri" panose="020F0502020204030204" pitchFamily="34" charset="0"/>
              </a:rPr>
              <a:t> tool? </a:t>
            </a:r>
            <a:r>
              <a:rPr lang="en-US" sz="3200" b="1" dirty="0" err="1">
                <a:latin typeface="Calibri" panose="020F0502020204030204" pitchFamily="34" charset="0"/>
                <a:ea typeface="Calibri" panose="020F0502020204030204" pitchFamily="34" charset="0"/>
                <a:cs typeface="Calibri" panose="020F0502020204030204" pitchFamily="34" charset="0"/>
              </a:rPr>
              <a:t>Ideeën</a:t>
            </a:r>
            <a:r>
              <a:rPr lang="en-US" sz="3200" b="1" dirty="0">
                <a:latin typeface="Calibri" panose="020F0502020204030204" pitchFamily="34" charset="0"/>
                <a:ea typeface="Calibri" panose="020F0502020204030204" pitchFamily="34" charset="0"/>
                <a:cs typeface="Calibri" panose="020F0502020204030204" pitchFamily="34" charset="0"/>
              </a:rPr>
              <a:t> carrousel.</a:t>
            </a:r>
            <a:br>
              <a:rPr lang="nl-BQ" sz="1800" b="1" kern="10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9CD8D479-8942-46E8-A226-A4E01F7A105C}" type="slidenum">
              <a:rPr lang="en-US" smtClean="0"/>
              <a:t>13</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9/8/2024</a:t>
            </a:fld>
            <a:endParaRPr lang="en-US" dirty="0"/>
          </a:p>
        </p:txBody>
      </p:sp>
      <p:sp>
        <p:nvSpPr>
          <p:cNvPr id="9" name="Footer Placeholder 8"/>
          <p:cNvSpPr>
            <a:spLocks noGrp="1"/>
          </p:cNvSpPr>
          <p:nvPr>
            <p:ph type="ftr" sz="quarter" idx="11"/>
          </p:nvPr>
        </p:nvSpPr>
        <p:spPr/>
        <p:txBody>
          <a:bodyPr/>
          <a:lstStyle/>
          <a:p>
            <a:r>
              <a:rPr lang="en-US"/>
              <a:t>Add a footer</a:t>
            </a:r>
            <a:endParaRPr lang="en-US" dirty="0"/>
          </a:p>
        </p:txBody>
      </p:sp>
      <p:sp>
        <p:nvSpPr>
          <p:cNvPr id="13" name="Tijdelijke aanduiding voor inhoud 12">
            <a:extLst>
              <a:ext uri="{FF2B5EF4-FFF2-40B4-BE49-F238E27FC236}">
                <a16:creationId xmlns:a16="http://schemas.microsoft.com/office/drawing/2014/main" id="{52D33DF8-CFCB-6570-2277-8DADDCABBF86}"/>
              </a:ext>
            </a:extLst>
          </p:cNvPr>
          <p:cNvSpPr>
            <a:spLocks noGrp="1"/>
          </p:cNvSpPr>
          <p:nvPr>
            <p:ph sz="half" idx="2"/>
          </p:nvPr>
        </p:nvSpPr>
        <p:spPr>
          <a:xfrm>
            <a:off x="588334" y="1682702"/>
            <a:ext cx="5507666" cy="4639517"/>
          </a:xfrm>
        </p:spPr>
        <p:txBody>
          <a:bodyPr>
            <a:normAutofit fontScale="85000" lnSpcReduction="10000"/>
          </a:bodyPr>
          <a:lstStyle/>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Calibri" panose="020F0502020204030204" pitchFamily="34" charset="0"/>
              </a:rPr>
              <a:t>Opdracht in projectgroepen:</a:t>
            </a:r>
          </a:p>
          <a:p>
            <a:pPr>
              <a:lnSpc>
                <a:spcPct val="107000"/>
              </a:lnSpc>
              <a:spcAft>
                <a:spcPts val="800"/>
              </a:spcAft>
            </a:pPr>
            <a:r>
              <a:rPr lang="nl-BQ" sz="1800" kern="100" dirty="0">
                <a:effectLst/>
                <a:latin typeface="Calibri" panose="020F0502020204030204" pitchFamily="34" charset="0"/>
                <a:ea typeface="Calibri" panose="020F0502020204030204" pitchFamily="34" charset="0"/>
                <a:cs typeface="Calibri" panose="020F0502020204030204" pitchFamily="34" charset="0"/>
              </a:rPr>
              <a:t>Wat</a:t>
            </a:r>
            <a:r>
              <a:rPr lang="nl-BQ" sz="1800" kern="100" spc="-5"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zou</a:t>
            </a:r>
            <a:r>
              <a:rPr lang="nl-NL" sz="1800" kern="100" spc="-5" dirty="0">
                <a:latin typeface="Calibri" panose="020F0502020204030204" pitchFamily="34" charset="0"/>
                <a:ea typeface="Calibri" panose="020F0502020204030204" pitchFamily="34" charset="0"/>
                <a:cs typeface="Calibri" panose="020F0502020204030204" pitchFamily="34" charset="0"/>
              </a:rPr>
              <a:t>den jullie</a:t>
            </a:r>
            <a:r>
              <a:rPr lang="nl-NL" sz="1800" kern="100" dirty="0">
                <a:effectLst/>
                <a:latin typeface="Calibri" panose="020F0502020204030204" pitchFamily="34" charset="0"/>
                <a:ea typeface="Calibri" panose="020F0502020204030204" pitchFamily="34" charset="0"/>
                <a:cs typeface="Calibri" panose="020F0502020204030204" pitchFamily="34" charset="0"/>
              </a:rPr>
              <a:t> kunnen doen om andere mensen</a:t>
            </a:r>
            <a:r>
              <a:rPr lang="nl-NL" sz="1800" kern="100" spc="-5"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positief</a:t>
            </a:r>
            <a:r>
              <a:rPr lang="nl-BQ" sz="1800" kern="100" spc="-5" dirty="0">
                <a:effectLst/>
                <a:latin typeface="Calibri" panose="020F0502020204030204" pitchFamily="34" charset="0"/>
                <a:ea typeface="Calibri" panose="020F0502020204030204" pitchFamily="34" charset="0"/>
                <a:cs typeface="Calibri" panose="020F0502020204030204" pitchFamily="34" charset="0"/>
              </a:rPr>
              <a:t> </a:t>
            </a:r>
            <a:r>
              <a:rPr lang="nl-NL" sz="1800" kern="100" dirty="0">
                <a:effectLst/>
                <a:latin typeface="Calibri" panose="020F0502020204030204" pitchFamily="34" charset="0"/>
                <a:ea typeface="Calibri" panose="020F0502020204030204" pitchFamily="34" charset="0"/>
                <a:cs typeface="Calibri" panose="020F0502020204030204" pitchFamily="34" charset="0"/>
              </a:rPr>
              <a:t>te </a:t>
            </a:r>
            <a:r>
              <a:rPr lang="nl-BQ" sz="1800" kern="100" dirty="0">
                <a:effectLst/>
                <a:latin typeface="Calibri" panose="020F0502020204030204" pitchFamily="34" charset="0"/>
                <a:ea typeface="Calibri" panose="020F0502020204030204" pitchFamily="34" charset="0"/>
                <a:cs typeface="Calibri" panose="020F0502020204030204" pitchFamily="34" charset="0"/>
              </a:rPr>
              <a:t>beïnvloeden</a:t>
            </a:r>
            <a:r>
              <a:rPr lang="nl-BQ" sz="1800" kern="100" spc="-15"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om meer</a:t>
            </a:r>
            <a:r>
              <a:rPr lang="nl-BQ" sz="1800"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te</a:t>
            </a:r>
            <a:r>
              <a:rPr lang="nl-BQ" sz="1800"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doen</a:t>
            </a:r>
            <a:r>
              <a:rPr lang="nl-BQ" sz="1800"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voor</a:t>
            </a:r>
            <a:r>
              <a:rPr lang="nl-BQ" sz="1800" kern="100" spc="-20" dirty="0">
                <a:effectLst/>
                <a:latin typeface="Calibri" panose="020F0502020204030204" pitchFamily="34" charset="0"/>
                <a:ea typeface="Calibri" panose="020F0502020204030204" pitchFamily="34" charset="0"/>
                <a:cs typeface="Calibri" panose="020F0502020204030204" pitchFamily="34" charset="0"/>
              </a:rPr>
              <a:t> </a:t>
            </a:r>
            <a:r>
              <a:rPr lang="nl-NL" sz="1800" kern="100" dirty="0">
                <a:effectLst/>
                <a:latin typeface="Calibri" panose="020F0502020204030204" pitchFamily="34" charset="0"/>
                <a:ea typeface="Calibri" panose="020F0502020204030204" pitchFamily="34" charset="0"/>
                <a:cs typeface="Calibri" panose="020F0502020204030204" pitchFamily="34" charset="0"/>
              </a:rPr>
              <a:t>de </a:t>
            </a:r>
            <a:r>
              <a:rPr lang="nl-NL" sz="2100" b="1" kern="100" dirty="0">
                <a:effectLst/>
                <a:latin typeface="Calibri" panose="020F0502020204030204" pitchFamily="34" charset="0"/>
                <a:ea typeface="Calibri" panose="020F0502020204030204" pitchFamily="34" charset="0"/>
                <a:cs typeface="Calibri" panose="020F0502020204030204" pitchFamily="34" charset="0"/>
              </a:rPr>
              <a:t>mangroven </a:t>
            </a:r>
            <a:r>
              <a:rPr lang="nl-NL" sz="1800" kern="100" dirty="0">
                <a:effectLst/>
                <a:latin typeface="Calibri" panose="020F0502020204030204" pitchFamily="34" charset="0"/>
                <a:ea typeface="Calibri" panose="020F0502020204030204" pitchFamily="34" charset="0"/>
                <a:cs typeface="Calibri" panose="020F0502020204030204" pitchFamily="34" charset="0"/>
              </a:rPr>
              <a:t>op Bonaire?</a:t>
            </a:r>
            <a:endParaRPr lang="nl-BQ"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spc="-20" dirty="0">
                <a:latin typeface="Calibri" panose="020F0502020204030204" pitchFamily="34" charset="0"/>
                <a:ea typeface="Calibri" panose="020F0502020204030204" pitchFamily="34" charset="0"/>
                <a:cs typeface="Calibri" panose="020F0502020204030204" pitchFamily="34" charset="0"/>
              </a:rPr>
              <a:t>Bijvoorbeeld:</a:t>
            </a:r>
            <a:r>
              <a:rPr lang="nl-BQ" sz="1800" kern="100" spc="-20"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een</a:t>
            </a:r>
            <a:r>
              <a:rPr lang="nl-BQ" sz="1800"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campagne</a:t>
            </a:r>
            <a:r>
              <a:rPr lang="nl-BQ" sz="1800" b="1" kern="100" spc="-25" dirty="0">
                <a:effectLst/>
                <a:latin typeface="Calibri" panose="020F0502020204030204" pitchFamily="34" charset="0"/>
                <a:ea typeface="Calibri" panose="020F0502020204030204" pitchFamily="34" charset="0"/>
                <a:cs typeface="Calibri" panose="020F0502020204030204" pitchFamily="34" charset="0"/>
              </a:rPr>
              <a:t>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om</a:t>
            </a:r>
            <a:r>
              <a:rPr lang="nl-BQ" sz="1800" b="1" kern="100" spc="-20" dirty="0">
                <a:effectLst/>
                <a:latin typeface="Calibri" panose="020F0502020204030204" pitchFamily="34" charset="0"/>
                <a:ea typeface="Calibri" panose="020F0502020204030204" pitchFamily="34" charset="0"/>
                <a:cs typeface="Calibri" panose="020F0502020204030204" pitchFamily="34" charset="0"/>
              </a:rPr>
              <a:t>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minder</a:t>
            </a:r>
            <a:r>
              <a:rPr lang="nl-BQ" sz="1800" b="1"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plastic te gebruiken is ook een mooie mogelijkheid voor </a:t>
            </a:r>
            <a:r>
              <a:rPr lang="nl-NL" sz="1800" b="1" kern="100" dirty="0">
                <a:effectLst/>
                <a:latin typeface="Calibri" panose="020F0502020204030204" pitchFamily="34" charset="0"/>
                <a:ea typeface="Calibri" panose="020F0502020204030204" pitchFamily="34" charset="0"/>
                <a:cs typeface="Calibri" panose="020F0502020204030204" pitchFamily="34" charset="0"/>
              </a:rPr>
              <a:t>de mangroven</a:t>
            </a:r>
            <a:r>
              <a:rPr lang="nl-BQ" sz="1800" kern="100" dirty="0">
                <a:effectLst/>
                <a:latin typeface="Calibri" panose="020F0502020204030204" pitchFamily="34" charset="0"/>
                <a:ea typeface="Calibri" panose="020F0502020204030204" pitchFamily="34" charset="0"/>
                <a:cs typeface="Calibri" panose="020F0502020204030204" pitchFamily="34" charset="0"/>
              </a:rPr>
              <a:t>. Dat kan ook een ‘tool’ zijn: digitale filmpjes of folders om bewustwording te creëren voor </a:t>
            </a:r>
            <a:r>
              <a:rPr lang="nl-NL" sz="1800" kern="100" dirty="0">
                <a:effectLst/>
                <a:latin typeface="Calibri" panose="020F0502020204030204" pitchFamily="34" charset="0"/>
                <a:ea typeface="Calibri" panose="020F0502020204030204" pitchFamily="34" charset="0"/>
                <a:cs typeface="Calibri" panose="020F0502020204030204" pitchFamily="34" charset="0"/>
              </a:rPr>
              <a:t>minder plastic gebruiken. </a:t>
            </a:r>
          </a:p>
          <a:p>
            <a:pPr>
              <a:lnSpc>
                <a:spcPct val="107000"/>
              </a:lnSpc>
              <a:spcAft>
                <a:spcPts val="800"/>
              </a:spcAft>
            </a:pPr>
            <a:r>
              <a:rPr lang="nl-NL" sz="1800" kern="100" dirty="0">
                <a:latin typeface="Calibri" panose="020F0502020204030204" pitchFamily="34" charset="0"/>
                <a:ea typeface="Calibri" panose="020F0502020204030204" pitchFamily="34" charset="0"/>
                <a:cs typeface="Calibri" panose="020F0502020204030204" pitchFamily="34" charset="0"/>
              </a:rPr>
              <a:t>Je schrijft met jouw projectgroep jullie ideeën voor hun tool op een flip-over. </a:t>
            </a:r>
          </a:p>
          <a:p>
            <a:pPr>
              <a:lnSpc>
                <a:spcPct val="107000"/>
              </a:lnSpc>
              <a:spcAft>
                <a:spcPts val="800"/>
              </a:spcAft>
            </a:pPr>
            <a:r>
              <a:rPr lang="nl-NL" sz="1800" kern="100" dirty="0">
                <a:latin typeface="Calibri" panose="020F0502020204030204" pitchFamily="34" charset="0"/>
                <a:ea typeface="Calibri" panose="020F0502020204030204" pitchFamily="34" charset="0"/>
                <a:cs typeface="Calibri" panose="020F0502020204030204" pitchFamily="34" charset="0"/>
              </a:rPr>
              <a:t>De flip-overs blijven op de tafel liggen, terwijl </a:t>
            </a:r>
            <a:r>
              <a:rPr lang="nl-NL" sz="1800" b="1" kern="100" dirty="0">
                <a:latin typeface="Calibri" panose="020F0502020204030204" pitchFamily="34" charset="0"/>
                <a:ea typeface="Calibri" panose="020F0502020204030204" pitchFamily="34" charset="0"/>
                <a:cs typeface="Calibri" panose="020F0502020204030204" pitchFamily="34" charset="0"/>
              </a:rPr>
              <a:t>de projectgroepen mogen rouleren</a:t>
            </a:r>
            <a:r>
              <a:rPr lang="nl-NL" sz="1800" kern="100" dirty="0">
                <a:latin typeface="Calibri" panose="020F0502020204030204" pitchFamily="34" charset="0"/>
                <a:ea typeface="Calibri" panose="020F0502020204030204" pitchFamily="34" charset="0"/>
                <a:cs typeface="Calibri" panose="020F0502020204030204" pitchFamily="34" charset="0"/>
              </a:rPr>
              <a:t> en elkaar mogen helpen door nieuwe inzichten en aanvullende ideeën op te schrijven. </a:t>
            </a:r>
          </a:p>
          <a:p>
            <a:pPr marL="0" indent="0">
              <a:lnSpc>
                <a:spcPct val="107000"/>
              </a:lnSpc>
              <a:spcAft>
                <a:spcPts val="800"/>
              </a:spcAft>
              <a:buNone/>
            </a:pPr>
            <a:r>
              <a:rPr lang="nl-NL" sz="1800" b="1" kern="100" dirty="0">
                <a:effectLst/>
                <a:latin typeface="Calibri" panose="020F0502020204030204" pitchFamily="34" charset="0"/>
                <a:ea typeface="Calibri" panose="020F0502020204030204" pitchFamily="34" charset="0"/>
                <a:cs typeface="Calibri" panose="020F0502020204030204" pitchFamily="34" charset="0"/>
              </a:rPr>
              <a:t>Tijd: 30 tot 60 minuten </a:t>
            </a:r>
            <a:endParaRPr lang="nl-BQ"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Q" dirty="0"/>
          </a:p>
        </p:txBody>
      </p:sp>
      <p:pic>
        <p:nvPicPr>
          <p:cNvPr id="11" name="Afbeelding 10">
            <a:extLst>
              <a:ext uri="{FF2B5EF4-FFF2-40B4-BE49-F238E27FC236}">
                <a16:creationId xmlns:a16="http://schemas.microsoft.com/office/drawing/2014/main" id="{F03660D9-0CDF-E700-6CCB-64F51EBCB779}"/>
              </a:ext>
            </a:extLst>
          </p:cNvPr>
          <p:cNvPicPr>
            <a:picLocks noChangeAspect="1"/>
          </p:cNvPicPr>
          <p:nvPr/>
        </p:nvPicPr>
        <p:blipFill rotWithShape="1">
          <a:blip r:embed="rId3"/>
          <a:srcRect l="46066" t="54050" r="28002" b="10871"/>
          <a:stretch/>
        </p:blipFill>
        <p:spPr>
          <a:xfrm>
            <a:off x="7603957" y="1522282"/>
            <a:ext cx="4376228" cy="4188801"/>
          </a:xfrm>
          <a:prstGeom prst="rect">
            <a:avLst/>
          </a:prstGeom>
        </p:spPr>
      </p:pic>
      <p:cxnSp>
        <p:nvCxnSpPr>
          <p:cNvPr id="16" name="Rechte verbindingslijn met pijl 15">
            <a:extLst>
              <a:ext uri="{FF2B5EF4-FFF2-40B4-BE49-F238E27FC236}">
                <a16:creationId xmlns:a16="http://schemas.microsoft.com/office/drawing/2014/main" id="{0A5329E9-14C8-9ECA-C549-62E0AF4C93DC}"/>
              </a:ext>
            </a:extLst>
          </p:cNvPr>
          <p:cNvCxnSpPr/>
          <p:nvPr/>
        </p:nvCxnSpPr>
        <p:spPr>
          <a:xfrm flipH="1">
            <a:off x="7071130" y="2690121"/>
            <a:ext cx="1065654" cy="13297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29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216" y="999878"/>
            <a:ext cx="10086765" cy="312721"/>
          </a:xfrm>
        </p:spPr>
        <p:txBody>
          <a:bodyPr>
            <a:normAutofit fontScale="90000"/>
          </a:bodyPr>
          <a:lstStyle/>
          <a:p>
            <a:r>
              <a:rPr lang="en-US" sz="3200" b="1" dirty="0" err="1">
                <a:latin typeface="Calibri" panose="020F0502020204030204" pitchFamily="34" charset="0"/>
                <a:ea typeface="Calibri" panose="020F0502020204030204" pitchFamily="34" charset="0"/>
                <a:cs typeface="Calibri" panose="020F0502020204030204" pitchFamily="34" charset="0"/>
              </a:rPr>
              <a:t>Activiteit</a:t>
            </a:r>
            <a:r>
              <a:rPr lang="en-US" sz="3200" b="1" dirty="0">
                <a:latin typeface="Calibri" panose="020F0502020204030204" pitchFamily="34" charset="0"/>
                <a:ea typeface="Calibri" panose="020F0502020204030204" pitchFamily="34" charset="0"/>
                <a:cs typeface="Calibri" panose="020F0502020204030204" pitchFamily="34" charset="0"/>
              </a:rPr>
              <a:t> 7: </a:t>
            </a:r>
            <a:r>
              <a:rPr lang="en-US" sz="3200" b="1" dirty="0" err="1">
                <a:latin typeface="Calibri" panose="020F0502020204030204" pitchFamily="34" charset="0"/>
                <a:ea typeface="Calibri" panose="020F0502020204030204" pitchFamily="34" charset="0"/>
                <a:cs typeface="Calibri" panose="020F0502020204030204" pitchFamily="34" charset="0"/>
              </a:rPr>
              <a:t>maken</a:t>
            </a:r>
            <a:r>
              <a:rPr lang="en-US" sz="3200" b="1" dirty="0">
                <a:latin typeface="Calibri" panose="020F0502020204030204" pitchFamily="34" charset="0"/>
                <a:ea typeface="Calibri" panose="020F0502020204030204" pitchFamily="34" charset="0"/>
                <a:cs typeface="Calibri" panose="020F0502020204030204" pitchFamily="34" charset="0"/>
              </a:rPr>
              <a:t> van </a:t>
            </a:r>
            <a:r>
              <a:rPr lang="en-US" sz="3200" b="1" dirty="0" err="1">
                <a:latin typeface="Calibri" panose="020F0502020204030204" pitchFamily="34" charset="0"/>
                <a:ea typeface="Calibri" panose="020F0502020204030204" pitchFamily="34" charset="0"/>
                <a:cs typeface="Calibri" panose="020F0502020204030204" pitchFamily="34" charset="0"/>
              </a:rPr>
              <a:t>een</a:t>
            </a:r>
            <a:r>
              <a:rPr lang="en-US" sz="3200" b="1" dirty="0">
                <a:latin typeface="Calibri" panose="020F0502020204030204" pitchFamily="34" charset="0"/>
                <a:ea typeface="Calibri" panose="020F0502020204030204" pitchFamily="34" charset="0"/>
                <a:cs typeface="Calibri" panose="020F0502020204030204" pitchFamily="34" charset="0"/>
              </a:rPr>
              <a:t> instrument Mangrove maniacs</a:t>
            </a:r>
            <a:br>
              <a:rPr lang="nl-BQ" sz="1800" b="1" kern="10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9CD8D479-8942-46E8-A226-A4E01F7A105C}" type="slidenum">
              <a:rPr lang="en-US" smtClean="0"/>
              <a:t>14</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9/8/2024</a:t>
            </a:fld>
            <a:endParaRPr lang="en-US" dirty="0"/>
          </a:p>
        </p:txBody>
      </p:sp>
      <p:sp>
        <p:nvSpPr>
          <p:cNvPr id="9" name="Footer Placeholder 8"/>
          <p:cNvSpPr>
            <a:spLocks noGrp="1"/>
          </p:cNvSpPr>
          <p:nvPr>
            <p:ph type="ftr" sz="quarter" idx="11"/>
          </p:nvPr>
        </p:nvSpPr>
        <p:spPr/>
        <p:txBody>
          <a:bodyPr/>
          <a:lstStyle/>
          <a:p>
            <a:r>
              <a:rPr lang="en-US"/>
              <a:t>Add a footer</a:t>
            </a:r>
            <a:endParaRPr lang="en-US" dirty="0"/>
          </a:p>
        </p:txBody>
      </p:sp>
      <p:graphicFrame>
        <p:nvGraphicFramePr>
          <p:cNvPr id="5" name="Diagram 4">
            <a:extLst>
              <a:ext uri="{FF2B5EF4-FFF2-40B4-BE49-F238E27FC236}">
                <a16:creationId xmlns:a16="http://schemas.microsoft.com/office/drawing/2014/main" id="{F25AFF22-6A48-9DC1-9845-FDDD28BB93AD}"/>
              </a:ext>
            </a:extLst>
          </p:cNvPr>
          <p:cNvGraphicFramePr/>
          <p:nvPr>
            <p:extLst>
              <p:ext uri="{D42A27DB-BD31-4B8C-83A1-F6EECF244321}">
                <p14:modId xmlns:p14="http://schemas.microsoft.com/office/powerpoint/2010/main" val="4067644479"/>
              </p:ext>
            </p:extLst>
          </p:nvPr>
        </p:nvGraphicFramePr>
        <p:xfrm>
          <a:off x="1039019" y="91310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Afbeelding 14" descr="Afbeelding met Lettertype, Graphics, tekst, clipart&#10;&#10;Automatisch gegenereerde beschrijving">
            <a:extLst>
              <a:ext uri="{FF2B5EF4-FFF2-40B4-BE49-F238E27FC236}">
                <a16:creationId xmlns:a16="http://schemas.microsoft.com/office/drawing/2014/main" id="{573699A8-34B0-8533-B57F-156920C303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5048" y="785996"/>
            <a:ext cx="1685130" cy="1053206"/>
          </a:xfrm>
          <a:prstGeom prst="rect">
            <a:avLst/>
          </a:prstGeom>
        </p:spPr>
      </p:pic>
      <p:sp>
        <p:nvSpPr>
          <p:cNvPr id="19" name="TextBox 18">
            <a:extLst>
              <a:ext uri="{FF2B5EF4-FFF2-40B4-BE49-F238E27FC236}">
                <a16:creationId xmlns:a16="http://schemas.microsoft.com/office/drawing/2014/main" id="{BB33DBF1-2BC9-EBC3-4E6E-109A0A1A69C7}"/>
              </a:ext>
            </a:extLst>
          </p:cNvPr>
          <p:cNvSpPr txBox="1"/>
          <p:nvPr/>
        </p:nvSpPr>
        <p:spPr>
          <a:xfrm>
            <a:off x="9279731" y="2018551"/>
            <a:ext cx="2471738" cy="4801314"/>
          </a:xfrm>
          <a:prstGeom prst="rect">
            <a:avLst/>
          </a:prstGeom>
          <a:noFill/>
        </p:spPr>
        <p:txBody>
          <a:bodyPr wrap="square" rtlCol="0">
            <a:spAutoFit/>
          </a:bodyPr>
          <a:lstStyle/>
          <a:p>
            <a:r>
              <a:rPr lang="nl-NL" sz="1800" b="1" dirty="0">
                <a:effectLst/>
                <a:latin typeface="Calibri" panose="020F0502020204030204" pitchFamily="34" charset="0"/>
                <a:ea typeface="Calibri" panose="020F0502020204030204" pitchFamily="34" charset="0"/>
                <a:cs typeface="Calibri" panose="020F0502020204030204" pitchFamily="34" charset="0"/>
              </a:rPr>
              <a:t>Bij </a:t>
            </a:r>
            <a:r>
              <a:rPr lang="nl-NL" sz="1800" b="1" dirty="0">
                <a:latin typeface="Calibri" panose="020F0502020204030204" pitchFamily="34" charset="0"/>
                <a:ea typeface="Calibri" panose="020F0502020204030204" pitchFamily="34" charset="0"/>
                <a:cs typeface="Calibri" panose="020F0502020204030204" pitchFamily="34" charset="0"/>
              </a:rPr>
              <a:t>de vorige activiteit heb je jullie </a:t>
            </a:r>
            <a:r>
              <a:rPr lang="nl-NL" sz="1800" b="1" dirty="0">
                <a:effectLst/>
                <a:latin typeface="Calibri" panose="020F0502020204030204" pitchFamily="34" charset="0"/>
                <a:ea typeface="Calibri" panose="020F0502020204030204" pitchFamily="34" charset="0"/>
                <a:cs typeface="Calibri" panose="020F0502020204030204" pitchFamily="34" charset="0"/>
              </a:rPr>
              <a:t>ideeën</a:t>
            </a:r>
            <a:r>
              <a:rPr lang="nl-NL" sz="1800" b="1" spc="-20" dirty="0">
                <a:effectLst/>
                <a:latin typeface="Calibri" panose="020F0502020204030204" pitchFamily="34" charset="0"/>
                <a:ea typeface="Calibri" panose="020F0502020204030204" pitchFamily="34" charset="0"/>
                <a:cs typeface="Calibri" panose="020F0502020204030204" pitchFamily="34" charset="0"/>
              </a:rPr>
              <a:t> </a:t>
            </a:r>
            <a:r>
              <a:rPr lang="nl-NL" sz="1800" b="1" dirty="0">
                <a:effectLst/>
                <a:latin typeface="Calibri" panose="020F0502020204030204" pitchFamily="34" charset="0"/>
                <a:ea typeface="Calibri" panose="020F0502020204030204" pitchFamily="34" charset="0"/>
                <a:cs typeface="Calibri" panose="020F0502020204030204" pitchFamily="34" charset="0"/>
              </a:rPr>
              <a:t>opgeschreven</a:t>
            </a:r>
            <a:r>
              <a:rPr lang="nl-NL" sz="1800" b="1" spc="-5" dirty="0">
                <a:effectLst/>
                <a:latin typeface="Calibri" panose="020F0502020204030204" pitchFamily="34" charset="0"/>
                <a:ea typeface="Calibri" panose="020F0502020204030204" pitchFamily="34" charset="0"/>
                <a:cs typeface="Calibri" panose="020F0502020204030204" pitchFamily="34" charset="0"/>
              </a:rPr>
              <a:t> </a:t>
            </a:r>
            <a:r>
              <a:rPr lang="nl-NL" sz="1800" b="1" dirty="0">
                <a:effectLst/>
                <a:latin typeface="Calibri" panose="020F0502020204030204" pitchFamily="34" charset="0"/>
                <a:ea typeface="Calibri" panose="020F0502020204030204" pitchFamily="34" charset="0"/>
                <a:cs typeface="Calibri" panose="020F0502020204030204" pitchFamily="34" charset="0"/>
              </a:rPr>
              <a:t>voor</a:t>
            </a:r>
            <a:r>
              <a:rPr lang="nl-NL" sz="1800" b="1" spc="-10" dirty="0">
                <a:effectLst/>
                <a:latin typeface="Calibri" panose="020F0502020204030204" pitchFamily="34" charset="0"/>
                <a:ea typeface="Calibri" panose="020F0502020204030204" pitchFamily="34" charset="0"/>
                <a:cs typeface="Calibri" panose="020F0502020204030204" pitchFamily="34" charset="0"/>
              </a:rPr>
              <a:t> </a:t>
            </a:r>
            <a:r>
              <a:rPr lang="nl-NL" sz="1800" b="1" dirty="0">
                <a:effectLst/>
                <a:latin typeface="Calibri" panose="020F0502020204030204" pitchFamily="34" charset="0"/>
                <a:ea typeface="Calibri" panose="020F0502020204030204" pitchFamily="34" charset="0"/>
                <a:cs typeface="Calibri" panose="020F0502020204030204" pitchFamily="34" charset="0"/>
              </a:rPr>
              <a:t>jullie</a:t>
            </a:r>
            <a:r>
              <a:rPr lang="nl-NL" sz="1800" b="1" spc="-20" dirty="0">
                <a:effectLst/>
                <a:latin typeface="Calibri" panose="020F0502020204030204" pitchFamily="34" charset="0"/>
                <a:ea typeface="Calibri" panose="020F0502020204030204" pitchFamily="34" charset="0"/>
                <a:cs typeface="Calibri" panose="020F0502020204030204" pitchFamily="34" charset="0"/>
              </a:rPr>
              <a:t> </a:t>
            </a:r>
            <a:r>
              <a:rPr lang="nl-NL" sz="1800" b="1" dirty="0">
                <a:effectLst/>
                <a:latin typeface="Calibri" panose="020F0502020204030204" pitchFamily="34" charset="0"/>
                <a:ea typeface="Calibri" panose="020F0502020204030204" pitchFamily="34" charset="0"/>
                <a:cs typeface="Calibri" panose="020F0502020204030204" pitchFamily="34" charset="0"/>
              </a:rPr>
              <a:t>tool</a:t>
            </a:r>
            <a:r>
              <a:rPr lang="nl-NL" sz="1800" b="1" spc="-10" dirty="0">
                <a:effectLst/>
                <a:latin typeface="Calibri" panose="020F0502020204030204" pitchFamily="34" charset="0"/>
                <a:ea typeface="Calibri" panose="020F0502020204030204" pitchFamily="34" charset="0"/>
                <a:cs typeface="Calibri" panose="020F0502020204030204" pitchFamily="34" charset="0"/>
              </a:rPr>
              <a:t> </a:t>
            </a:r>
            <a:r>
              <a:rPr lang="nl-NL" sz="1800" b="1" dirty="0">
                <a:effectLst/>
                <a:latin typeface="Calibri" panose="020F0502020204030204" pitchFamily="34" charset="0"/>
                <a:ea typeface="Calibri" panose="020F0502020204030204" pitchFamily="34" charset="0"/>
                <a:cs typeface="Calibri" panose="020F0502020204030204" pitchFamily="34" charset="0"/>
              </a:rPr>
              <a:t>of product </a:t>
            </a:r>
            <a:r>
              <a:rPr lang="nl-NL" sz="1800" dirty="0">
                <a:effectLst/>
                <a:latin typeface="Calibri" panose="020F0502020204030204" pitchFamily="34" charset="0"/>
                <a:ea typeface="Calibri" panose="020F0502020204030204" pitchFamily="34" charset="0"/>
                <a:cs typeface="Calibri" panose="020F0502020204030204" pitchFamily="34" charset="0"/>
              </a:rPr>
              <a:t>(vlog, blog, nieuwsbericht, podcast, poster, (digitale) flyer, etc.) om mensen in beweging te krijgen voor de mangroven. </a:t>
            </a:r>
          </a:p>
          <a:p>
            <a:r>
              <a:rPr lang="nl-NL" sz="1800" dirty="0">
                <a:effectLst/>
                <a:latin typeface="Calibri" panose="020F0502020204030204" pitchFamily="34" charset="0"/>
                <a:ea typeface="Calibri" panose="020F0502020204030204" pitchFamily="34" charset="0"/>
                <a:cs typeface="Calibri" panose="020F0502020204030204" pitchFamily="34" charset="0"/>
              </a:rPr>
              <a:t>Jullie groepje Mangroven maakt nu het instrument voor de Mangrove </a:t>
            </a:r>
            <a:r>
              <a:rPr lang="nl-NL" sz="1800" dirty="0" err="1">
                <a:effectLst/>
                <a:latin typeface="Calibri" panose="020F0502020204030204" pitchFamily="34" charset="0"/>
                <a:ea typeface="Calibri" panose="020F0502020204030204" pitchFamily="34" charset="0"/>
                <a:cs typeface="Calibri" panose="020F0502020204030204" pitchFamily="34" charset="0"/>
              </a:rPr>
              <a:t>Maniacs</a:t>
            </a:r>
            <a:r>
              <a:rPr lang="nl-NL" sz="18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nl-NL" sz="1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1800" dirty="0">
                <a:latin typeface="Calibri" panose="020F0502020204030204" pitchFamily="34" charset="0"/>
                <a:ea typeface="Calibri" panose="020F0502020204030204" pitchFamily="34" charset="0"/>
                <a:cs typeface="Calibri" panose="020F0502020204030204" pitchFamily="34" charset="0"/>
              </a:rPr>
              <a:t>Tijd: 1 uur a 2 uren. </a:t>
            </a:r>
            <a:endParaRPr lang="nl-BQ" sz="18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402375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0963" y="-292159"/>
            <a:ext cx="4476624" cy="2532888"/>
          </a:xfrm>
        </p:spPr>
        <p:txBody>
          <a:bodyPr anchor="b">
            <a:normAutofit/>
          </a:bodyPr>
          <a:lstStyle/>
          <a:p>
            <a:br>
              <a:rPr lang="en-US" b="1" dirty="0"/>
            </a:br>
            <a:r>
              <a:rPr lang="en-US" b="1" dirty="0" err="1">
                <a:latin typeface="Calibri" panose="020F0502020204030204" pitchFamily="34" charset="0"/>
                <a:ea typeface="Calibri" panose="020F0502020204030204" pitchFamily="34" charset="0"/>
                <a:cs typeface="Calibri" panose="020F0502020204030204" pitchFamily="34" charset="0"/>
              </a:rPr>
              <a:t>Activiteit</a:t>
            </a:r>
            <a:r>
              <a:rPr lang="en-US" b="1" dirty="0">
                <a:latin typeface="Calibri" panose="020F0502020204030204" pitchFamily="34" charset="0"/>
                <a:ea typeface="Calibri" panose="020F0502020204030204" pitchFamily="34" charset="0"/>
                <a:cs typeface="Calibri" panose="020F0502020204030204" pitchFamily="34" charset="0"/>
              </a:rPr>
              <a:t> 8: </a:t>
            </a:r>
            <a:r>
              <a:rPr lang="en-US" b="1" dirty="0" err="1">
                <a:latin typeface="Calibri" panose="020F0502020204030204" pitchFamily="34" charset="0"/>
                <a:ea typeface="Calibri" panose="020F0502020204030204" pitchFamily="34" charset="0"/>
                <a:cs typeface="Calibri" panose="020F0502020204030204" pitchFamily="34" charset="0"/>
              </a:rPr>
              <a:t>Presentatie</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voorbereiden</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voor</a:t>
            </a:r>
            <a:r>
              <a:rPr lang="en-US" b="1" dirty="0">
                <a:latin typeface="Calibri" panose="020F0502020204030204" pitchFamily="34" charset="0"/>
                <a:ea typeface="Calibri" panose="020F0502020204030204" pitchFamily="34" charset="0"/>
                <a:cs typeface="Calibri" panose="020F0502020204030204" pitchFamily="34" charset="0"/>
              </a:rPr>
              <a:t> de Mangrove Maniacs</a:t>
            </a:r>
            <a:br>
              <a:rPr lang="nl-BQ" b="1" kern="100" dirty="0">
                <a:effectLst/>
              </a:rPr>
            </a:br>
            <a:endParaRPr lang="en-US" b="1" dirty="0"/>
          </a:p>
        </p:txBody>
      </p:sp>
      <p:sp>
        <p:nvSpPr>
          <p:cNvPr id="13" name="Tijdelijke aanduiding voor inhoud 12">
            <a:extLst>
              <a:ext uri="{FF2B5EF4-FFF2-40B4-BE49-F238E27FC236}">
                <a16:creationId xmlns:a16="http://schemas.microsoft.com/office/drawing/2014/main" id="{52D33DF8-CFCB-6570-2277-8DADDCABBF86}"/>
              </a:ext>
            </a:extLst>
          </p:cNvPr>
          <p:cNvSpPr>
            <a:spLocks noGrp="1"/>
          </p:cNvSpPr>
          <p:nvPr>
            <p:ph type="body" sz="half" idx="2"/>
          </p:nvPr>
        </p:nvSpPr>
        <p:spPr>
          <a:xfrm>
            <a:off x="6992066" y="1983018"/>
            <a:ext cx="4489497" cy="4280278"/>
          </a:xfrm>
        </p:spPr>
        <p:txBody>
          <a:bodyPr>
            <a:normAutofit/>
          </a:bodyPr>
          <a:lstStyle/>
          <a:p>
            <a:pPr marL="450215">
              <a:spcBef>
                <a:spcPts val="800"/>
              </a:spcBef>
              <a:spcAft>
                <a:spcPts val="0"/>
              </a:spcAft>
            </a:pPr>
            <a:r>
              <a:rPr lang="nl-NL" sz="1800" dirty="0">
                <a:effectLst/>
                <a:latin typeface="Calibri" panose="020F0502020204030204" pitchFamily="34" charset="0"/>
                <a:ea typeface="Carlito"/>
                <a:cs typeface="Carlito"/>
              </a:rPr>
              <a:t>De</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evaluatie</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kan</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heel</a:t>
            </a:r>
            <a:r>
              <a:rPr lang="nl-NL" sz="1800" spc="-1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goed gebeuren</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aan</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de</a:t>
            </a:r>
            <a:r>
              <a:rPr lang="nl-NL" sz="1800" spc="-2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hand</a:t>
            </a:r>
            <a:r>
              <a:rPr lang="nl-NL" sz="1800" spc="-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van</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een</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systematiek, zoals de</a:t>
            </a:r>
            <a:r>
              <a:rPr lang="nl-NL" sz="1800" spc="-1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plus-</a:t>
            </a:r>
            <a:r>
              <a:rPr lang="nl-NL" sz="1800" spc="-10" dirty="0">
                <a:effectLst/>
                <a:latin typeface="Calibri" panose="020F0502020204030204" pitchFamily="34" charset="0"/>
                <a:ea typeface="Carlito"/>
                <a:cs typeface="Carlito"/>
              </a:rPr>
              <a:t>delta</a:t>
            </a:r>
            <a:r>
              <a:rPr lang="nl-NL" dirty="0">
                <a:latin typeface="Calibri" panose="020F0502020204030204" pitchFamily="34" charset="0"/>
                <a:ea typeface="Carlito"/>
                <a:cs typeface="Carlito"/>
              </a:rPr>
              <a:t>m</a:t>
            </a:r>
            <a:r>
              <a:rPr lang="nl-NL" sz="1800" dirty="0">
                <a:effectLst/>
                <a:latin typeface="Calibri" panose="020F0502020204030204" pitchFamily="34" charset="0"/>
                <a:ea typeface="Carlito"/>
                <a:cs typeface="Carlito"/>
              </a:rPr>
              <a:t>ethode, om de creatie van de tools om duurzaamheid op Bonaire te bevorderen,</a:t>
            </a:r>
            <a:r>
              <a:rPr lang="nl-NL" sz="1800" spc="-3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te</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bespreken</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met</a:t>
            </a:r>
            <a:r>
              <a:rPr lang="nl-NL" sz="1800" spc="-1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elkaar.</a:t>
            </a:r>
            <a:r>
              <a:rPr lang="nl-NL" sz="1800" spc="25" dirty="0">
                <a:effectLst/>
                <a:latin typeface="Calibri" panose="020F0502020204030204" pitchFamily="34" charset="0"/>
                <a:ea typeface="Carlito"/>
                <a:cs typeface="Carlito"/>
              </a:rPr>
              <a:t> </a:t>
            </a:r>
          </a:p>
          <a:p>
            <a:pPr marL="450215">
              <a:spcBef>
                <a:spcPts val="115"/>
              </a:spcBef>
              <a:spcAft>
                <a:spcPts val="0"/>
              </a:spcAft>
            </a:pPr>
            <a:endParaRPr lang="nl-NL" sz="1800" spc="25" dirty="0">
              <a:effectLst/>
              <a:latin typeface="Calibri" panose="020F0502020204030204" pitchFamily="34" charset="0"/>
              <a:ea typeface="Carlito"/>
              <a:cs typeface="Carlito"/>
            </a:endParaRPr>
          </a:p>
          <a:p>
            <a:pPr marL="450215">
              <a:spcBef>
                <a:spcPts val="115"/>
              </a:spcBef>
              <a:spcAft>
                <a:spcPts val="0"/>
              </a:spcAft>
            </a:pPr>
            <a:r>
              <a:rPr lang="nl-NL" sz="1800" spc="-25" dirty="0">
                <a:effectLst/>
                <a:latin typeface="Calibri" panose="020F0502020204030204" pitchFamily="34" charset="0"/>
                <a:ea typeface="Carlito"/>
                <a:cs typeface="Carlito"/>
              </a:rPr>
              <a:t>De</a:t>
            </a:r>
            <a:r>
              <a:rPr lang="nl-NL" spc="-25" dirty="0">
                <a:latin typeface="Carlito"/>
                <a:ea typeface="Carlito"/>
                <a:cs typeface="Carlito"/>
              </a:rPr>
              <a:t> </a:t>
            </a:r>
            <a:r>
              <a:rPr lang="nl-NL" sz="1800" dirty="0">
                <a:effectLst/>
                <a:latin typeface="Calibri" panose="020F0502020204030204" pitchFamily="34" charset="0"/>
                <a:ea typeface="Carlito"/>
                <a:cs typeface="Carlito"/>
              </a:rPr>
              <a:t>‘gastorganisaties’</a:t>
            </a:r>
            <a:r>
              <a:rPr lang="nl-NL" sz="1800" spc="-2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kunnen</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ook</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goed</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meedenken</a:t>
            </a:r>
            <a:r>
              <a:rPr lang="nl-NL" sz="1800" spc="-2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over</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wat</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succesvol</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was</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en</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wat</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beter</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kan</a:t>
            </a:r>
            <a:r>
              <a:rPr lang="nl-NL" sz="1800" spc="-20" dirty="0">
                <a:effectLst/>
                <a:latin typeface="Calibri" panose="020F0502020204030204" pitchFamily="34" charset="0"/>
                <a:ea typeface="Carlito"/>
                <a:cs typeface="Carlito"/>
              </a:rPr>
              <a:t> </a:t>
            </a:r>
            <a:r>
              <a:rPr lang="nl-NL" sz="1800" spc="-25" dirty="0">
                <a:effectLst/>
                <a:latin typeface="Calibri" panose="020F0502020204030204" pitchFamily="34" charset="0"/>
                <a:ea typeface="Carlito"/>
                <a:cs typeface="Carlito"/>
              </a:rPr>
              <a:t>als het gaat om tools voor bewustwording te creëren. Ook de follow-up mogelijkheden zijn belangrijk!</a:t>
            </a:r>
            <a:endParaRPr lang="nl-BQ" sz="1800" dirty="0">
              <a:effectLst/>
              <a:latin typeface="Carlito"/>
              <a:ea typeface="Carlito"/>
              <a:cs typeface="Carlito"/>
            </a:endParaRPr>
          </a:p>
          <a:p>
            <a:endParaRPr lang="nl-BQ" sz="1500" dirty="0"/>
          </a:p>
        </p:txBody>
      </p:sp>
      <p:sp>
        <p:nvSpPr>
          <p:cNvPr id="7" name="Slide Number Placeholder 6"/>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15</a:t>
            </a:fld>
            <a:endParaRPr lang="en-US" sz="1000"/>
          </a:p>
        </p:txBody>
      </p:sp>
      <p:sp>
        <p:nvSpPr>
          <p:cNvPr id="8" name="Date Placeholder 7"/>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94C81B4D-F060-418E-A958-B2BDC1A258F8}" type="datetime1">
              <a:rPr lang="en-US" sz="1000" smtClean="0"/>
              <a:pPr>
                <a:lnSpc>
                  <a:spcPct val="90000"/>
                </a:lnSpc>
                <a:spcAft>
                  <a:spcPts val="600"/>
                </a:spcAft>
              </a:pPr>
              <a:t>9/8/2024</a:t>
            </a:fld>
            <a:endParaRPr lang="en-US" sz="1000"/>
          </a:p>
        </p:txBody>
      </p:sp>
      <p:sp>
        <p:nvSpPr>
          <p:cNvPr id="9" name="Footer Placeholder 8"/>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
        <p:nvSpPr>
          <p:cNvPr id="14" name="Tekstvak 13">
            <a:extLst>
              <a:ext uri="{FF2B5EF4-FFF2-40B4-BE49-F238E27FC236}">
                <a16:creationId xmlns:a16="http://schemas.microsoft.com/office/drawing/2014/main" id="{1EA0C5E2-2101-4841-0C43-373867D3E5D1}"/>
              </a:ext>
            </a:extLst>
          </p:cNvPr>
          <p:cNvSpPr txBox="1"/>
          <p:nvPr/>
        </p:nvSpPr>
        <p:spPr>
          <a:xfrm>
            <a:off x="6394291" y="5539714"/>
            <a:ext cx="4654135" cy="830997"/>
          </a:xfrm>
          <a:prstGeom prst="rect">
            <a:avLst/>
          </a:prstGeom>
          <a:noFill/>
        </p:spPr>
        <p:txBody>
          <a:bodyPr wrap="square" rtlCol="0">
            <a:spAutoFit/>
          </a:bodyPr>
          <a:lstStyle/>
          <a:p>
            <a:r>
              <a:rPr lang="nl-NL" sz="1600" dirty="0">
                <a:latin typeface="Calibri" panose="020F0502020204030204" pitchFamily="34" charset="0"/>
                <a:ea typeface="Calibri" panose="020F0502020204030204" pitchFamily="34" charset="0"/>
                <a:cs typeface="Calibri" panose="020F0502020204030204" pitchFamily="34" charset="0"/>
              </a:rPr>
              <a:t>Tijd per presentatie: 10 minuten en nabespreking 5 minuten </a:t>
            </a:r>
          </a:p>
          <a:p>
            <a:r>
              <a:rPr lang="nl-NL" sz="1600" dirty="0">
                <a:latin typeface="Calibri" panose="020F0502020204030204" pitchFamily="34" charset="0"/>
                <a:ea typeface="Calibri" panose="020F0502020204030204" pitchFamily="34" charset="0"/>
                <a:cs typeface="Calibri" panose="020F0502020204030204" pitchFamily="34" charset="0"/>
              </a:rPr>
              <a:t>Totale tijd is afhankelijk van de hoeveelheid groepen </a:t>
            </a:r>
            <a:endParaRPr lang="nl-BQ" sz="1600" dirty="0">
              <a:latin typeface="Calibri" panose="020F0502020204030204" pitchFamily="34" charset="0"/>
              <a:ea typeface="Calibri" panose="020F0502020204030204" pitchFamily="34" charset="0"/>
              <a:cs typeface="Calibri" panose="020F0502020204030204" pitchFamily="34" charset="0"/>
            </a:endParaRPr>
          </a:p>
        </p:txBody>
      </p:sp>
      <p:pic>
        <p:nvPicPr>
          <p:cNvPr id="6" name="Afbeelding 5" descr="Afbeelding met schets, ontwerp, illustratie&#10;&#10;Automatisch gegenereerde beschrijving">
            <a:extLst>
              <a:ext uri="{FF2B5EF4-FFF2-40B4-BE49-F238E27FC236}">
                <a16:creationId xmlns:a16="http://schemas.microsoft.com/office/drawing/2014/main" id="{68BD68AB-0CB1-80F7-0A91-EAAFCF6F3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94" y="49627"/>
            <a:ext cx="6121425" cy="4073530"/>
          </a:xfrm>
          <a:prstGeom prst="rect">
            <a:avLst/>
          </a:prstGeom>
        </p:spPr>
      </p:pic>
      <p:pic>
        <p:nvPicPr>
          <p:cNvPr id="11" name="Afbeelding 10" descr="Afbeelding met lijn, diagram, ontwerp&#10;&#10;Automatisch gegenereerde beschrijving">
            <a:extLst>
              <a:ext uri="{FF2B5EF4-FFF2-40B4-BE49-F238E27FC236}">
                <a16:creationId xmlns:a16="http://schemas.microsoft.com/office/drawing/2014/main" id="{8B1C84C8-2950-709E-E768-DFD066D8D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32" y="4192016"/>
            <a:ext cx="2352675" cy="1562100"/>
          </a:xfrm>
          <a:prstGeom prst="rect">
            <a:avLst/>
          </a:prstGeom>
        </p:spPr>
      </p:pic>
      <p:pic>
        <p:nvPicPr>
          <p:cNvPr id="18" name="Afbeelding 17" descr="Afbeelding met schermopname, tekst, tekenfilm, schommel&#10;&#10;Automatisch gegenereerde beschrijving">
            <a:extLst>
              <a:ext uri="{FF2B5EF4-FFF2-40B4-BE49-F238E27FC236}">
                <a16:creationId xmlns:a16="http://schemas.microsoft.com/office/drawing/2014/main" id="{0929E3DD-4179-A7E3-9207-A6227A094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1" y="4894336"/>
            <a:ext cx="3105150" cy="1476375"/>
          </a:xfrm>
          <a:prstGeom prst="rect">
            <a:avLst/>
          </a:prstGeom>
        </p:spPr>
      </p:pic>
      <p:sp>
        <p:nvSpPr>
          <p:cNvPr id="3" name="Speech Bubble: Oval 2">
            <a:extLst>
              <a:ext uri="{FF2B5EF4-FFF2-40B4-BE49-F238E27FC236}">
                <a16:creationId xmlns:a16="http://schemas.microsoft.com/office/drawing/2014/main" id="{46845F3F-4A9D-EF04-C581-6943B2A3D8AF}"/>
              </a:ext>
            </a:extLst>
          </p:cNvPr>
          <p:cNvSpPr/>
          <p:nvPr/>
        </p:nvSpPr>
        <p:spPr>
          <a:xfrm>
            <a:off x="5165689" y="3635881"/>
            <a:ext cx="1817568" cy="1703918"/>
          </a:xfrm>
          <a:prstGeom prst="wedgeEllipseCallout">
            <a:avLst>
              <a:gd name="adj1" fmla="val 55705"/>
              <a:gd name="adj2" fmla="val 54774"/>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Jullie presentatie op video opnemen kan ook! </a:t>
            </a:r>
            <a:endParaRPr lang="en-GB" dirty="0">
              <a:solidFill>
                <a:schemeClr val="tx1"/>
              </a:solidFill>
            </a:endParaRPr>
          </a:p>
        </p:txBody>
      </p:sp>
    </p:spTree>
    <p:extLst>
      <p:ext uri="{BB962C8B-B14F-4D97-AF65-F5344CB8AC3E}">
        <p14:creationId xmlns:p14="http://schemas.microsoft.com/office/powerpoint/2010/main" val="164866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natuur, rif, water, onderwater&#10;&#10;Automatisch gegenereerde beschrijving">
            <a:extLst>
              <a:ext uri="{FF2B5EF4-FFF2-40B4-BE49-F238E27FC236}">
                <a16:creationId xmlns:a16="http://schemas.microsoft.com/office/drawing/2014/main" id="{15A6533F-C3D1-0A21-4682-5CBA23020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213" y="1565275"/>
            <a:ext cx="3516313" cy="1939925"/>
          </a:xfrm>
          <a:prstGeom prst="rect">
            <a:avLst/>
          </a:prstGeom>
        </p:spPr>
      </p:pic>
      <p:pic>
        <p:nvPicPr>
          <p:cNvPr id="12" name="Afbeelding 11" descr="Afbeelding met buitenshuis, water, plant, meer&#10;&#10;Automatisch gegenereerde beschrijving">
            <a:extLst>
              <a:ext uri="{FF2B5EF4-FFF2-40B4-BE49-F238E27FC236}">
                <a16:creationId xmlns:a16="http://schemas.microsoft.com/office/drawing/2014/main" id="{C86C130F-1F8E-A949-3570-E46C0ED45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213" y="3567113"/>
            <a:ext cx="3516313" cy="2619375"/>
          </a:xfrm>
          <a:prstGeom prst="rect">
            <a:avLst/>
          </a:prstGeom>
        </p:spPr>
      </p:pic>
      <p:pic>
        <p:nvPicPr>
          <p:cNvPr id="8" name="Tijdelijke aanduiding voor inhoud 7" descr="Afbeelding met tekst, kaart, atlas, diagram&#10;&#10;Automatisch gegenereerde beschrijving">
            <a:extLst>
              <a:ext uri="{FF2B5EF4-FFF2-40B4-BE49-F238E27FC236}">
                <a16:creationId xmlns:a16="http://schemas.microsoft.com/office/drawing/2014/main" id="{A52F30C3-2AD5-51CA-6F17-BCED2702EBE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51438" y="1565275"/>
            <a:ext cx="1643063" cy="1920875"/>
          </a:xfrm>
        </p:spPr>
      </p:pic>
      <p:pic>
        <p:nvPicPr>
          <p:cNvPr id="14" name="Afbeelding 13" descr="Afbeelding met strand, buitenshuis, grond, schermopname&#10;&#10;Automatisch gegenereerde beschrijving">
            <a:extLst>
              <a:ext uri="{FF2B5EF4-FFF2-40B4-BE49-F238E27FC236}">
                <a16:creationId xmlns:a16="http://schemas.microsoft.com/office/drawing/2014/main" id="{72BA799C-F78D-6F7C-7BB2-E9E88897AEE2}"/>
              </a:ext>
            </a:extLst>
          </p:cNvPr>
          <p:cNvPicPr>
            <a:picLocks noChangeAspect="1"/>
          </p:cNvPicPr>
          <p:nvPr/>
        </p:nvPicPr>
        <p:blipFill rotWithShape="1">
          <a:blip r:embed="rId5">
            <a:extLst>
              <a:ext uri="{28A0092B-C50C-407E-A947-70E740481C1C}">
                <a14:useLocalDpi xmlns:a14="http://schemas.microsoft.com/office/drawing/2010/main" val="0"/>
              </a:ext>
            </a:extLst>
          </a:blip>
          <a:srcRect l="7835" r="31165" b="15446"/>
          <a:stretch/>
        </p:blipFill>
        <p:spPr>
          <a:xfrm>
            <a:off x="5151438" y="3548063"/>
            <a:ext cx="1643063" cy="2636838"/>
          </a:xfrm>
          <a:prstGeom prst="rect">
            <a:avLst/>
          </a:prstGeom>
        </p:spPr>
      </p:pic>
      <p:pic>
        <p:nvPicPr>
          <p:cNvPr id="18" name="Afbeelding 17" descr="Afbeelding met landschap, hemel, Waterlichaam, Waterbronnen&#10;&#10;Automatisch gegenereerde beschrijving">
            <a:extLst>
              <a:ext uri="{FF2B5EF4-FFF2-40B4-BE49-F238E27FC236}">
                <a16:creationId xmlns:a16="http://schemas.microsoft.com/office/drawing/2014/main" id="{7A289480-E4BA-9568-F907-79216CABC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6413" y="1565275"/>
            <a:ext cx="3760788" cy="2078038"/>
          </a:xfrm>
          <a:prstGeom prst="rect">
            <a:avLst/>
          </a:prstGeom>
        </p:spPr>
      </p:pic>
      <p:pic>
        <p:nvPicPr>
          <p:cNvPr id="16" name="Afbeelding 15" descr="Afbeelding met persoon, kleding, Menselijk gezicht, Leren&#10;&#10;Automatisch gegenereerde beschrijving">
            <a:extLst>
              <a:ext uri="{FF2B5EF4-FFF2-40B4-BE49-F238E27FC236}">
                <a16:creationId xmlns:a16="http://schemas.microsoft.com/office/drawing/2014/main" id="{CDD5C15F-B0B8-9D2D-3363-0CBC91546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6413" y="3705225"/>
            <a:ext cx="3760788" cy="2479675"/>
          </a:xfrm>
          <a:prstGeom prst="rect">
            <a:avLst/>
          </a:prstGeom>
        </p:spPr>
      </p:pic>
      <p:sp>
        <p:nvSpPr>
          <p:cNvPr id="2" name="Titel 1">
            <a:extLst>
              <a:ext uri="{FF2B5EF4-FFF2-40B4-BE49-F238E27FC236}">
                <a16:creationId xmlns:a16="http://schemas.microsoft.com/office/drawing/2014/main" id="{F3C447CA-4E42-054A-CE07-632EBD4B7632}"/>
              </a:ext>
            </a:extLst>
          </p:cNvPr>
          <p:cNvSpPr>
            <a:spLocks noGrp="1"/>
          </p:cNvSpPr>
          <p:nvPr>
            <p:ph type="title"/>
          </p:nvPr>
        </p:nvSpPr>
        <p:spPr>
          <a:xfrm>
            <a:off x="1410026" y="276087"/>
            <a:ext cx="9371949" cy="1183566"/>
          </a:xfrm>
        </p:spPr>
        <p:txBody>
          <a:bodyPr anchor="b">
            <a:normAutofit/>
          </a:bodyPr>
          <a:lstStyle/>
          <a:p>
            <a:r>
              <a:rPr lang="nl-NL" dirty="0" err="1"/>
              <a:t>Masha</a:t>
            </a:r>
            <a:r>
              <a:rPr lang="nl-NL" dirty="0"/>
              <a:t> </a:t>
            </a:r>
            <a:r>
              <a:rPr lang="nl-NL" dirty="0" err="1"/>
              <a:t>danki</a:t>
            </a:r>
            <a:r>
              <a:rPr lang="nl-NL" dirty="0"/>
              <a:t>! </a:t>
            </a:r>
            <a:endParaRPr lang="nl-BQ" dirty="0"/>
          </a:p>
        </p:txBody>
      </p:sp>
      <p:sp>
        <p:nvSpPr>
          <p:cNvPr id="4" name="Tijdelijke aanduiding voor dianummer 3">
            <a:extLst>
              <a:ext uri="{FF2B5EF4-FFF2-40B4-BE49-F238E27FC236}">
                <a16:creationId xmlns:a16="http://schemas.microsoft.com/office/drawing/2014/main" id="{F6B571C0-512D-F91B-B634-AFD1F6B1849C}"/>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nl-NL" sz="1000" smtClean="0"/>
              <a:pPr>
                <a:lnSpc>
                  <a:spcPct val="90000"/>
                </a:lnSpc>
                <a:spcAft>
                  <a:spcPts val="600"/>
                </a:spcAft>
              </a:pPr>
              <a:t>16</a:t>
            </a:fld>
            <a:endParaRPr lang="nl-NL" sz="1000"/>
          </a:p>
        </p:txBody>
      </p:sp>
      <p:sp>
        <p:nvSpPr>
          <p:cNvPr id="5" name="Tijdelijke aanduiding voor datum 4">
            <a:extLst>
              <a:ext uri="{FF2B5EF4-FFF2-40B4-BE49-F238E27FC236}">
                <a16:creationId xmlns:a16="http://schemas.microsoft.com/office/drawing/2014/main" id="{1B93D96A-30AA-3792-3D68-78561ABBD4F7}"/>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9/8/2024</a:t>
            </a:fld>
            <a:endParaRPr lang="en-US" sz="1000"/>
          </a:p>
        </p:txBody>
      </p:sp>
      <p:sp>
        <p:nvSpPr>
          <p:cNvPr id="6" name="Tijdelijke aanduiding voor voettekst 5">
            <a:extLst>
              <a:ext uri="{FF2B5EF4-FFF2-40B4-BE49-F238E27FC236}">
                <a16:creationId xmlns:a16="http://schemas.microsoft.com/office/drawing/2014/main" id="{93085064-7D2C-6EDC-A5A5-3EDE44E163B5}"/>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
        <p:nvSpPr>
          <p:cNvPr id="3" name="Tekstballon: ovaal 2">
            <a:extLst>
              <a:ext uri="{FF2B5EF4-FFF2-40B4-BE49-F238E27FC236}">
                <a16:creationId xmlns:a16="http://schemas.microsoft.com/office/drawing/2014/main" id="{0E64927C-17C9-EB8A-752F-942AFE0AA396}"/>
              </a:ext>
            </a:extLst>
          </p:cNvPr>
          <p:cNvSpPr/>
          <p:nvPr/>
        </p:nvSpPr>
        <p:spPr>
          <a:xfrm>
            <a:off x="4544499" y="95219"/>
            <a:ext cx="5589528" cy="1364434"/>
          </a:xfrm>
          <a:prstGeom prst="wedgeEllipseCallout">
            <a:avLst>
              <a:gd name="adj1" fmla="val 55428"/>
              <a:gd name="adj2" fmla="val -57361"/>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 indent="-6350">
              <a:lnSpc>
                <a:spcPct val="112000"/>
              </a:lnSpc>
              <a:spcAft>
                <a:spcPts val="780"/>
              </a:spcAft>
            </a:pPr>
            <a:r>
              <a:rPr lang="nl-NL" sz="1400" kern="100" dirty="0">
                <a:solidFill>
                  <a:srgbClr val="000000"/>
                </a:solidFill>
                <a:effectLst/>
                <a:latin typeface="Calibri" panose="020F0502020204030204" pitchFamily="34" charset="0"/>
                <a:ea typeface="Times New Roman" panose="02020603050405020304" pitchFamily="18" charset="0"/>
              </a:rPr>
              <a:t>Veel of bijna alle activiteiten komen uit </a:t>
            </a:r>
            <a:r>
              <a:rPr lang="nl-NL" sz="1400" kern="100">
                <a:solidFill>
                  <a:srgbClr val="000000"/>
                </a:solidFill>
                <a:effectLst/>
                <a:latin typeface="Calibri" panose="020F0502020204030204" pitchFamily="34" charset="0"/>
                <a:ea typeface="Times New Roman" panose="02020603050405020304" pitchFamily="18" charset="0"/>
              </a:rPr>
              <a:t>het boek ‘</a:t>
            </a:r>
            <a:r>
              <a:rPr lang="nl-NL" sz="1400" kern="100" dirty="0" err="1">
                <a:solidFill>
                  <a:srgbClr val="000000"/>
                </a:solidFill>
                <a:effectLst/>
                <a:latin typeface="Calibri" panose="020F0502020204030204" pitchFamily="34" charset="0"/>
                <a:ea typeface="Times New Roman" panose="02020603050405020304" pitchFamily="18" charset="0"/>
              </a:rPr>
              <a:t>Toolbox</a:t>
            </a:r>
            <a:r>
              <a:rPr lang="nl-NL" sz="1400" kern="100" dirty="0">
                <a:solidFill>
                  <a:srgbClr val="000000"/>
                </a:solidFill>
                <a:effectLst/>
                <a:latin typeface="Calibri" panose="020F0502020204030204" pitchFamily="34" charset="0"/>
                <a:ea typeface="Times New Roman" panose="02020603050405020304" pitchFamily="18" charset="0"/>
              </a:rPr>
              <a:t> praktijkonderzoek’ (werkvormen voor onderzoek met kinderen! Schoenmakers, L. en anderen, 2023). </a:t>
            </a:r>
            <a:endParaRPr lang="nl-NL" sz="1400" kern="1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1848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nchor="b">
            <a:normAutofit/>
          </a:bodyPr>
          <a:lstStyle/>
          <a:p>
            <a:r>
              <a:rPr lang="en-US" b="1" dirty="0" err="1">
                <a:latin typeface="Calibri" panose="020F0502020204030204" pitchFamily="34" charset="0"/>
                <a:ea typeface="Calibri" panose="020F0502020204030204" pitchFamily="34" charset="0"/>
                <a:cs typeface="Calibri" panose="020F0502020204030204" pitchFamily="34" charset="0"/>
              </a:rPr>
              <a:t>Doelen</a:t>
            </a:r>
            <a:r>
              <a:rPr lang="en-US" b="1" dirty="0">
                <a:latin typeface="Calibri" panose="020F0502020204030204" pitchFamily="34" charset="0"/>
                <a:ea typeface="Calibri" panose="020F0502020204030204" pitchFamily="34" charset="0"/>
                <a:cs typeface="Calibri" panose="020F0502020204030204" pitchFamily="34" charset="0"/>
              </a:rPr>
              <a:t> </a:t>
            </a:r>
          </a:p>
        </p:txBody>
      </p:sp>
      <p:sp>
        <p:nvSpPr>
          <p:cNvPr id="15" name="Text Placeholder 2">
            <a:extLst>
              <a:ext uri="{FF2B5EF4-FFF2-40B4-BE49-F238E27FC236}">
                <a16:creationId xmlns:a16="http://schemas.microsoft.com/office/drawing/2014/main" id="{61F85751-C5C4-B467-5234-4828F399EFF0}"/>
              </a:ext>
            </a:extLst>
          </p:cNvPr>
          <p:cNvSpPr>
            <a:spLocks noGrp="1"/>
          </p:cNvSpPr>
          <p:nvPr>
            <p:ph type="body" idx="1"/>
          </p:nvPr>
        </p:nvSpPr>
        <p:spPr>
          <a:xfrm>
            <a:off x="1409699" y="1459653"/>
            <a:ext cx="4608576" cy="918739"/>
          </a:xfrm>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Aan het </a:t>
            </a:r>
            <a:r>
              <a:rPr lang="en-US" b="1" dirty="0" err="1">
                <a:latin typeface="Calibri" panose="020F0502020204030204" pitchFamily="34" charset="0"/>
                <a:ea typeface="Calibri" panose="020F0502020204030204" pitchFamily="34" charset="0"/>
                <a:cs typeface="Calibri" panose="020F0502020204030204" pitchFamily="34" charset="0"/>
              </a:rPr>
              <a:t>einde</a:t>
            </a:r>
            <a:r>
              <a:rPr lang="en-US" b="1" dirty="0">
                <a:latin typeface="Calibri" panose="020F0502020204030204" pitchFamily="34" charset="0"/>
                <a:ea typeface="Calibri" panose="020F0502020204030204" pitchFamily="34" charset="0"/>
                <a:cs typeface="Calibri" panose="020F0502020204030204" pitchFamily="34" charset="0"/>
              </a:rPr>
              <a:t> van </a:t>
            </a:r>
            <a:r>
              <a:rPr lang="en-US" b="1" dirty="0" err="1">
                <a:latin typeface="Calibri" panose="020F0502020204030204" pitchFamily="34" charset="0"/>
                <a:ea typeface="Calibri" panose="020F0502020204030204" pitchFamily="34" charset="0"/>
                <a:cs typeface="Calibri" panose="020F0502020204030204" pitchFamily="34" charset="0"/>
              </a:rPr>
              <a:t>dit</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onderdeel</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mangroven</a:t>
            </a:r>
            <a:r>
              <a:rPr lang="en-US" b="1" dirty="0">
                <a:latin typeface="Calibri" panose="020F0502020204030204" pitchFamily="34" charset="0"/>
                <a:ea typeface="Calibri" panose="020F0502020204030204" pitchFamily="34" charset="0"/>
                <a:cs typeface="Calibri" panose="020F0502020204030204" pitchFamily="34" charset="0"/>
              </a:rPr>
              <a:t>:</a:t>
            </a:r>
          </a:p>
        </p:txBody>
      </p:sp>
      <p:sp>
        <p:nvSpPr>
          <p:cNvPr id="3" name="Content Placeholder 2"/>
          <p:cNvSpPr>
            <a:spLocks noGrp="1"/>
          </p:cNvSpPr>
          <p:nvPr>
            <p:ph sz="half" idx="2"/>
          </p:nvPr>
        </p:nvSpPr>
        <p:spPr>
          <a:xfrm>
            <a:off x="1409699" y="2434147"/>
            <a:ext cx="4608576" cy="3811271"/>
          </a:xfrm>
        </p:spPr>
        <p:txBody>
          <a:bodyPr>
            <a:normAutofit/>
          </a:bodyPr>
          <a:lstStyle/>
          <a:p>
            <a:pPr>
              <a:buFont typeface="Wingdings" panose="05000000000000000000" pitchFamily="2" charset="2"/>
              <a:buChar char="ü"/>
            </a:pPr>
            <a:r>
              <a:rPr lang="en-US" dirty="0" err="1">
                <a:latin typeface="Calibri" panose="020F0502020204030204" pitchFamily="34" charset="0"/>
                <a:ea typeface="Calibri" panose="020F0502020204030204" pitchFamily="34" charset="0"/>
                <a:cs typeface="Calibri" panose="020F0502020204030204" pitchFamily="34" charset="0"/>
              </a:rPr>
              <a:t>kun</a:t>
            </a:r>
            <a:r>
              <a:rPr lang="en-US" dirty="0">
                <a:latin typeface="Calibri" panose="020F0502020204030204" pitchFamily="34" charset="0"/>
                <a:ea typeface="Calibri" panose="020F0502020204030204" pitchFamily="34" charset="0"/>
                <a:cs typeface="Calibri" panose="020F0502020204030204" pitchFamily="34" charset="0"/>
              </a:rPr>
              <a:t> je (in </a:t>
            </a:r>
            <a:r>
              <a:rPr lang="en-US" dirty="0" err="1">
                <a:latin typeface="Calibri" panose="020F0502020204030204" pitchFamily="34" charset="0"/>
                <a:ea typeface="Calibri" panose="020F0502020204030204" pitchFamily="34" charset="0"/>
                <a:cs typeface="Calibri" panose="020F0502020204030204" pitchFamily="34" charset="0"/>
              </a:rPr>
              <a:t>jouw</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voorkeurstaal</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uitleggen</a:t>
            </a:r>
            <a:r>
              <a:rPr lang="en-US" dirty="0">
                <a:latin typeface="Calibri" panose="020F0502020204030204" pitchFamily="34" charset="0"/>
                <a:ea typeface="Calibri" panose="020F0502020204030204" pitchFamily="34" charset="0"/>
                <a:cs typeface="Calibri" panose="020F0502020204030204" pitchFamily="34" charset="0"/>
              </a:rPr>
              <a:t> wat </a:t>
            </a:r>
            <a:r>
              <a:rPr lang="en-US" dirty="0" err="1">
                <a:latin typeface="Calibri" panose="020F0502020204030204" pitchFamily="34" charset="0"/>
                <a:ea typeface="Calibri" panose="020F0502020204030204" pitchFamily="34" charset="0"/>
                <a:cs typeface="Calibri" panose="020F0502020204030204" pitchFamily="34" charset="0"/>
              </a:rPr>
              <a:t>mangrovebossen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zijn</a:t>
            </a:r>
            <a:r>
              <a:rPr lang="en-US" dirty="0">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ü"/>
            </a:pPr>
            <a:r>
              <a:rPr lang="en-US" dirty="0" err="1">
                <a:latin typeface="Calibri" panose="020F0502020204030204" pitchFamily="34" charset="0"/>
                <a:ea typeface="Calibri" panose="020F0502020204030204" pitchFamily="34" charset="0"/>
                <a:cs typeface="Calibri" panose="020F0502020204030204" pitchFamily="34" charset="0"/>
              </a:rPr>
              <a:t>kun</a:t>
            </a:r>
            <a:r>
              <a:rPr lang="en-US" dirty="0">
                <a:latin typeface="Calibri" panose="020F0502020204030204" pitchFamily="34" charset="0"/>
                <a:ea typeface="Calibri" panose="020F0502020204030204" pitchFamily="34" charset="0"/>
                <a:cs typeface="Calibri" panose="020F0502020204030204" pitchFamily="34" charset="0"/>
              </a:rPr>
              <a:t> je (in </a:t>
            </a:r>
            <a:r>
              <a:rPr lang="en-US" dirty="0" err="1">
                <a:latin typeface="Calibri" panose="020F0502020204030204" pitchFamily="34" charset="0"/>
                <a:ea typeface="Calibri" panose="020F0502020204030204" pitchFamily="34" charset="0"/>
                <a:cs typeface="Calibri" panose="020F0502020204030204" pitchFamily="34" charset="0"/>
              </a:rPr>
              <a:t>jouw</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voorkeurstaal</a:t>
            </a:r>
            <a:r>
              <a:rPr lang="en-US" dirty="0">
                <a:latin typeface="Calibri" panose="020F0502020204030204" pitchFamily="34" charset="0"/>
                <a:ea typeface="Calibri" panose="020F0502020204030204" pitchFamily="34" charset="0"/>
                <a:cs typeface="Calibri" panose="020F0502020204030204" pitchFamily="34" charset="0"/>
              </a:rPr>
              <a:t>) de </a:t>
            </a:r>
            <a:r>
              <a:rPr lang="en-US" dirty="0" err="1">
                <a:latin typeface="Calibri" panose="020F0502020204030204" pitchFamily="34" charset="0"/>
                <a:ea typeface="Calibri" panose="020F0502020204030204" pitchFamily="34" charset="0"/>
                <a:cs typeface="Calibri" panose="020F0502020204030204" pitchFamily="34" charset="0"/>
              </a:rPr>
              <a:t>verschillende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functies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beschrijven</a:t>
            </a:r>
            <a:r>
              <a:rPr lang="en-US" dirty="0">
                <a:latin typeface="Calibri" panose="020F0502020204030204" pitchFamily="34" charset="0"/>
                <a:ea typeface="Calibri" panose="020F0502020204030204" pitchFamily="34" charset="0"/>
                <a:cs typeface="Calibri" panose="020F0502020204030204" pitchFamily="34" charset="0"/>
              </a:rPr>
              <a:t> die </a:t>
            </a:r>
            <a:r>
              <a:rPr lang="en-US" dirty="0" err="1">
                <a:latin typeface="Calibri" panose="020F0502020204030204" pitchFamily="34" charset="0"/>
                <a:ea typeface="Calibri" panose="020F0502020204030204" pitchFamily="34" charset="0"/>
                <a:cs typeface="Calibri" panose="020F0502020204030204" pitchFamily="34" charset="0"/>
              </a:rPr>
              <a:t>mangroven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hebben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voor</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hun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omgeving</a:t>
            </a:r>
            <a:r>
              <a:rPr lang="en-US" dirty="0">
                <a:latin typeface="Calibri" panose="020F0502020204030204" pitchFamily="34" charset="0"/>
                <a:ea typeface="Calibri" panose="020F0502020204030204" pitchFamily="34" charset="0"/>
                <a:cs typeface="Calibri" panose="020F0502020204030204" pitchFamily="34" charset="0"/>
              </a:rPr>
              <a:t>. </a:t>
            </a:r>
          </a:p>
          <a:p>
            <a:pPr>
              <a:buFont typeface="Wingdings" panose="05000000000000000000" pitchFamily="2" charset="2"/>
              <a:buChar char="ü"/>
            </a:pPr>
            <a:r>
              <a:rPr lang="en-US" dirty="0" err="1">
                <a:latin typeface="Calibri" panose="020F0502020204030204" pitchFamily="34" charset="0"/>
                <a:ea typeface="Calibri" panose="020F0502020204030204" pitchFamily="34" charset="0"/>
                <a:cs typeface="Calibri" panose="020F0502020204030204" pitchFamily="34" charset="0"/>
              </a:rPr>
              <a:t>kun</a:t>
            </a:r>
            <a:r>
              <a:rPr lang="en-US" dirty="0">
                <a:latin typeface="Calibri" panose="020F0502020204030204" pitchFamily="34" charset="0"/>
                <a:ea typeface="Calibri" panose="020F0502020204030204" pitchFamily="34" charset="0"/>
                <a:cs typeface="Calibri" panose="020F0502020204030204" pitchFamily="34" charset="0"/>
              </a:rPr>
              <a:t> je (in </a:t>
            </a:r>
            <a:r>
              <a:rPr lang="en-US" dirty="0" err="1">
                <a:latin typeface="Calibri" panose="020F0502020204030204" pitchFamily="34" charset="0"/>
                <a:ea typeface="Calibri" panose="020F0502020204030204" pitchFamily="34" charset="0"/>
                <a:cs typeface="Calibri" panose="020F0502020204030204" pitchFamily="34" charset="0"/>
              </a:rPr>
              <a:t>jouw</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voorkeurstaal</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acties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opnoemen</a:t>
            </a:r>
            <a:r>
              <a:rPr lang="en-US" dirty="0">
                <a:latin typeface="Calibri" panose="020F0502020204030204" pitchFamily="34" charset="0"/>
                <a:ea typeface="Calibri" panose="020F0502020204030204" pitchFamily="34" charset="0"/>
                <a:cs typeface="Calibri" panose="020F0502020204030204" pitchFamily="34" charset="0"/>
              </a:rPr>
              <a:t> die </a:t>
            </a:r>
            <a:r>
              <a:rPr lang="en-US" dirty="0" err="1">
                <a:latin typeface="Calibri" panose="020F0502020204030204" pitchFamily="34" charset="0"/>
                <a:ea typeface="Calibri" panose="020F0502020204030204" pitchFamily="34" charset="0"/>
                <a:cs typeface="Calibri" panose="020F0502020204030204" pitchFamily="34" charset="0"/>
              </a:rPr>
              <a:t>bijdragen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aan</a:t>
            </a:r>
            <a:r>
              <a:rPr lang="en-US" dirty="0">
                <a:latin typeface="Calibri" panose="020F0502020204030204" pitchFamily="34" charset="0"/>
                <a:ea typeface="Calibri" panose="020F0502020204030204" pitchFamily="34" charset="0"/>
                <a:cs typeface="Calibri" panose="020F0502020204030204" pitchFamily="34" charset="0"/>
              </a:rPr>
              <a:t> de </a:t>
            </a:r>
            <a:r>
              <a:rPr lang="en-US" dirty="0" err="1">
                <a:latin typeface="Calibri" panose="020F0502020204030204" pitchFamily="34" charset="0"/>
                <a:ea typeface="Calibri" panose="020F0502020204030204" pitchFamily="34" charset="0"/>
                <a:cs typeface="Calibri" panose="020F0502020204030204" pitchFamily="34" charset="0"/>
              </a:rPr>
              <a:t>bescherming</a:t>
            </a:r>
            <a:r>
              <a:rPr lang="en-US" dirty="0">
                <a:latin typeface="Calibri" panose="020F0502020204030204" pitchFamily="34" charset="0"/>
                <a:ea typeface="Calibri" panose="020F0502020204030204" pitchFamily="34" charset="0"/>
                <a:cs typeface="Calibri" panose="020F0502020204030204" pitchFamily="34" charset="0"/>
              </a:rPr>
              <a:t> van de </a:t>
            </a:r>
            <a:r>
              <a:rPr lang="en-US" dirty="0" err="1">
                <a:latin typeface="Calibri" panose="020F0502020204030204" pitchFamily="34" charset="0"/>
                <a:ea typeface="Calibri" panose="020F0502020204030204" pitchFamily="34" charset="0"/>
                <a:cs typeface="Calibri" panose="020F0502020204030204" pitchFamily="34" charset="0"/>
              </a:rPr>
              <a:t>mangrovenbossen</a:t>
            </a:r>
            <a:r>
              <a:rPr lang="en-US" dirty="0">
                <a:latin typeface="Calibri" panose="020F0502020204030204" pitchFamily="34" charset="0"/>
                <a:ea typeface="Calibri" panose="020F0502020204030204" pitchFamily="34" charset="0"/>
                <a:cs typeface="Calibri" panose="020F0502020204030204" pitchFamily="34" charset="0"/>
              </a:rPr>
              <a:t>.</a:t>
            </a:r>
          </a:p>
          <a:p>
            <a:endParaRPr lang="en-US" dirty="0"/>
          </a:p>
        </p:txBody>
      </p:sp>
      <p:pic>
        <p:nvPicPr>
          <p:cNvPr id="10" name="Picture 9" descr="A water with trees around it&#10;&#10;Description automatically generated with medium confidence">
            <a:extLst>
              <a:ext uri="{FF2B5EF4-FFF2-40B4-BE49-F238E27FC236}">
                <a16:creationId xmlns:a16="http://schemas.microsoft.com/office/drawing/2014/main" id="{D2A59F1F-210E-DC60-AAB3-795D2AC76B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71" r="6586" b="-3"/>
          <a:stretch/>
        </p:blipFill>
        <p:spPr>
          <a:xfrm>
            <a:off x="6209845" y="1684751"/>
            <a:ext cx="4610100" cy="3811271"/>
          </a:xfrm>
          <a:prstGeom prst="rect">
            <a:avLst/>
          </a:prstGeom>
          <a:noFill/>
        </p:spPr>
      </p:pic>
      <p:sp>
        <p:nvSpPr>
          <p:cNvPr id="5" name="Slide Number Placeholder 4"/>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a:t>
            </a:fld>
            <a:endParaRPr lang="en-US" sz="1000"/>
          </a:p>
        </p:txBody>
      </p:sp>
      <p:sp>
        <p:nvSpPr>
          <p:cNvPr id="6" name="Date Placeholder 5"/>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93A66BA0-BF77-43AC-894A-20AD8220B887}" type="datetime1">
              <a:rPr lang="en-US" sz="1000" smtClean="0"/>
              <a:pPr>
                <a:lnSpc>
                  <a:spcPct val="90000"/>
                </a:lnSpc>
                <a:spcAft>
                  <a:spcPts val="600"/>
                </a:spcAft>
              </a:pPr>
              <a:t>9/8/2024</a:t>
            </a:fld>
            <a:endParaRPr lang="en-US" sz="1000"/>
          </a:p>
        </p:txBody>
      </p:sp>
      <p:sp>
        <p:nvSpPr>
          <p:cNvPr id="7" name="Footer Placeholder 6"/>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40155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141" y="388178"/>
            <a:ext cx="9371949" cy="641506"/>
          </a:xfrm>
        </p:spPr>
        <p:txBody>
          <a:bodyPr anchor="b">
            <a:normAutofit/>
          </a:bodyPr>
          <a:lstStyle/>
          <a:p>
            <a:r>
              <a:rPr lang="en-US" b="1" dirty="0" err="1">
                <a:latin typeface="Calibri" panose="020F0502020204030204" pitchFamily="34" charset="0"/>
                <a:ea typeface="Calibri" panose="020F0502020204030204" pitchFamily="34" charset="0"/>
                <a:cs typeface="Calibri" panose="020F0502020204030204" pitchFamily="34" charset="0"/>
              </a:rPr>
              <a:t>Inhoud</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onderdeel</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mangroven</a:t>
            </a:r>
            <a:r>
              <a:rPr lang="en-US" b="1" dirty="0">
                <a:latin typeface="Calibri" panose="020F0502020204030204" pitchFamily="34" charset="0"/>
                <a:ea typeface="Calibri" panose="020F0502020204030204" pitchFamily="34" charset="0"/>
                <a:cs typeface="Calibri" panose="020F0502020204030204" pitchFamily="34" charset="0"/>
              </a:rPr>
              <a:t> </a:t>
            </a:r>
          </a:p>
        </p:txBody>
      </p:sp>
      <p:sp>
        <p:nvSpPr>
          <p:cNvPr id="3" name="Content Placeholder 2"/>
          <p:cNvSpPr>
            <a:spLocks noGrp="1" noRot="1" noMove="1" noResize="1" noEditPoints="1" noAdjustHandles="1" noChangeArrowheads="1" noChangeShapeType="1"/>
          </p:cNvSpPr>
          <p:nvPr>
            <p:ph sz="half" idx="2"/>
          </p:nvPr>
        </p:nvSpPr>
        <p:spPr>
          <a:xfrm>
            <a:off x="5157788" y="1055956"/>
            <a:ext cx="6872287" cy="5802044"/>
          </a:xfrm>
        </p:spPr>
        <p:txBody>
          <a:bodyPr>
            <a:normAutofit/>
          </a:bodyPr>
          <a:lstStyle/>
          <a:p>
            <a:r>
              <a:rPr lang="en-US" sz="1700" b="1" dirty="0">
                <a:latin typeface="Calibri" panose="020F0502020204030204" pitchFamily="34" charset="0"/>
                <a:ea typeface="Calibri" panose="020F0502020204030204" pitchFamily="34" charset="0"/>
                <a:cs typeface="Calibri" panose="020F0502020204030204" pitchFamily="34" charset="0"/>
              </a:rPr>
              <a:t>Welkom </a:t>
            </a:r>
            <a:r>
              <a:rPr lang="en-US" sz="1700" b="1" dirty="0" err="1">
                <a:latin typeface="Calibri" panose="020F0502020204030204" pitchFamily="34" charset="0"/>
                <a:ea typeface="Calibri" panose="020F0502020204030204" pitchFamily="34" charset="0"/>
                <a:cs typeface="Calibri" panose="020F0502020204030204" pitchFamily="34" charset="0"/>
              </a:rPr>
              <a:t>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doelen</a:t>
            </a:r>
            <a:endParaRPr lang="en-US" sz="1700" b="1" dirty="0">
              <a:latin typeface="Calibri" panose="020F0502020204030204" pitchFamily="34" charset="0"/>
              <a:ea typeface="Calibri" panose="020F0502020204030204" pitchFamily="34" charset="0"/>
              <a:cs typeface="Calibri" panose="020F0502020204030204" pitchFamily="34" charset="0"/>
            </a:endParaRPr>
          </a:p>
          <a:p>
            <a:r>
              <a:rPr lang="en-US" sz="1700" b="1" dirty="0" err="1">
                <a:latin typeface="Calibri" panose="020F0502020204030204" pitchFamily="34" charset="0"/>
                <a:ea typeface="Calibri" panose="020F0502020204030204" pitchFamily="34" charset="0"/>
                <a:cs typeface="Calibri" panose="020F0502020204030204" pitchFamily="34" charset="0"/>
              </a:rPr>
              <a:t>Introductie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mangroven</a:t>
            </a:r>
            <a:r>
              <a:rPr lang="en-US" sz="1700" b="1" dirty="0">
                <a:latin typeface="Calibri" panose="020F0502020204030204" pitchFamily="34" charset="0"/>
                <a:ea typeface="Calibri" panose="020F0502020204030204" pitchFamily="34" charset="0"/>
                <a:cs typeface="Calibri" panose="020F0502020204030204" pitchFamily="34" charset="0"/>
              </a:rPr>
              <a:t> </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1: Sta zit </a:t>
            </a:r>
            <a:r>
              <a:rPr lang="en-US" sz="1700" b="1" dirty="0" err="1">
                <a:latin typeface="Calibri" panose="020F0502020204030204" pitchFamily="34" charset="0"/>
                <a:ea typeface="Calibri" panose="020F0502020204030204" pitchFamily="34" charset="0"/>
                <a:cs typeface="Calibri" panose="020F0502020204030204" pitchFamily="34" charset="0"/>
              </a:rPr>
              <a:t>opdracht</a:t>
            </a:r>
            <a:r>
              <a:rPr lang="en-US" sz="1700" b="1" dirty="0">
                <a:latin typeface="Calibri" panose="020F0502020204030204" pitchFamily="34" charset="0"/>
                <a:ea typeface="Calibri" panose="020F0502020204030204" pitchFamily="34" charset="0"/>
                <a:cs typeface="Calibri" panose="020F0502020204030204" pitchFamily="34" charset="0"/>
              </a:rPr>
              <a:t> met </a:t>
            </a:r>
            <a:r>
              <a:rPr lang="en-US" sz="1700" b="1" dirty="0" err="1">
                <a:latin typeface="Calibri" panose="020F0502020204030204" pitchFamily="34" charset="0"/>
                <a:ea typeface="Calibri" panose="020F0502020204030204" pitchFamily="34" charset="0"/>
                <a:cs typeface="Calibri" panose="020F0502020204030204" pitchFamily="34" charset="0"/>
              </a:rPr>
              <a:t>verschillende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vragen</a:t>
            </a:r>
            <a:r>
              <a:rPr lang="en-US" sz="1700" b="1" dirty="0">
                <a:latin typeface="Calibri" panose="020F0502020204030204" pitchFamily="34" charset="0"/>
                <a:ea typeface="Calibri" panose="020F0502020204030204" pitchFamily="34" charset="0"/>
                <a:cs typeface="Calibri" panose="020F0502020204030204" pitchFamily="34" charset="0"/>
              </a:rPr>
              <a:t> over </a:t>
            </a:r>
            <a:r>
              <a:rPr lang="en-US" sz="1700" b="1" dirty="0" err="1">
                <a:latin typeface="Calibri" panose="020F0502020204030204" pitchFamily="34" charset="0"/>
                <a:ea typeface="Calibri" panose="020F0502020204030204" pitchFamily="34" charset="0"/>
                <a:cs typeface="Calibri" panose="020F0502020204030204" pitchFamily="34" charset="0"/>
              </a:rPr>
              <a:t>mangroven</a:t>
            </a:r>
            <a:endParaRPr lang="en-US" sz="1700" b="1" dirty="0">
              <a:latin typeface="Calibri" panose="020F0502020204030204" pitchFamily="34" charset="0"/>
              <a:ea typeface="Calibri" panose="020F0502020204030204" pitchFamily="34" charset="0"/>
              <a:cs typeface="Calibri" panose="020F0502020204030204" pitchFamily="34" charset="0"/>
            </a:endParaRP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2: </a:t>
            </a:r>
            <a:r>
              <a:rPr lang="en-US" sz="1700" b="1" dirty="0" err="1">
                <a:latin typeface="Calibri" panose="020F0502020204030204" pitchFamily="34" charset="0"/>
                <a:ea typeface="Calibri" panose="020F0502020204030204" pitchFamily="34" charset="0"/>
                <a:cs typeface="Calibri" panose="020F0502020204030204" pitchFamily="34" charset="0"/>
              </a:rPr>
              <a:t>Kijken</a:t>
            </a:r>
            <a:r>
              <a:rPr lang="en-US" sz="1700" b="1" dirty="0">
                <a:latin typeface="Calibri" panose="020F0502020204030204" pitchFamily="34" charset="0"/>
                <a:ea typeface="Calibri" panose="020F0502020204030204" pitchFamily="34" charset="0"/>
                <a:cs typeface="Calibri" panose="020F0502020204030204" pitchFamily="34" charset="0"/>
              </a:rPr>
              <a:t> met </a:t>
            </a:r>
            <a:r>
              <a:rPr lang="en-US" sz="1700" b="1" dirty="0" err="1">
                <a:latin typeface="Calibri" panose="020F0502020204030204" pitchFamily="34" charset="0"/>
                <a:ea typeface="Calibri" panose="020F0502020204030204" pitchFamily="34" charset="0"/>
                <a:cs typeface="Calibri" panose="020F0502020204030204" pitchFamily="34" charset="0"/>
              </a:rPr>
              <a:t>een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boodschappenlijstje</a:t>
            </a:r>
            <a:r>
              <a:rPr lang="en-US" sz="1700" b="1" dirty="0">
                <a:latin typeface="Calibri" panose="020F0502020204030204" pitchFamily="34" charset="0"/>
                <a:ea typeface="Calibri" panose="020F0502020204030204" pitchFamily="34" charset="0"/>
                <a:cs typeface="Calibri" panose="020F0502020204030204" pitchFamily="34" charset="0"/>
              </a:rPr>
              <a:t> - video’s: </a:t>
            </a:r>
            <a:r>
              <a:rPr lang="en-US" sz="1700" b="1" dirty="0" err="1">
                <a:latin typeface="Calibri" panose="020F0502020204030204" pitchFamily="34" charset="0"/>
                <a:ea typeface="Calibri" panose="020F0502020204030204" pitchFamily="34" charset="0"/>
                <a:cs typeface="Calibri" panose="020F0502020204030204" pitchFamily="34" charset="0"/>
              </a:rPr>
              <a:t>alles</a:t>
            </a:r>
            <a:r>
              <a:rPr lang="en-US" sz="1700" b="1" dirty="0">
                <a:latin typeface="Calibri" panose="020F0502020204030204" pitchFamily="34" charset="0"/>
                <a:ea typeface="Calibri" panose="020F0502020204030204" pitchFamily="34" charset="0"/>
                <a:cs typeface="Calibri" panose="020F0502020204030204" pitchFamily="34" charset="0"/>
              </a:rPr>
              <a:t> over </a:t>
            </a:r>
            <a:r>
              <a:rPr lang="en-US" sz="1700" b="1" dirty="0" err="1">
                <a:latin typeface="Calibri" panose="020F0502020204030204" pitchFamily="34" charset="0"/>
                <a:ea typeface="Calibri" panose="020F0502020204030204" pitchFamily="34" charset="0"/>
                <a:cs typeface="Calibri" panose="020F0502020204030204" pitchFamily="34" charset="0"/>
              </a:rPr>
              <a:t>mangroven</a:t>
            </a:r>
            <a:endParaRPr lang="en-US" sz="1700" b="1" dirty="0">
              <a:latin typeface="Calibri" panose="020F0502020204030204" pitchFamily="34" charset="0"/>
              <a:ea typeface="Calibri" panose="020F0502020204030204" pitchFamily="34" charset="0"/>
              <a:cs typeface="Calibri" panose="020F0502020204030204" pitchFamily="34" charset="0"/>
            </a:endParaRP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3: </a:t>
            </a:r>
            <a:r>
              <a:rPr lang="en-US" sz="1700" b="1" dirty="0" err="1">
                <a:latin typeface="Calibri" panose="020F0502020204030204" pitchFamily="34" charset="0"/>
                <a:ea typeface="Calibri" panose="020F0502020204030204" pitchFamily="34" charset="0"/>
                <a:cs typeface="Calibri" panose="020F0502020204030204" pitchFamily="34" charset="0"/>
              </a:rPr>
              <a:t>Wedstrijdje</a:t>
            </a:r>
            <a:endParaRPr lang="en-US" sz="1700" b="1" dirty="0">
              <a:latin typeface="Calibri" panose="020F0502020204030204" pitchFamily="34" charset="0"/>
              <a:ea typeface="Calibri" panose="020F0502020204030204" pitchFamily="34" charset="0"/>
              <a:cs typeface="Calibri" panose="020F0502020204030204" pitchFamily="34" charset="0"/>
            </a:endParaRPr>
          </a:p>
          <a:p>
            <a:r>
              <a:rPr lang="en-US" sz="1700" b="1" dirty="0" err="1">
                <a:latin typeface="Calibri" panose="020F0502020204030204" pitchFamily="34" charset="0"/>
                <a:ea typeface="Calibri" panose="020F0502020204030204" pitchFamily="34" charset="0"/>
                <a:cs typeface="Calibri" panose="020F0502020204030204" pitchFamily="34" charset="0"/>
              </a:rPr>
              <a:t>Vraag</a:t>
            </a:r>
            <a:r>
              <a:rPr lang="en-US" sz="1700" b="1" dirty="0">
                <a:latin typeface="Calibri" panose="020F0502020204030204" pitchFamily="34" charset="0"/>
                <a:ea typeface="Calibri" panose="020F0502020204030204" pitchFamily="34" charset="0"/>
                <a:cs typeface="Calibri" panose="020F0502020204030204" pitchFamily="34" charset="0"/>
              </a:rPr>
              <a:t> over </a:t>
            </a:r>
            <a:r>
              <a:rPr lang="en-US" sz="1700" b="1" dirty="0" err="1">
                <a:latin typeface="Calibri" panose="020F0502020204030204" pitchFamily="34" charset="0"/>
                <a:ea typeface="Calibri" panose="020F0502020204030204" pitchFamily="34" charset="0"/>
                <a:cs typeface="Calibri" panose="020F0502020204030204" pitchFamily="34" charset="0"/>
              </a:rPr>
              <a:t>mangroven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erosie</a:t>
            </a:r>
            <a:endParaRPr lang="en-US" sz="1700" b="1" dirty="0">
              <a:latin typeface="Calibri" panose="020F0502020204030204" pitchFamily="34" charset="0"/>
              <a:ea typeface="Calibri" panose="020F0502020204030204" pitchFamily="34" charset="0"/>
              <a:cs typeface="Calibri" panose="020F0502020204030204" pitchFamily="34" charset="0"/>
            </a:endParaRP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4: </a:t>
            </a:r>
            <a:r>
              <a:rPr lang="en-US" sz="1700" b="1" dirty="0" err="1">
                <a:latin typeface="Calibri" panose="020F0502020204030204" pitchFamily="34" charset="0"/>
                <a:ea typeface="Calibri" panose="020F0502020204030204" pitchFamily="34" charset="0"/>
                <a:cs typeface="Calibri" panose="020F0502020204030204" pitchFamily="34" charset="0"/>
              </a:rPr>
              <a:t>Denken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Delen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Uitwisselen</a:t>
            </a:r>
            <a:r>
              <a:rPr lang="en-US" sz="1700" b="1" dirty="0">
                <a:latin typeface="Calibri" panose="020F0502020204030204" pitchFamily="34" charset="0"/>
                <a:ea typeface="Calibri" panose="020F0502020204030204" pitchFamily="34" charset="0"/>
                <a:cs typeface="Calibri" panose="020F0502020204030204" pitchFamily="34" charset="0"/>
              </a:rPr>
              <a:t> </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5: </a:t>
            </a:r>
            <a:r>
              <a:rPr lang="en-US" sz="1700" b="1" dirty="0" err="1">
                <a:latin typeface="Calibri" panose="020F0502020204030204" pitchFamily="34" charset="0"/>
                <a:ea typeface="Calibri" panose="020F0502020204030204" pitchFamily="34" charset="0"/>
                <a:cs typeface="Calibri" panose="020F0502020204030204" pitchFamily="34" charset="0"/>
              </a:rPr>
              <a:t>Waterkringloop</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fotosynthese</a:t>
            </a:r>
            <a:r>
              <a:rPr lang="en-US" sz="1700" b="1" dirty="0">
                <a:latin typeface="Calibri" panose="020F0502020204030204" pitchFamily="34" charset="0"/>
                <a:ea typeface="Calibri" panose="020F0502020204030204" pitchFamily="34" charset="0"/>
                <a:cs typeface="Calibri" panose="020F0502020204030204" pitchFamily="34" charset="0"/>
              </a:rPr>
              <a:t> </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6: </a:t>
            </a:r>
            <a:r>
              <a:rPr lang="en-US" sz="1800" b="1" dirty="0">
                <a:latin typeface="Calibri" panose="020F0502020204030204" pitchFamily="34" charset="0"/>
                <a:ea typeface="Calibri" panose="020F0502020204030204" pitchFamily="34" charset="0"/>
                <a:cs typeface="Calibri" panose="020F0502020204030204" pitchFamily="34" charset="0"/>
              </a:rPr>
              <a:t>Als </a:t>
            </a:r>
            <a:r>
              <a:rPr lang="en-US" sz="1800" b="1" dirty="0" err="1">
                <a:latin typeface="Calibri" panose="020F0502020204030204" pitchFamily="34" charset="0"/>
                <a:ea typeface="Calibri" panose="020F0502020204030204" pitchFamily="34" charset="0"/>
                <a:cs typeface="Calibri" panose="020F0502020204030204" pitchFamily="34" charset="0"/>
              </a:rPr>
              <a:t>ik</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weet</a:t>
            </a:r>
            <a:r>
              <a:rPr lang="en-US" sz="1800" b="1" dirty="0">
                <a:latin typeface="Calibri" panose="020F0502020204030204" pitchFamily="34" charset="0"/>
                <a:ea typeface="Calibri" panose="020F0502020204030204" pitchFamily="34" charset="0"/>
                <a:cs typeface="Calibri" panose="020F0502020204030204" pitchFamily="34" charset="0"/>
              </a:rPr>
              <a:t> wat </a:t>
            </a:r>
            <a:r>
              <a:rPr lang="en-US" sz="1800" b="1" dirty="0" err="1">
                <a:latin typeface="Calibri" panose="020F0502020204030204" pitchFamily="34" charset="0"/>
                <a:ea typeface="Calibri" panose="020F0502020204030204" pitchFamily="34" charset="0"/>
                <a:cs typeface="Calibri" panose="020F0502020204030204" pitchFamily="34" charset="0"/>
              </a:rPr>
              <a:t>ik</a:t>
            </a:r>
            <a:r>
              <a:rPr lang="en-US" sz="1800" b="1" dirty="0">
                <a:latin typeface="Calibri" panose="020F0502020204030204" pitchFamily="34" charset="0"/>
                <a:ea typeface="Calibri" panose="020F0502020204030204" pitchFamily="34" charset="0"/>
                <a:cs typeface="Calibri" panose="020F0502020204030204" pitchFamily="34" charset="0"/>
              </a:rPr>
              <a:t> nu </a:t>
            </a:r>
            <a:r>
              <a:rPr lang="en-US" sz="1800" b="1" dirty="0" err="1">
                <a:latin typeface="Calibri" panose="020F0502020204030204" pitchFamily="34" charset="0"/>
                <a:ea typeface="Calibri" panose="020F0502020204030204" pitchFamily="34" charset="0"/>
                <a:cs typeface="Calibri" panose="020F0502020204030204" pitchFamily="34" charset="0"/>
              </a:rPr>
              <a:t>weet</a:t>
            </a:r>
            <a:r>
              <a:rPr lang="en-US" sz="1800" b="1" dirty="0">
                <a:latin typeface="Calibri" panose="020F0502020204030204" pitchFamily="34" charset="0"/>
                <a:ea typeface="Calibri" panose="020F0502020204030204" pitchFamily="34" charset="0"/>
                <a:cs typeface="Calibri" panose="020F0502020204030204" pitchFamily="34" charset="0"/>
              </a:rPr>
              <a:t>, wat </a:t>
            </a:r>
            <a:r>
              <a:rPr lang="en-US" sz="1800" b="1" dirty="0" err="1">
                <a:latin typeface="Calibri" panose="020F0502020204030204" pitchFamily="34" charset="0"/>
                <a:ea typeface="Calibri" panose="020F0502020204030204" pitchFamily="34" charset="0"/>
                <a:cs typeface="Calibri" panose="020F0502020204030204" pitchFamily="34" charset="0"/>
              </a:rPr>
              <a:t>betekent</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dit</a:t>
            </a:r>
            <a:r>
              <a:rPr lang="en-US" sz="1800" b="1" dirty="0">
                <a:latin typeface="Calibri" panose="020F0502020204030204" pitchFamily="34" charset="0"/>
                <a:ea typeface="Calibri" panose="020F0502020204030204" pitchFamily="34" charset="0"/>
                <a:cs typeface="Calibri" panose="020F0502020204030204" pitchFamily="34" charset="0"/>
              </a:rPr>
              <a:t> dan </a:t>
            </a:r>
            <a:r>
              <a:rPr lang="en-US" sz="1800" b="1" dirty="0" err="1">
                <a:latin typeface="Calibri" panose="020F0502020204030204" pitchFamily="34" charset="0"/>
                <a:ea typeface="Calibri" panose="020F0502020204030204" pitchFamily="34" charset="0"/>
                <a:cs typeface="Calibri" panose="020F0502020204030204" pitchFamily="34" charset="0"/>
              </a:rPr>
              <a:t>voor</a:t>
            </a:r>
            <a:r>
              <a:rPr lang="en-US" sz="1800" b="1" dirty="0">
                <a:latin typeface="Calibri" panose="020F0502020204030204" pitchFamily="34" charset="0"/>
                <a:ea typeface="Calibri" panose="020F0502020204030204" pitchFamily="34" charset="0"/>
                <a:cs typeface="Calibri" panose="020F0502020204030204" pitchFamily="34" charset="0"/>
              </a:rPr>
              <a:t> het door </a:t>
            </a:r>
            <a:r>
              <a:rPr lang="en-US" sz="1800" b="1" dirty="0" err="1">
                <a:latin typeface="Calibri" panose="020F0502020204030204" pitchFamily="34" charset="0"/>
                <a:ea typeface="Calibri" panose="020F0502020204030204" pitchFamily="34" charset="0"/>
                <a:cs typeface="Calibri" panose="020F0502020204030204" pitchFamily="34" charset="0"/>
              </a:rPr>
              <a:t>mij</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te</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ontwikkelen</a:t>
            </a:r>
            <a:r>
              <a:rPr lang="en-US" sz="1800" b="1" dirty="0">
                <a:latin typeface="Calibri" panose="020F0502020204030204" pitchFamily="34" charset="0"/>
                <a:ea typeface="Calibri" panose="020F0502020204030204" pitchFamily="34" charset="0"/>
                <a:cs typeface="Calibri" panose="020F0502020204030204" pitchFamily="34" charset="0"/>
              </a:rPr>
              <a:t> tool? </a:t>
            </a:r>
            <a:r>
              <a:rPr lang="en-US" sz="1800" b="1" dirty="0" err="1">
                <a:latin typeface="Calibri" panose="020F0502020204030204" pitchFamily="34" charset="0"/>
                <a:ea typeface="Calibri" panose="020F0502020204030204" pitchFamily="34" charset="0"/>
                <a:cs typeface="Calibri" panose="020F0502020204030204" pitchFamily="34" charset="0"/>
              </a:rPr>
              <a:t>Ideeën</a:t>
            </a:r>
            <a:r>
              <a:rPr lang="en-US" sz="1800" b="1" dirty="0">
                <a:latin typeface="Calibri" panose="020F0502020204030204" pitchFamily="34" charset="0"/>
                <a:ea typeface="Calibri" panose="020F0502020204030204" pitchFamily="34" charset="0"/>
                <a:cs typeface="Calibri" panose="020F0502020204030204" pitchFamily="34" charset="0"/>
              </a:rPr>
              <a:t> carrousel</a:t>
            </a:r>
            <a:endParaRPr lang="en-US" sz="1700" b="1" dirty="0">
              <a:latin typeface="Calibri" panose="020F0502020204030204" pitchFamily="34" charset="0"/>
              <a:ea typeface="Calibri" panose="020F0502020204030204" pitchFamily="34" charset="0"/>
              <a:cs typeface="Calibri" panose="020F0502020204030204" pitchFamily="34" charset="0"/>
            </a:endParaRP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7: </a:t>
            </a:r>
            <a:r>
              <a:rPr lang="en-US" sz="1700" b="1" dirty="0" err="1">
                <a:latin typeface="Calibri" panose="020F0502020204030204" pitchFamily="34" charset="0"/>
                <a:ea typeface="Calibri" panose="020F0502020204030204" pitchFamily="34" charset="0"/>
                <a:cs typeface="Calibri" panose="020F0502020204030204" pitchFamily="34" charset="0"/>
              </a:rPr>
              <a:t>Zelf</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een</a:t>
            </a:r>
            <a:r>
              <a:rPr lang="en-US" sz="1700" b="1" dirty="0">
                <a:latin typeface="Calibri" panose="020F0502020204030204" pitchFamily="34" charset="0"/>
                <a:ea typeface="Calibri" panose="020F0502020204030204" pitchFamily="34" charset="0"/>
                <a:cs typeface="Calibri" panose="020F0502020204030204" pitchFamily="34" charset="0"/>
              </a:rPr>
              <a:t> video, blog, vlog, poster of folder </a:t>
            </a:r>
            <a:r>
              <a:rPr lang="en-US" sz="1700" b="1" dirty="0" err="1">
                <a:latin typeface="Calibri" panose="020F0502020204030204" pitchFamily="34" charset="0"/>
                <a:ea typeface="Calibri" panose="020F0502020204030204" pitchFamily="34" charset="0"/>
                <a:cs typeface="Calibri" panose="020F0502020204030204" pitchFamily="34" charset="0"/>
              </a:rPr>
              <a:t>maken</a:t>
            </a:r>
            <a:r>
              <a:rPr lang="en-US" sz="1700" b="1" dirty="0">
                <a:latin typeface="Calibri" panose="020F0502020204030204" pitchFamily="34" charset="0"/>
                <a:ea typeface="Calibri" panose="020F0502020204030204" pitchFamily="34" charset="0"/>
                <a:cs typeface="Calibri" panose="020F0502020204030204" pitchFamily="34" charset="0"/>
              </a:rPr>
              <a:t> over de </a:t>
            </a:r>
            <a:r>
              <a:rPr lang="en-US" sz="1700" b="1" dirty="0" err="1">
                <a:latin typeface="Calibri" panose="020F0502020204030204" pitchFamily="34" charset="0"/>
                <a:ea typeface="Calibri" panose="020F0502020204030204" pitchFamily="34" charset="0"/>
                <a:cs typeface="Calibri" panose="020F0502020204030204" pitchFamily="34" charset="0"/>
              </a:rPr>
              <a:t>mangroven</a:t>
            </a:r>
            <a:r>
              <a:rPr lang="en-US" sz="1700" b="1" dirty="0">
                <a:latin typeface="Calibri" panose="020F0502020204030204" pitchFamily="34" charset="0"/>
                <a:ea typeface="Calibri" panose="020F0502020204030204" pitchFamily="34" charset="0"/>
                <a:cs typeface="Calibri" panose="020F0502020204030204" pitchFamily="34" charset="0"/>
              </a:rPr>
              <a:t> met </a:t>
            </a:r>
            <a:r>
              <a:rPr lang="en-US" sz="1700" b="1" dirty="0" err="1">
                <a:latin typeface="Calibri" panose="020F0502020204030204" pitchFamily="34" charset="0"/>
                <a:ea typeface="Calibri" panose="020F0502020204030204" pitchFamily="34" charset="0"/>
                <a:cs typeface="Calibri" panose="020F0502020204030204" pitchFamily="34" charset="0"/>
              </a:rPr>
              <a:t>jouw</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groepje</a:t>
            </a:r>
            <a:r>
              <a:rPr lang="en-US" sz="1700" b="1" dirty="0">
                <a:latin typeface="Calibri" panose="020F0502020204030204" pitchFamily="34" charset="0"/>
                <a:ea typeface="Calibri" panose="020F0502020204030204" pitchFamily="34" charset="0"/>
                <a:cs typeface="Calibri" panose="020F0502020204030204" pitchFamily="34" charset="0"/>
              </a:rPr>
              <a:t> om de </a:t>
            </a:r>
            <a:r>
              <a:rPr lang="en-US" sz="1700" b="1" dirty="0" err="1">
                <a:latin typeface="Calibri" panose="020F0502020204030204" pitchFamily="34" charset="0"/>
                <a:ea typeface="Calibri" panose="020F0502020204030204" pitchFamily="34" charset="0"/>
                <a:cs typeface="Calibri" panose="020F0502020204030204" pitchFamily="34" charset="0"/>
              </a:rPr>
              <a:t>mangroven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te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beschermen</a:t>
            </a:r>
            <a:r>
              <a:rPr lang="en-US" sz="1700" b="1" dirty="0">
                <a:latin typeface="Calibri" panose="020F0502020204030204" pitchFamily="34" charset="0"/>
                <a:ea typeface="Calibri" panose="020F0502020204030204" pitchFamily="34" charset="0"/>
                <a:cs typeface="Calibri" panose="020F0502020204030204" pitchFamily="34" charset="0"/>
              </a:rPr>
              <a:t> </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8: </a:t>
            </a:r>
            <a:r>
              <a:rPr lang="en-US" sz="1700" b="1" dirty="0" err="1">
                <a:latin typeface="Calibri" panose="020F0502020204030204" pitchFamily="34" charset="0"/>
                <a:ea typeface="Calibri" panose="020F0502020204030204" pitchFamily="34" charset="0"/>
                <a:cs typeface="Calibri" panose="020F0502020204030204" pitchFamily="34" charset="0"/>
              </a:rPr>
              <a:t>Presentaties</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aan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eventueel</a:t>
            </a:r>
            <a:r>
              <a:rPr lang="en-US" sz="1700" b="1" dirty="0">
                <a:latin typeface="Calibri" panose="020F0502020204030204" pitchFamily="34" charset="0"/>
                <a:ea typeface="Calibri" panose="020F0502020204030204" pitchFamily="34" charset="0"/>
                <a:cs typeface="Calibri" panose="020F0502020204030204" pitchFamily="34" charset="0"/>
              </a:rPr>
              <a:t>) externe </a:t>
            </a:r>
            <a:r>
              <a:rPr lang="en-US" sz="1700" b="1" dirty="0" err="1">
                <a:latin typeface="Calibri" panose="020F0502020204030204" pitchFamily="34" charset="0"/>
                <a:ea typeface="Calibri" panose="020F0502020204030204" pitchFamily="34" charset="0"/>
                <a:cs typeface="Calibri" panose="020F0502020204030204" pitchFamily="34" charset="0"/>
              </a:rPr>
              <a:t>organisaties</a:t>
            </a:r>
            <a:r>
              <a:rPr lang="en-US" sz="1700" b="1" dirty="0">
                <a:latin typeface="Calibri" panose="020F0502020204030204" pitchFamily="34" charset="0"/>
                <a:ea typeface="Calibri" panose="020F0502020204030204" pitchFamily="34" charset="0"/>
                <a:cs typeface="Calibri" panose="020F0502020204030204" pitchFamily="34" charset="0"/>
              </a:rPr>
              <a:t>. </a:t>
            </a:r>
          </a:p>
          <a:p>
            <a:r>
              <a:rPr lang="en-US" sz="1700" b="1" dirty="0">
                <a:latin typeface="Calibri" panose="020F0502020204030204" pitchFamily="34" charset="0"/>
                <a:ea typeface="Calibri" panose="020F0502020204030204" pitchFamily="34" charset="0"/>
                <a:cs typeface="Calibri" panose="020F0502020204030204" pitchFamily="34" charset="0"/>
              </a:rPr>
              <a:t>Of school </a:t>
            </a:r>
            <a:r>
              <a:rPr lang="en-US" sz="1700" b="1" dirty="0" err="1">
                <a:latin typeface="Calibri" panose="020F0502020204030204" pitchFamily="34" charset="0"/>
                <a:ea typeface="Calibri" panose="020F0502020204030204" pitchFamily="34" charset="0"/>
                <a:cs typeface="Calibri" panose="020F0502020204030204" pitchFamily="34" charset="0"/>
              </a:rPr>
              <a:t>nodigt</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iemand</a:t>
            </a:r>
            <a:r>
              <a:rPr lang="en-US" sz="1700" b="1" dirty="0">
                <a:latin typeface="Calibri" panose="020F0502020204030204" pitchFamily="34" charset="0"/>
                <a:ea typeface="Calibri" panose="020F0502020204030204" pitchFamily="34" charset="0"/>
                <a:cs typeface="Calibri" panose="020F0502020204030204" pitchFamily="34" charset="0"/>
              </a:rPr>
              <a:t> van de Mangrove Maniacs </a:t>
            </a:r>
            <a:r>
              <a:rPr lang="en-US" sz="1700" b="1" dirty="0" err="1">
                <a:latin typeface="Calibri" panose="020F0502020204030204" pitchFamily="34" charset="0"/>
                <a:ea typeface="Calibri" panose="020F0502020204030204" pitchFamily="34" charset="0"/>
                <a:cs typeface="Calibri" panose="020F0502020204030204" pitchFamily="34" charset="0"/>
              </a:rPr>
              <a:t>uit</a:t>
            </a:r>
            <a:r>
              <a:rPr lang="en-US" sz="1700" b="1" dirty="0">
                <a:latin typeface="Calibri" panose="020F0502020204030204" pitchFamily="34" charset="0"/>
                <a:ea typeface="Calibri" panose="020F0502020204030204" pitchFamily="34" charset="0"/>
                <a:cs typeface="Calibri" panose="020F0502020204030204" pitchFamily="34" charset="0"/>
              </a:rPr>
              <a:t> in de les (</a:t>
            </a:r>
            <a:r>
              <a:rPr lang="en-US" sz="1700" b="1" dirty="0" err="1">
                <a:latin typeface="Calibri" panose="020F0502020204030204" pitchFamily="34" charset="0"/>
                <a:ea typeface="Calibri" panose="020F0502020204030204" pitchFamily="34" charset="0"/>
                <a:cs typeface="Calibri" panose="020F0502020204030204" pitchFamily="34" charset="0"/>
              </a:rPr>
              <a:t>bij</a:t>
            </a:r>
            <a:r>
              <a:rPr lang="en-US" sz="1700" b="1" dirty="0">
                <a:latin typeface="Calibri" panose="020F0502020204030204" pitchFamily="34" charset="0"/>
                <a:ea typeface="Calibri" panose="020F0502020204030204" pitchFamily="34" charset="0"/>
                <a:cs typeface="Calibri" panose="020F0502020204030204" pitchFamily="34" charset="0"/>
              </a:rPr>
              <a:t> de </a:t>
            </a:r>
            <a:r>
              <a:rPr lang="en-US" sz="1700" b="1" dirty="0" err="1">
                <a:latin typeface="Calibri" panose="020F0502020204030204" pitchFamily="34" charset="0"/>
                <a:ea typeface="Calibri" panose="020F0502020204030204" pitchFamily="34" charset="0"/>
                <a:cs typeface="Calibri" panose="020F0502020204030204" pitchFamily="34" charset="0"/>
              </a:rPr>
              <a:t>eindpresentatie</a:t>
            </a:r>
            <a:r>
              <a:rPr lang="en-US" sz="1700" b="1" dirty="0">
                <a:latin typeface="Calibri" panose="020F0502020204030204" pitchFamily="34" charset="0"/>
                <a:ea typeface="Calibri" panose="020F0502020204030204" pitchFamily="34" charset="0"/>
                <a:cs typeface="Calibri" panose="020F0502020204030204" pitchFamily="34" charset="0"/>
              </a:rPr>
              <a:t>) of je </a:t>
            </a:r>
            <a:r>
              <a:rPr lang="en-US" sz="1700" b="1" dirty="0" err="1">
                <a:latin typeface="Calibri" panose="020F0502020204030204" pitchFamily="34" charset="0"/>
                <a:ea typeface="Calibri" panose="020F0502020204030204" pitchFamily="34" charset="0"/>
                <a:cs typeface="Calibri" panose="020F0502020204030204" pitchFamily="34" charset="0"/>
              </a:rPr>
              <a:t>neemt</a:t>
            </a:r>
            <a:r>
              <a:rPr lang="en-US" sz="1700" b="1" dirty="0">
                <a:latin typeface="Calibri" panose="020F0502020204030204" pitchFamily="34" charset="0"/>
                <a:ea typeface="Calibri" panose="020F0502020204030204" pitchFamily="34" charset="0"/>
                <a:cs typeface="Calibri" panose="020F0502020204030204" pitchFamily="34" charset="0"/>
              </a:rPr>
              <a:t> de </a:t>
            </a:r>
            <a:r>
              <a:rPr lang="en-US" sz="1700" b="1" dirty="0" err="1">
                <a:latin typeface="Calibri" panose="020F0502020204030204" pitchFamily="34" charset="0"/>
                <a:ea typeface="Calibri" panose="020F0502020204030204" pitchFamily="34" charset="0"/>
                <a:cs typeface="Calibri" panose="020F0502020204030204" pitchFamily="34" charset="0"/>
              </a:rPr>
              <a:t>presentatie</a:t>
            </a:r>
            <a:r>
              <a:rPr lang="en-US" sz="1700" b="1" dirty="0">
                <a:latin typeface="Calibri" panose="020F0502020204030204" pitchFamily="34" charset="0"/>
                <a:ea typeface="Calibri" panose="020F0502020204030204" pitchFamily="34" charset="0"/>
                <a:cs typeface="Calibri" panose="020F0502020204030204" pitchFamily="34" charset="0"/>
              </a:rPr>
              <a:t> op, </a:t>
            </a:r>
            <a:r>
              <a:rPr lang="en-US" sz="1700" b="1" dirty="0" err="1">
                <a:latin typeface="Calibri" panose="020F0502020204030204" pitchFamily="34" charset="0"/>
                <a:ea typeface="Calibri" panose="020F0502020204030204" pitchFamily="34" charset="0"/>
                <a:cs typeface="Calibri" panose="020F0502020204030204" pitchFamily="34" charset="0"/>
              </a:rPr>
              <a:t>zodat</a:t>
            </a:r>
            <a:r>
              <a:rPr lang="en-US" sz="1700" b="1" dirty="0">
                <a:latin typeface="Calibri" panose="020F0502020204030204" pitchFamily="34" charset="0"/>
                <a:ea typeface="Calibri" panose="020F0502020204030204" pitchFamily="34" charset="0"/>
                <a:cs typeface="Calibri" panose="020F0502020204030204" pitchFamily="34" charset="0"/>
              </a:rPr>
              <a:t> je </a:t>
            </a:r>
            <a:r>
              <a:rPr lang="en-US" sz="1700" b="1" dirty="0" err="1">
                <a:latin typeface="Calibri" panose="020F0502020204030204" pitchFamily="34" charset="0"/>
                <a:ea typeface="Calibri" panose="020F0502020204030204" pitchFamily="34" charset="0"/>
                <a:cs typeface="Calibri" panose="020F0502020204030204" pitchFamily="34" charset="0"/>
              </a:rPr>
              <a:t>deze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kunt</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versturen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aan</a:t>
            </a:r>
            <a:r>
              <a:rPr lang="en-US" sz="1700" b="1" dirty="0">
                <a:latin typeface="Calibri" panose="020F0502020204030204" pitchFamily="34" charset="0"/>
                <a:ea typeface="Calibri" panose="020F0502020204030204" pitchFamily="34" charset="0"/>
                <a:cs typeface="Calibri" panose="020F0502020204030204" pitchFamily="34" charset="0"/>
              </a:rPr>
              <a:t> de </a:t>
            </a:r>
            <a:r>
              <a:rPr lang="en-US" sz="1700" b="1" dirty="0" err="1">
                <a:latin typeface="Calibri" panose="020F0502020204030204" pitchFamily="34" charset="0"/>
                <a:ea typeface="Calibri" panose="020F0502020204030204" pitchFamily="34" charset="0"/>
                <a:cs typeface="Calibri" panose="020F0502020204030204" pitchFamily="34" charset="0"/>
              </a:rPr>
              <a:t>Mangrovemaniacs</a:t>
            </a:r>
            <a:endParaRPr lang="en-US" sz="1700" b="1" dirty="0"/>
          </a:p>
        </p:txBody>
      </p:sp>
      <p:sp>
        <p:nvSpPr>
          <p:cNvPr id="4" name="Slide Number Placeholder 3"/>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3</a:t>
            </a:fld>
            <a:endParaRPr lang="en-US" sz="1000"/>
          </a:p>
        </p:txBody>
      </p:sp>
      <p:sp>
        <p:nvSpPr>
          <p:cNvPr id="5" name="Date Placeholder 4"/>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9/8/2024</a:t>
            </a:fld>
            <a:endParaRPr lang="en-US" sz="1000"/>
          </a:p>
        </p:txBody>
      </p:sp>
      <p:pic>
        <p:nvPicPr>
          <p:cNvPr id="10" name="Picture 9" descr="A river with trees and bushes&#10;&#10;Description automatically generated with medium confidence">
            <a:extLst>
              <a:ext uri="{FF2B5EF4-FFF2-40B4-BE49-F238E27FC236}">
                <a16:creationId xmlns:a16="http://schemas.microsoft.com/office/drawing/2014/main" id="{F35D358B-31BB-C996-30B6-F6AB81280E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86" y="1434840"/>
            <a:ext cx="4864608" cy="3648456"/>
          </a:xfrm>
          <a:prstGeom prst="rect">
            <a:avLst/>
          </a:prstGeom>
        </p:spPr>
      </p:pic>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8AF87-2BED-358B-5FA8-42E5E796C8C9}"/>
              </a:ext>
            </a:extLst>
          </p:cNvPr>
          <p:cNvSpPr>
            <a:spLocks noGrp="1"/>
          </p:cNvSpPr>
          <p:nvPr>
            <p:ph type="title"/>
          </p:nvPr>
        </p:nvSpPr>
        <p:spPr>
          <a:xfrm>
            <a:off x="1410026" y="276087"/>
            <a:ext cx="9371949" cy="1183566"/>
          </a:xfrm>
        </p:spPr>
        <p:txBody>
          <a:bodyPr anchor="b">
            <a:normAutofit/>
          </a:bodyPr>
          <a:lstStyle/>
          <a:p>
            <a:r>
              <a:rPr lang="nl-NL" b="1" dirty="0">
                <a:latin typeface="Calibri" panose="020F0502020204030204" pitchFamily="34" charset="0"/>
                <a:ea typeface="Calibri" panose="020F0502020204030204" pitchFamily="34" charset="0"/>
                <a:cs typeface="Calibri" panose="020F0502020204030204" pitchFamily="34" charset="0"/>
              </a:rPr>
              <a:t>Activiteit 1: Sta-zit opdracht</a:t>
            </a:r>
            <a:endParaRPr lang="nl-BQ" b="1" dirty="0">
              <a:latin typeface="Calibri" panose="020F0502020204030204" pitchFamily="34" charset="0"/>
              <a:ea typeface="Calibri" panose="020F0502020204030204" pitchFamily="34" charset="0"/>
              <a:cs typeface="Calibri" panose="020F0502020204030204" pitchFamily="34" charset="0"/>
            </a:endParaRPr>
          </a:p>
        </p:txBody>
      </p:sp>
      <p:sp>
        <p:nvSpPr>
          <p:cNvPr id="3" name="Tijdelijke aanduiding voor inhoud 2">
            <a:extLst>
              <a:ext uri="{FF2B5EF4-FFF2-40B4-BE49-F238E27FC236}">
                <a16:creationId xmlns:a16="http://schemas.microsoft.com/office/drawing/2014/main" id="{87D45548-F5E3-2A56-6269-F8CC6E0EB0F6}"/>
              </a:ext>
            </a:extLst>
          </p:cNvPr>
          <p:cNvSpPr>
            <a:spLocks noGrp="1"/>
          </p:cNvSpPr>
          <p:nvPr>
            <p:ph sz="half" idx="1"/>
          </p:nvPr>
        </p:nvSpPr>
        <p:spPr>
          <a:xfrm>
            <a:off x="1409700" y="1556281"/>
            <a:ext cx="4610099" cy="4620682"/>
          </a:xfrm>
        </p:spPr>
        <p:txBody>
          <a:bodyPr>
            <a:normAutofit lnSpcReduction="10000"/>
          </a:bodyPr>
          <a:lstStyle/>
          <a:p>
            <a:pPr marL="0" indent="0">
              <a:buNone/>
            </a:pPr>
            <a:r>
              <a:rPr lang="nl-NL" sz="1900" dirty="0">
                <a:latin typeface="Calibri" panose="020F0502020204030204" pitchFamily="34" charset="0"/>
                <a:ea typeface="Calibri" panose="020F0502020204030204" pitchFamily="34" charset="0"/>
                <a:cs typeface="Calibri" panose="020F0502020204030204" pitchFamily="34" charset="0"/>
              </a:rPr>
              <a:t>Je krijgt een aantal stellingen te zien. </a:t>
            </a:r>
          </a:p>
          <a:p>
            <a:r>
              <a:rPr lang="nl-NL" sz="1900" dirty="0">
                <a:latin typeface="Calibri" panose="020F0502020204030204" pitchFamily="34" charset="0"/>
                <a:ea typeface="Calibri" panose="020F0502020204030204" pitchFamily="34" charset="0"/>
                <a:cs typeface="Calibri" panose="020F0502020204030204" pitchFamily="34" charset="0"/>
              </a:rPr>
              <a:t>Ga staan als je het eens bent met de stelling. </a:t>
            </a:r>
          </a:p>
          <a:p>
            <a:r>
              <a:rPr lang="nl-NL" sz="1900" dirty="0">
                <a:latin typeface="Calibri" panose="020F0502020204030204" pitchFamily="34" charset="0"/>
                <a:ea typeface="Calibri" panose="020F0502020204030204" pitchFamily="34" charset="0"/>
                <a:cs typeface="Calibri" panose="020F0502020204030204" pitchFamily="34" charset="0"/>
              </a:rPr>
              <a:t>Blijf zitten als je het oneens bent. </a:t>
            </a:r>
          </a:p>
          <a:p>
            <a:pPr marL="0" indent="0">
              <a:buNone/>
            </a:pPr>
            <a:endParaRPr lang="nl-NL" sz="1900" dirty="0">
              <a:latin typeface="Calibri" panose="020F0502020204030204" pitchFamily="34" charset="0"/>
              <a:ea typeface="Calibri" panose="020F0502020204030204" pitchFamily="34" charset="0"/>
              <a:cs typeface="Calibri" panose="020F0502020204030204" pitchFamily="34" charset="0"/>
            </a:endParaRPr>
          </a:p>
          <a:p>
            <a:pPr marL="457200" indent="-457200">
              <a:buAutoNum type="arabicPeriod"/>
            </a:pPr>
            <a:r>
              <a:rPr lang="nl-NL" sz="1900" dirty="0">
                <a:latin typeface="Calibri" panose="020F0502020204030204" pitchFamily="34" charset="0"/>
                <a:ea typeface="Calibri" panose="020F0502020204030204" pitchFamily="34" charset="0"/>
                <a:cs typeface="Calibri" panose="020F0502020204030204" pitchFamily="34" charset="0"/>
              </a:rPr>
              <a:t>Ik heb wel eens in de mangroven gesnorkeld</a:t>
            </a:r>
          </a:p>
          <a:p>
            <a:pPr marL="457200" indent="-457200">
              <a:buAutoNum type="arabicPeriod"/>
            </a:pPr>
            <a:r>
              <a:rPr lang="nl-NL" sz="1900" dirty="0">
                <a:latin typeface="Calibri" panose="020F0502020204030204" pitchFamily="34" charset="0"/>
                <a:ea typeface="Calibri" panose="020F0502020204030204" pitchFamily="34" charset="0"/>
                <a:cs typeface="Calibri" panose="020F0502020204030204" pitchFamily="34" charset="0"/>
              </a:rPr>
              <a:t>Mangroven zijn gewone bomen. </a:t>
            </a:r>
          </a:p>
          <a:p>
            <a:pPr marL="457200" indent="-457200">
              <a:buAutoNum type="arabicPeriod"/>
            </a:pPr>
            <a:r>
              <a:rPr lang="nl-NL" sz="1900" dirty="0">
                <a:latin typeface="Calibri" panose="020F0502020204030204" pitchFamily="34" charset="0"/>
                <a:ea typeface="Calibri" panose="020F0502020204030204" pitchFamily="34" charset="0"/>
                <a:cs typeface="Calibri" panose="020F0502020204030204" pitchFamily="34" charset="0"/>
              </a:rPr>
              <a:t>Mangroven zijn voor het Caribisch gebied belangrijk. </a:t>
            </a:r>
          </a:p>
          <a:p>
            <a:pPr marL="457200" indent="-457200">
              <a:buAutoNum type="arabicPeriod"/>
            </a:pPr>
            <a:r>
              <a:rPr lang="nl-NL" sz="1900" dirty="0">
                <a:latin typeface="Calibri" panose="020F0502020204030204" pitchFamily="34" charset="0"/>
                <a:ea typeface="Calibri" panose="020F0502020204030204" pitchFamily="34" charset="0"/>
                <a:cs typeface="Calibri" panose="020F0502020204030204" pitchFamily="34" charset="0"/>
              </a:rPr>
              <a:t>Ik wil graag iets voor de mangroven op Bonaire doen. </a:t>
            </a:r>
          </a:p>
          <a:p>
            <a:pPr marL="0" indent="0">
              <a:buNone/>
            </a:pPr>
            <a:endParaRPr lang="nl-NL" sz="19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1900" dirty="0">
                <a:latin typeface="Calibri" panose="020F0502020204030204" pitchFamily="34" charset="0"/>
                <a:ea typeface="Calibri" panose="020F0502020204030204" pitchFamily="34" charset="0"/>
                <a:cs typeface="Calibri" panose="020F0502020204030204" pitchFamily="34" charset="0"/>
              </a:rPr>
              <a:t>Tijd: 15 minuten </a:t>
            </a:r>
          </a:p>
        </p:txBody>
      </p:sp>
      <p:pic>
        <p:nvPicPr>
          <p:cNvPr id="11" name="Content Placeholder 10" descr="A bird in a tree&#10;&#10;Description automatically generated">
            <a:extLst>
              <a:ext uri="{FF2B5EF4-FFF2-40B4-BE49-F238E27FC236}">
                <a16:creationId xmlns:a16="http://schemas.microsoft.com/office/drawing/2014/main" id="{1F727FB9-BBEE-F00A-62EE-A63A211554B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0590" r="14586" b="-2"/>
          <a:stretch/>
        </p:blipFill>
        <p:spPr>
          <a:xfrm>
            <a:off x="6172200" y="1556281"/>
            <a:ext cx="4609775" cy="4620682"/>
          </a:xfrm>
          <a:noFill/>
        </p:spPr>
      </p:pic>
      <p:sp>
        <p:nvSpPr>
          <p:cNvPr id="5" name="Tijdelijke aanduiding voor dianummer 4">
            <a:extLst>
              <a:ext uri="{FF2B5EF4-FFF2-40B4-BE49-F238E27FC236}">
                <a16:creationId xmlns:a16="http://schemas.microsoft.com/office/drawing/2014/main" id="{F1918E17-0AF1-86FC-68C9-B97D059179C2}"/>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nl-NL" sz="1000" smtClean="0"/>
              <a:pPr>
                <a:lnSpc>
                  <a:spcPct val="90000"/>
                </a:lnSpc>
                <a:spcAft>
                  <a:spcPts val="600"/>
                </a:spcAft>
              </a:pPr>
              <a:t>4</a:t>
            </a:fld>
            <a:endParaRPr lang="nl-NL" sz="1000"/>
          </a:p>
        </p:txBody>
      </p:sp>
      <p:sp>
        <p:nvSpPr>
          <p:cNvPr id="6" name="Tijdelijke aanduiding voor datum 5">
            <a:extLst>
              <a:ext uri="{FF2B5EF4-FFF2-40B4-BE49-F238E27FC236}">
                <a16:creationId xmlns:a16="http://schemas.microsoft.com/office/drawing/2014/main" id="{AE1756FD-C2F9-900E-58E3-A857E3ED8AA2}"/>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93A66BA0-BF77-43AC-894A-20AD8220B887}" type="datetime1">
              <a:rPr lang="en-US" sz="1000" smtClean="0"/>
              <a:pPr>
                <a:lnSpc>
                  <a:spcPct val="90000"/>
                </a:lnSpc>
                <a:spcAft>
                  <a:spcPts val="600"/>
                </a:spcAft>
              </a:pPr>
              <a:t>9/8/2024</a:t>
            </a:fld>
            <a:endParaRPr lang="en-US" sz="1000"/>
          </a:p>
        </p:txBody>
      </p:sp>
      <p:sp>
        <p:nvSpPr>
          <p:cNvPr id="7" name="Tijdelijke aanduiding voor voettekst 6">
            <a:extLst>
              <a:ext uri="{FF2B5EF4-FFF2-40B4-BE49-F238E27FC236}">
                <a16:creationId xmlns:a16="http://schemas.microsoft.com/office/drawing/2014/main" id="{C77CA353-32D8-59CC-BE0E-F934D95FCB41}"/>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312352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0D6D9FF-0C78-E10C-A2B1-36ACD6290CAD}"/>
              </a:ext>
            </a:extLst>
          </p:cNvPr>
          <p:cNvSpPr>
            <a:spLocks noGrp="1"/>
          </p:cNvSpPr>
          <p:nvPr>
            <p:ph type="title"/>
          </p:nvPr>
        </p:nvSpPr>
        <p:spPr>
          <a:xfrm>
            <a:off x="6763354" y="665238"/>
            <a:ext cx="4155622" cy="954860"/>
          </a:xfrm>
        </p:spPr>
        <p:txBody>
          <a:bodyPr vert="horz" lIns="91440" tIns="45720" rIns="91440" bIns="45720" rtlCol="0" anchor="b">
            <a:normAutofit fontScale="90000"/>
          </a:bodyPr>
          <a:lstStyle/>
          <a:p>
            <a:r>
              <a:rPr lang="en-US" b="1" dirty="0" err="1">
                <a:latin typeface="Calibri" panose="020F0502020204030204" pitchFamily="34" charset="0"/>
                <a:ea typeface="Calibri" panose="020F0502020204030204" pitchFamily="34" charset="0"/>
                <a:cs typeface="Calibri" panose="020F0502020204030204" pitchFamily="34" charset="0"/>
              </a:rPr>
              <a:t>Activiteit</a:t>
            </a:r>
            <a:r>
              <a:rPr lang="en-US" b="1" dirty="0">
                <a:latin typeface="Calibri" panose="020F0502020204030204" pitchFamily="34" charset="0"/>
                <a:ea typeface="Calibri" panose="020F0502020204030204" pitchFamily="34" charset="0"/>
                <a:cs typeface="Calibri" panose="020F0502020204030204" pitchFamily="34" charset="0"/>
              </a:rPr>
              <a:t> 2: </a:t>
            </a:r>
            <a:r>
              <a:rPr lang="en-US" b="1" dirty="0" err="1">
                <a:latin typeface="Calibri" panose="020F0502020204030204" pitchFamily="34" charset="0"/>
                <a:ea typeface="Calibri" panose="020F0502020204030204" pitchFamily="34" charset="0"/>
                <a:cs typeface="Calibri" panose="020F0502020204030204" pitchFamily="34" charset="0"/>
              </a:rPr>
              <a:t>Kijken</a:t>
            </a:r>
            <a:r>
              <a:rPr lang="en-US" b="1" dirty="0">
                <a:latin typeface="Calibri" panose="020F0502020204030204" pitchFamily="34" charset="0"/>
                <a:ea typeface="Calibri" panose="020F0502020204030204" pitchFamily="34" charset="0"/>
                <a:cs typeface="Calibri" panose="020F0502020204030204" pitchFamily="34" charset="0"/>
              </a:rPr>
              <a:t> met </a:t>
            </a:r>
            <a:r>
              <a:rPr lang="en-US" b="1" dirty="0" err="1">
                <a:latin typeface="Calibri" panose="020F0502020204030204" pitchFamily="34" charset="0"/>
                <a:ea typeface="Calibri" panose="020F0502020204030204" pitchFamily="34" charset="0"/>
                <a:cs typeface="Calibri" panose="020F0502020204030204" pitchFamily="34" charset="0"/>
              </a:rPr>
              <a:t>een</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boodschappenlijstje</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27" name="Text Placeholder 3">
            <a:extLst>
              <a:ext uri="{FF2B5EF4-FFF2-40B4-BE49-F238E27FC236}">
                <a16:creationId xmlns:a16="http://schemas.microsoft.com/office/drawing/2014/main" id="{4B36D45D-775E-C8D7-7496-AF5D19690EB8}"/>
              </a:ext>
            </a:extLst>
          </p:cNvPr>
          <p:cNvSpPr>
            <a:spLocks noGrp="1"/>
          </p:cNvSpPr>
          <p:nvPr>
            <p:ph type="body" sz="half" idx="2"/>
          </p:nvPr>
        </p:nvSpPr>
        <p:spPr>
          <a:xfrm>
            <a:off x="6763353" y="1367554"/>
            <a:ext cx="5144151" cy="5203179"/>
          </a:xfrm>
        </p:spPr>
        <p:txBody>
          <a:bodyPr>
            <a:normAutofit/>
          </a:bodyPr>
          <a:lstStyle/>
          <a:p>
            <a:pPr marR="419100" fontAlgn="base">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GB" b="0" i="0" dirty="0" err="1">
                <a:solidFill>
                  <a:srgbClr val="242424"/>
                </a:solidFill>
                <a:effectLst/>
                <a:highlight>
                  <a:srgbClr val="FFFFFF"/>
                </a:highlight>
                <a:latin typeface="Calibri" panose="020F0502020204030204" pitchFamily="34" charset="0"/>
              </a:rPr>
              <a:t>Mangrovemaniacs</a:t>
            </a:r>
            <a:r>
              <a:rPr lang="en-GB" b="0" i="0" dirty="0">
                <a:solidFill>
                  <a:srgbClr val="242424"/>
                </a:solidFill>
                <a:effectLst/>
                <a:highlight>
                  <a:srgbClr val="FFFFFF"/>
                </a:highlight>
                <a:latin typeface="Calibri" panose="020F0502020204030204" pitchFamily="34" charset="0"/>
              </a:rPr>
              <a:t> Bonaire: </a:t>
            </a:r>
            <a:r>
              <a:rPr lang="en-GB" b="0" i="0" dirty="0">
                <a:effectLst/>
                <a:highlight>
                  <a:srgbClr val="FFFFFF"/>
                </a:highlight>
                <a:latin typeface="Calibri" panose="020F0502020204030204" pitchFamily="34" charset="0"/>
                <a:hlinkClick r:id="rId2"/>
              </a:rPr>
              <a:t>https://youtu.be/oAJ54fXveu8</a:t>
            </a:r>
            <a:endParaRPr lang="en-GB" b="0" i="0" dirty="0">
              <a:effectLst/>
              <a:highlight>
                <a:srgbClr val="FFFFFF"/>
              </a:highlight>
              <a:latin typeface="Calibri" panose="020F0502020204030204" pitchFamily="34" charset="0"/>
            </a:endParaRPr>
          </a:p>
          <a:p>
            <a:pPr algn="just" fontAlgn="base">
              <a:lnSpc>
                <a:spcPct val="107000"/>
              </a:lnSpc>
              <a:spcAft>
                <a:spcPts val="800"/>
              </a:spcAft>
            </a:pPr>
            <a:r>
              <a:rPr lang="nl-NL" sz="1800" kern="0" dirty="0">
                <a:effectLst/>
                <a:latin typeface="Calibri" panose="020F0502020204030204" pitchFamily="34" charset="0"/>
                <a:ea typeface="Times New Roman" panose="02020603050405020304" pitchFamily="18" charset="0"/>
                <a:cs typeface="Calibri" panose="020F0502020204030204" pitchFamily="34" charset="0"/>
              </a:rPr>
              <a:t>Onderstaande video is gemaakt door een Aardrijkskunde docent op Aruba: </a:t>
            </a:r>
            <a:r>
              <a:rPr lang="nl-BQ" sz="1800" u="none" strike="noStrike"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Mangrovebossen, kustbescherming - Aardrijkskunde en biologie - YouTube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nl-NL" sz="1800" kern="0" dirty="0">
                <a:effectLst/>
                <a:latin typeface="Calibri" panose="020F0502020204030204" pitchFamily="34" charset="0"/>
                <a:ea typeface="Times New Roman" panose="02020603050405020304" pitchFamily="18" charset="0"/>
                <a:cs typeface="Calibri" panose="020F0502020204030204" pitchFamily="34" charset="0"/>
              </a:rPr>
              <a:t>Tot slot volgt hier nog een video in het Engels met daarbij het belang van Mangrovebossen ter bescherming tegen tropische stormen: </a:t>
            </a:r>
            <a:r>
              <a:rPr lang="nl-NL" sz="1800" kern="0" dirty="0">
                <a:effectLst/>
                <a:latin typeface="Calibri" panose="020F0502020204030204" pitchFamily="34" charset="0"/>
                <a:ea typeface="Times New Roman" panose="02020603050405020304" pitchFamily="18" charset="0"/>
                <a:cs typeface="Calibri" panose="020F0502020204030204" pitchFamily="34" charset="0"/>
                <a:hlinkClick r:id="rId4"/>
              </a:rPr>
              <a:t>https://www.youtube.com/watch?v=2cFwE5CAt9I</a:t>
            </a:r>
            <a:endParaRPr lang="nl-NL"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fontAlgn="base">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jdelijke aanduiding voor dianummer 3">
            <a:extLst>
              <a:ext uri="{FF2B5EF4-FFF2-40B4-BE49-F238E27FC236}">
                <a16:creationId xmlns:a16="http://schemas.microsoft.com/office/drawing/2014/main" id="{9A1E71AD-E1D6-F3D9-BCD5-C3EBEF15DD0D}"/>
              </a:ext>
            </a:extLst>
          </p:cNvPr>
          <p:cNvSpPr>
            <a:spLocks noGrp="1"/>
          </p:cNvSpPr>
          <p:nvPr>
            <p:ph type="sldNum" sz="quarter" idx="12"/>
          </p:nvPr>
        </p:nvSpPr>
        <p:spPr>
          <a:xfrm>
            <a:off x="0" y="6629400"/>
            <a:ext cx="410402" cy="228600"/>
          </a:xfrm>
        </p:spPr>
        <p:txBody>
          <a:bodyPr vert="horz" lIns="91440" tIns="45720" rIns="91440" bIns="45720" rtlCol="0" anchor="ctr">
            <a:normAutofit/>
          </a:bodyPr>
          <a:lstStyle/>
          <a:p>
            <a:pPr>
              <a:lnSpc>
                <a:spcPct val="90000"/>
              </a:lnSpc>
              <a:spcAft>
                <a:spcPts val="600"/>
              </a:spcAft>
            </a:pPr>
            <a:fld id="{9CD8D479-8942-46E8-A226-A4E01F7A105C}" type="slidenum">
              <a:rPr lang="nl-NL" sz="1000" kern="1200">
                <a:latin typeface="+mn-lt"/>
                <a:ea typeface="+mn-ea"/>
                <a:cs typeface="+mn-cs"/>
              </a:rPr>
              <a:pPr>
                <a:lnSpc>
                  <a:spcPct val="90000"/>
                </a:lnSpc>
                <a:spcAft>
                  <a:spcPts val="600"/>
                </a:spcAft>
              </a:pPr>
              <a:t>5</a:t>
            </a:fld>
            <a:endParaRPr lang="nl-NL" sz="1000" kern="1200">
              <a:latin typeface="+mn-lt"/>
              <a:ea typeface="+mn-ea"/>
              <a:cs typeface="+mn-cs"/>
            </a:endParaRPr>
          </a:p>
        </p:txBody>
      </p:sp>
      <p:sp>
        <p:nvSpPr>
          <p:cNvPr id="5" name="Tijdelijke aanduiding voor datum 4">
            <a:extLst>
              <a:ext uri="{FF2B5EF4-FFF2-40B4-BE49-F238E27FC236}">
                <a16:creationId xmlns:a16="http://schemas.microsoft.com/office/drawing/2014/main" id="{6263518F-136A-E5D9-2924-C020480A793B}"/>
              </a:ext>
            </a:extLst>
          </p:cNvPr>
          <p:cNvSpPr>
            <a:spLocks noGrp="1"/>
          </p:cNvSpPr>
          <p:nvPr>
            <p:ph type="dt" sz="half" idx="10"/>
          </p:nvPr>
        </p:nvSpPr>
        <p:spPr>
          <a:xfrm>
            <a:off x="453403" y="6629400"/>
            <a:ext cx="1000662" cy="228600"/>
          </a:xfrm>
        </p:spPr>
        <p:txBody>
          <a:bodyPr vert="horz" lIns="91440" tIns="45720" rIns="91440" bIns="45720" rtlCol="0" anchor="ctr">
            <a:normAutofit/>
          </a:bodyPr>
          <a:lstStyle/>
          <a:p>
            <a:pPr>
              <a:lnSpc>
                <a:spcPct val="90000"/>
              </a:lnSpc>
              <a:spcAft>
                <a:spcPts val="600"/>
              </a:spcAft>
            </a:pPr>
            <a:fld id="{6DD1B487-36FD-4CED-B07A-1A81FC6540B1}" type="datetime1">
              <a:rPr lang="en-US" sz="1000" smtClean="0"/>
              <a:pPr>
                <a:lnSpc>
                  <a:spcPct val="90000"/>
                </a:lnSpc>
                <a:spcAft>
                  <a:spcPts val="600"/>
                </a:spcAft>
              </a:pPr>
              <a:t>9/8/2024</a:t>
            </a:fld>
            <a:endParaRPr lang="en-US" sz="1000"/>
          </a:p>
        </p:txBody>
      </p:sp>
      <p:sp>
        <p:nvSpPr>
          <p:cNvPr id="18" name="Footer Placeholder 5">
            <a:extLst>
              <a:ext uri="{FF2B5EF4-FFF2-40B4-BE49-F238E27FC236}">
                <a16:creationId xmlns:a16="http://schemas.microsoft.com/office/drawing/2014/main" id="{0D1D1598-DDEB-5A5E-5C48-06E11A66A4D0}"/>
              </a:ext>
            </a:extLst>
          </p:cNvPr>
          <p:cNvSpPr>
            <a:spLocks noGrp="1"/>
          </p:cNvSpPr>
          <p:nvPr>
            <p:ph type="ftr" sz="quarter" idx="11"/>
          </p:nvPr>
        </p:nvSpPr>
        <p:spPr>
          <a:xfrm>
            <a:off x="1637716" y="6629400"/>
            <a:ext cx="9144259" cy="228600"/>
          </a:xfrm>
        </p:spPr>
        <p:txBody>
          <a:bodyPr vert="horz" lIns="91440" tIns="45720" rIns="91440" bIns="45720" rtlCol="0" anchor="ctr">
            <a:normAutofit/>
          </a:bodyPr>
          <a:lstStyle/>
          <a:p>
            <a:pPr>
              <a:lnSpc>
                <a:spcPct val="90000"/>
              </a:lnSpc>
              <a:spcAft>
                <a:spcPts val="600"/>
              </a:spcAft>
            </a:pPr>
            <a:r>
              <a:rPr lang="en-US" sz="1000" kern="1200">
                <a:latin typeface="+mn-lt"/>
                <a:ea typeface="+mn-ea"/>
                <a:cs typeface="+mn-cs"/>
              </a:rPr>
              <a:t>Add a footer</a:t>
            </a:r>
          </a:p>
        </p:txBody>
      </p:sp>
      <p:graphicFrame>
        <p:nvGraphicFramePr>
          <p:cNvPr id="25" name="Tekstvak 20">
            <a:extLst>
              <a:ext uri="{FF2B5EF4-FFF2-40B4-BE49-F238E27FC236}">
                <a16:creationId xmlns:a16="http://schemas.microsoft.com/office/drawing/2014/main" id="{0119C6EB-B172-1C13-8AD0-5274092A19FE}"/>
              </a:ext>
            </a:extLst>
          </p:cNvPr>
          <p:cNvGraphicFramePr/>
          <p:nvPr>
            <p:extLst>
              <p:ext uri="{D42A27DB-BD31-4B8C-83A1-F6EECF244321}">
                <p14:modId xmlns:p14="http://schemas.microsoft.com/office/powerpoint/2010/main" val="3679322194"/>
              </p:ext>
            </p:extLst>
          </p:nvPr>
        </p:nvGraphicFramePr>
        <p:xfrm>
          <a:off x="284496" y="-99627"/>
          <a:ext cx="6140580" cy="39878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16FC3521-FF9E-B292-C48B-52DDDCD8166F}"/>
              </a:ext>
            </a:extLst>
          </p:cNvPr>
          <p:cNvSpPr txBox="1"/>
          <p:nvPr/>
        </p:nvSpPr>
        <p:spPr>
          <a:xfrm>
            <a:off x="205201" y="3873817"/>
            <a:ext cx="2629912" cy="923330"/>
          </a:xfrm>
          <a:prstGeom prst="rect">
            <a:avLst/>
          </a:prstGeom>
          <a:noFill/>
        </p:spPr>
        <p:txBody>
          <a:bodyPr wrap="square" rtlCol="0">
            <a:spAutoFit/>
          </a:bodyPr>
          <a:lstStyle/>
          <a:p>
            <a:r>
              <a:rPr lang="nl-NL" dirty="0">
                <a:latin typeface="Calibri" panose="020F0502020204030204" pitchFamily="34" charset="0"/>
                <a:ea typeface="Calibri" panose="020F0502020204030204" pitchFamily="34" charset="0"/>
                <a:cs typeface="Calibri" panose="020F0502020204030204" pitchFamily="34" charset="0"/>
              </a:rPr>
              <a:t>Tijd video’s en </a:t>
            </a:r>
          </a:p>
          <a:p>
            <a:r>
              <a:rPr lang="nl-NL" dirty="0">
                <a:latin typeface="Calibri" panose="020F0502020204030204" pitchFamily="34" charset="0"/>
                <a:ea typeface="Calibri" panose="020F0502020204030204" pitchFamily="34" charset="0"/>
                <a:cs typeface="Calibri" panose="020F0502020204030204" pitchFamily="34" charset="0"/>
              </a:rPr>
              <a:t>gesprek: </a:t>
            </a:r>
          </a:p>
          <a:p>
            <a:r>
              <a:rPr lang="nl-NL" dirty="0">
                <a:latin typeface="Calibri" panose="020F0502020204030204" pitchFamily="34" charset="0"/>
                <a:ea typeface="Calibri" panose="020F0502020204030204" pitchFamily="34" charset="0"/>
                <a:cs typeface="Calibri" panose="020F0502020204030204" pitchFamily="34" charset="0"/>
              </a:rPr>
              <a:t>30 minuten</a:t>
            </a: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235338D-25B4-84F1-7AB1-7AE0869302A3}"/>
              </a:ext>
            </a:extLst>
          </p:cNvPr>
          <p:cNvPicPr>
            <a:picLocks noChangeAspect="1"/>
          </p:cNvPicPr>
          <p:nvPr/>
        </p:nvPicPr>
        <p:blipFill rotWithShape="1">
          <a:blip r:embed="rId10"/>
          <a:srcRect t="9700" r="32721" b="23186"/>
          <a:stretch/>
        </p:blipFill>
        <p:spPr>
          <a:xfrm>
            <a:off x="2108911" y="3429000"/>
            <a:ext cx="4550834" cy="3026422"/>
          </a:xfrm>
          <a:prstGeom prst="rect">
            <a:avLst/>
          </a:prstGeom>
        </p:spPr>
      </p:pic>
    </p:spTree>
    <p:extLst>
      <p:ext uri="{BB962C8B-B14F-4D97-AF65-F5344CB8AC3E}">
        <p14:creationId xmlns:p14="http://schemas.microsoft.com/office/powerpoint/2010/main" val="40076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5A9F-6706-1D64-B2BE-1B1A2E42AC64}"/>
              </a:ext>
            </a:extLst>
          </p:cNvPr>
          <p:cNvSpPr>
            <a:spLocks noGrp="1"/>
          </p:cNvSpPr>
          <p:nvPr>
            <p:ph type="title"/>
          </p:nvPr>
        </p:nvSpPr>
        <p:spPr>
          <a:xfrm>
            <a:off x="5294812" y="127132"/>
            <a:ext cx="6696892" cy="526011"/>
          </a:xfrm>
        </p:spPr>
        <p:txBody>
          <a:bodyPr>
            <a:normAutofit fontScale="90000"/>
          </a:bodyPr>
          <a:lstStyle/>
          <a:p>
            <a:r>
              <a:rPr lang="nl-NL" dirty="0"/>
              <a:t>Verschillende soorten mangroven </a:t>
            </a:r>
            <a:endParaRPr lang="en-GB" dirty="0"/>
          </a:p>
        </p:txBody>
      </p:sp>
      <p:pic>
        <p:nvPicPr>
          <p:cNvPr id="9" name="Content Placeholder 8">
            <a:extLst>
              <a:ext uri="{FF2B5EF4-FFF2-40B4-BE49-F238E27FC236}">
                <a16:creationId xmlns:a16="http://schemas.microsoft.com/office/drawing/2014/main" id="{B5697289-694E-CCAE-CFD8-DB10CBB534AB}"/>
              </a:ext>
            </a:extLst>
          </p:cNvPr>
          <p:cNvPicPr>
            <a:picLocks noGrp="1" noChangeAspect="1"/>
          </p:cNvPicPr>
          <p:nvPr>
            <p:ph idx="1"/>
          </p:nvPr>
        </p:nvPicPr>
        <p:blipFill rotWithShape="1">
          <a:blip r:embed="rId2"/>
          <a:srcRect l="31239" t="40807" r="10165" b="12946"/>
          <a:stretch/>
        </p:blipFill>
        <p:spPr>
          <a:xfrm>
            <a:off x="200296" y="653143"/>
            <a:ext cx="11279814" cy="5935006"/>
          </a:xfrm>
        </p:spPr>
      </p:pic>
      <p:sp>
        <p:nvSpPr>
          <p:cNvPr id="5" name="Slide Number Placeholder 4">
            <a:extLst>
              <a:ext uri="{FF2B5EF4-FFF2-40B4-BE49-F238E27FC236}">
                <a16:creationId xmlns:a16="http://schemas.microsoft.com/office/drawing/2014/main" id="{EA8BC705-F0B7-9EF8-F023-FF9332F09DA5}"/>
              </a:ext>
            </a:extLst>
          </p:cNvPr>
          <p:cNvSpPr>
            <a:spLocks noGrp="1"/>
          </p:cNvSpPr>
          <p:nvPr>
            <p:ph type="sldNum" sz="quarter" idx="12"/>
          </p:nvPr>
        </p:nvSpPr>
        <p:spPr/>
        <p:txBody>
          <a:bodyPr/>
          <a:lstStyle/>
          <a:p>
            <a:fld id="{9CD8D479-8942-46E8-A226-A4E01F7A105C}" type="slidenum">
              <a:rPr lang="en-GB" smtClean="0"/>
              <a:t>6</a:t>
            </a:fld>
            <a:endParaRPr lang="en-GB"/>
          </a:p>
        </p:txBody>
      </p:sp>
      <p:sp>
        <p:nvSpPr>
          <p:cNvPr id="6" name="Date Placeholder 5">
            <a:extLst>
              <a:ext uri="{FF2B5EF4-FFF2-40B4-BE49-F238E27FC236}">
                <a16:creationId xmlns:a16="http://schemas.microsoft.com/office/drawing/2014/main" id="{8FDC452D-808E-5F09-9297-42A9F41F9048}"/>
              </a:ext>
            </a:extLst>
          </p:cNvPr>
          <p:cNvSpPr>
            <a:spLocks noGrp="1"/>
          </p:cNvSpPr>
          <p:nvPr>
            <p:ph type="dt" sz="half" idx="10"/>
          </p:nvPr>
        </p:nvSpPr>
        <p:spPr/>
        <p:txBody>
          <a:bodyPr/>
          <a:lstStyle/>
          <a:p>
            <a:fld id="{BA2A3310-D664-4933-9402-AB5DB0887727}" type="datetime1">
              <a:rPr lang="en-US" smtClean="0"/>
              <a:pPr/>
              <a:t>9/8/2024</a:t>
            </a:fld>
            <a:endParaRPr lang="en-US" dirty="0"/>
          </a:p>
        </p:txBody>
      </p:sp>
      <p:sp>
        <p:nvSpPr>
          <p:cNvPr id="7" name="Footer Placeholder 6">
            <a:extLst>
              <a:ext uri="{FF2B5EF4-FFF2-40B4-BE49-F238E27FC236}">
                <a16:creationId xmlns:a16="http://schemas.microsoft.com/office/drawing/2014/main" id="{9A220351-18B0-38A2-6839-05A4D3080726}"/>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82832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CBE6294-EF8F-2B46-A260-7BA9A733DA76}" type="slidenum">
              <a:rPr lang="en-US" smtClean="0"/>
              <a:pPr>
                <a:defRPr/>
              </a:pPr>
              <a:t>7</a:t>
            </a:fld>
            <a:endParaRPr lang="en-US"/>
          </a:p>
        </p:txBody>
      </p:sp>
      <p:pic>
        <p:nvPicPr>
          <p:cNvPr id="9" name="Picture 13" descr="F:\mangroves\Rhizophora_mangle_roots.JPG"/>
          <p:cNvPicPr>
            <a:picLocks noChangeAspect="1" noChangeArrowheads="1"/>
          </p:cNvPicPr>
          <p:nvPr/>
        </p:nvPicPr>
        <p:blipFill>
          <a:blip r:embed="rId2"/>
          <a:srcRect/>
          <a:stretch>
            <a:fillRect/>
          </a:stretch>
        </p:blipFill>
        <p:spPr bwMode="auto">
          <a:xfrm>
            <a:off x="1600200" y="76200"/>
            <a:ext cx="3841976" cy="3219216"/>
          </a:xfrm>
          <a:prstGeom prst="rect">
            <a:avLst/>
          </a:prstGeom>
          <a:noFill/>
          <a:ln w="9525">
            <a:solidFill>
              <a:srgbClr val="FF0000"/>
            </a:solidFill>
            <a:miter lim="800000"/>
            <a:headEnd/>
            <a:tailEnd/>
          </a:ln>
        </p:spPr>
      </p:pic>
      <p:pic>
        <p:nvPicPr>
          <p:cNvPr id="8" name="Picture 11" descr="F:\mangroves\Rhizophora_mangle_fruits.JPG"/>
          <p:cNvPicPr>
            <a:picLocks noChangeAspect="1" noChangeArrowheads="1"/>
          </p:cNvPicPr>
          <p:nvPr/>
        </p:nvPicPr>
        <p:blipFill>
          <a:blip r:embed="rId3"/>
          <a:srcRect/>
          <a:stretch>
            <a:fillRect/>
          </a:stretch>
        </p:blipFill>
        <p:spPr bwMode="auto">
          <a:xfrm>
            <a:off x="4419600" y="462756"/>
            <a:ext cx="1600200" cy="2509045"/>
          </a:xfrm>
          <a:prstGeom prst="rect">
            <a:avLst/>
          </a:prstGeom>
          <a:noFill/>
          <a:ln w="19050" cmpd="sng">
            <a:solidFill>
              <a:srgbClr val="FF0000"/>
            </a:solidFill>
            <a:miter lim="800000"/>
            <a:headEnd/>
            <a:tailEnd/>
          </a:ln>
        </p:spPr>
      </p:pic>
      <p:sp>
        <p:nvSpPr>
          <p:cNvPr id="10" name="TextBox 9"/>
          <p:cNvSpPr txBox="1"/>
          <p:nvPr/>
        </p:nvSpPr>
        <p:spPr>
          <a:xfrm>
            <a:off x="1524000" y="0"/>
            <a:ext cx="2024913" cy="369332"/>
          </a:xfrm>
          <a:prstGeom prst="rect">
            <a:avLst/>
          </a:prstGeom>
          <a:noFill/>
        </p:spPr>
        <p:txBody>
          <a:bodyPr wrap="none" rtlCol="0">
            <a:spAutoFit/>
          </a:bodyPr>
          <a:lstStyle/>
          <a:p>
            <a:r>
              <a:rPr lang="en-US" b="1" dirty="0">
                <a:solidFill>
                  <a:schemeClr val="bg1"/>
                </a:solidFill>
                <a:effectLst>
                  <a:glow rad="101600">
                    <a:schemeClr val="tx1">
                      <a:alpha val="75000"/>
                    </a:schemeClr>
                  </a:glow>
                  <a:outerShdw blurRad="50800" dist="38100" dir="2700000" algn="tl" rotWithShape="0">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rPr>
              <a:t>De rode mangrove</a:t>
            </a:r>
          </a:p>
        </p:txBody>
      </p:sp>
      <p:grpSp>
        <p:nvGrpSpPr>
          <p:cNvPr id="20" name="Group 19"/>
          <p:cNvGrpSpPr/>
          <p:nvPr/>
        </p:nvGrpSpPr>
        <p:grpSpPr>
          <a:xfrm>
            <a:off x="6175164" y="-4465"/>
            <a:ext cx="4416637" cy="3281065"/>
            <a:chOff x="4651163" y="-4465"/>
            <a:chExt cx="4416637" cy="3281065"/>
          </a:xfrm>
        </p:grpSpPr>
        <p:pic>
          <p:nvPicPr>
            <p:cNvPr id="11" name="Picture 4"/>
            <p:cNvPicPr>
              <a:picLocks noChangeAspect="1" noChangeArrowheads="1"/>
            </p:cNvPicPr>
            <p:nvPr/>
          </p:nvPicPr>
          <p:blipFill>
            <a:blip r:embed="rId4"/>
            <a:srcRect r="17728"/>
            <a:stretch>
              <a:fillRect/>
            </a:stretch>
          </p:blipFill>
          <p:spPr bwMode="auto">
            <a:xfrm>
              <a:off x="6574849" y="76200"/>
              <a:ext cx="2492951" cy="3200400"/>
            </a:xfrm>
            <a:prstGeom prst="rect">
              <a:avLst/>
            </a:prstGeom>
            <a:noFill/>
            <a:ln w="28575" cap="flat" cmpd="sng" algn="ctr">
              <a:solidFill>
                <a:schemeClr val="tx1"/>
              </a:solidFill>
              <a:prstDash val="solid"/>
              <a:miter lim="800000"/>
              <a:headEnd type="none" w="med" len="med"/>
              <a:tailEnd type="none" w="med" len="med"/>
            </a:ln>
          </p:spPr>
        </p:pic>
        <p:pic>
          <p:nvPicPr>
            <p:cNvPr id="12" name="Picture 4" descr="F:\mangroves\Avicennia_germinans_roots.JPG"/>
            <p:cNvPicPr>
              <a:picLocks noChangeAspect="1" noChangeArrowheads="1"/>
            </p:cNvPicPr>
            <p:nvPr/>
          </p:nvPicPr>
          <p:blipFill>
            <a:blip r:embed="rId5"/>
            <a:srcRect/>
            <a:stretch>
              <a:fillRect/>
            </a:stretch>
          </p:blipFill>
          <p:spPr bwMode="auto">
            <a:xfrm>
              <a:off x="4651163" y="381000"/>
              <a:ext cx="2130637" cy="2667000"/>
            </a:xfrm>
            <a:prstGeom prst="rect">
              <a:avLst/>
            </a:prstGeom>
            <a:noFill/>
            <a:ln w="28575" cap="flat" cmpd="sng" algn="ctr">
              <a:solidFill>
                <a:schemeClr val="tx1"/>
              </a:solidFill>
              <a:prstDash val="solid"/>
              <a:miter lim="800000"/>
              <a:headEnd type="none" w="med" len="med"/>
              <a:tailEnd type="none" w="med" len="med"/>
            </a:ln>
          </p:spPr>
        </p:pic>
        <p:sp>
          <p:nvSpPr>
            <p:cNvPr id="13" name="TextBox 12"/>
            <p:cNvSpPr txBox="1"/>
            <p:nvPr/>
          </p:nvSpPr>
          <p:spPr>
            <a:xfrm>
              <a:off x="6781800" y="-4465"/>
              <a:ext cx="2156296" cy="369332"/>
            </a:xfrm>
            <a:prstGeom prst="rect">
              <a:avLst/>
            </a:prstGeom>
            <a:noFill/>
          </p:spPr>
          <p:txBody>
            <a:bodyPr wrap="none" rtlCol="0">
              <a:spAutoFit/>
            </a:bodyPr>
            <a:lstStyle/>
            <a:p>
              <a:r>
                <a:rPr lang="en-US" b="1" dirty="0">
                  <a:effectLst>
                    <a:glow rad="101600">
                      <a:schemeClr val="bg1">
                        <a:alpha val="75000"/>
                      </a:schemeClr>
                    </a:glow>
                    <a:outerShdw blurRad="50800" dist="38100" dir="2700000" algn="tl" rotWithShape="0">
                      <a:schemeClr val="bg1">
                        <a:alpha val="43000"/>
                      </a:schemeClr>
                    </a:outerShdw>
                  </a:effectLst>
                  <a:latin typeface="Calibri" panose="020F0502020204030204" pitchFamily="34" charset="0"/>
                  <a:ea typeface="Calibri" panose="020F0502020204030204" pitchFamily="34" charset="0"/>
                  <a:cs typeface="Calibri" panose="020F0502020204030204" pitchFamily="34" charset="0"/>
                </a:rPr>
                <a:t>De </a:t>
              </a:r>
              <a:r>
                <a:rPr lang="en-US" b="1" dirty="0" err="1">
                  <a:effectLst>
                    <a:glow rad="101600">
                      <a:schemeClr val="bg1">
                        <a:alpha val="75000"/>
                      </a:schemeClr>
                    </a:glow>
                    <a:outerShdw blurRad="50800" dist="38100" dir="2700000" algn="tl" rotWithShape="0">
                      <a:schemeClr val="bg1">
                        <a:alpha val="43000"/>
                      </a:schemeClr>
                    </a:outerShdw>
                  </a:effectLst>
                  <a:latin typeface="Calibri" panose="020F0502020204030204" pitchFamily="34" charset="0"/>
                  <a:ea typeface="Calibri" panose="020F0502020204030204" pitchFamily="34" charset="0"/>
                  <a:cs typeface="Calibri" panose="020F0502020204030204" pitchFamily="34" charset="0"/>
                </a:rPr>
                <a:t>zwarte</a:t>
              </a:r>
              <a:r>
                <a:rPr lang="en-US" b="1" dirty="0">
                  <a:effectLst>
                    <a:glow rad="101600">
                      <a:schemeClr val="bg1">
                        <a:alpha val="75000"/>
                      </a:schemeClr>
                    </a:glow>
                    <a:outerShdw blurRad="50800" dist="38100" dir="2700000" algn="tl" rotWithShape="0">
                      <a:schemeClr val="bg1">
                        <a:alpha val="43000"/>
                      </a:schemeClr>
                    </a:outerShdw>
                  </a:effectLst>
                  <a:latin typeface="Calibri" panose="020F0502020204030204" pitchFamily="34" charset="0"/>
                  <a:ea typeface="Calibri" panose="020F0502020204030204" pitchFamily="34" charset="0"/>
                  <a:cs typeface="Calibri" panose="020F0502020204030204" pitchFamily="34" charset="0"/>
                </a:rPr>
                <a:t> mangrove</a:t>
              </a:r>
            </a:p>
          </p:txBody>
        </p:sp>
      </p:grpSp>
      <p:grpSp>
        <p:nvGrpSpPr>
          <p:cNvPr id="21" name="Group 20"/>
          <p:cNvGrpSpPr/>
          <p:nvPr/>
        </p:nvGrpSpPr>
        <p:grpSpPr>
          <a:xfrm>
            <a:off x="6096000" y="3429000"/>
            <a:ext cx="4495800" cy="3429000"/>
            <a:chOff x="4572000" y="3429000"/>
            <a:chExt cx="4495800" cy="3429000"/>
          </a:xfrm>
        </p:grpSpPr>
        <p:pic>
          <p:nvPicPr>
            <p:cNvPr id="14" name="Picture 4"/>
            <p:cNvPicPr>
              <a:picLocks noChangeAspect="1" noChangeArrowheads="1"/>
            </p:cNvPicPr>
            <p:nvPr/>
          </p:nvPicPr>
          <p:blipFill>
            <a:blip r:embed="rId6"/>
            <a:srcRect/>
            <a:stretch>
              <a:fillRect/>
            </a:stretch>
          </p:blipFill>
          <p:spPr bwMode="auto">
            <a:xfrm>
              <a:off x="4761999" y="3525672"/>
              <a:ext cx="4305801" cy="3256128"/>
            </a:xfrm>
            <a:prstGeom prst="rect">
              <a:avLst/>
            </a:prstGeom>
            <a:noFill/>
            <a:ln w="28575" cap="flat" cmpd="sng" algn="ctr">
              <a:solidFill>
                <a:schemeClr val="bg1"/>
              </a:solidFill>
              <a:prstDash val="solid"/>
              <a:miter lim="800000"/>
              <a:headEnd type="none" w="med" len="med"/>
              <a:tailEnd type="none" w="med" len="med"/>
            </a:ln>
          </p:spPr>
        </p:pic>
        <p:pic>
          <p:nvPicPr>
            <p:cNvPr id="15" name="Picture 4" descr="F:\mangroves\Laguncularia_racemosa_leaf_glands.JPG"/>
            <p:cNvPicPr>
              <a:picLocks noChangeAspect="1" noChangeArrowheads="1"/>
            </p:cNvPicPr>
            <p:nvPr/>
          </p:nvPicPr>
          <p:blipFill>
            <a:blip r:embed="rId7"/>
            <a:srcRect/>
            <a:stretch>
              <a:fillRect/>
            </a:stretch>
          </p:blipFill>
          <p:spPr bwMode="auto">
            <a:xfrm>
              <a:off x="4572000" y="4225925"/>
              <a:ext cx="1891042" cy="2632075"/>
            </a:xfrm>
            <a:prstGeom prst="rect">
              <a:avLst/>
            </a:prstGeom>
            <a:noFill/>
            <a:ln w="28575" cap="flat" cmpd="sng" algn="ctr">
              <a:solidFill>
                <a:schemeClr val="bg1"/>
              </a:solidFill>
              <a:prstDash val="solid"/>
              <a:miter lim="800000"/>
              <a:headEnd type="none" w="med" len="med"/>
              <a:tailEnd type="none" w="med" len="med"/>
            </a:ln>
          </p:spPr>
        </p:pic>
        <p:sp>
          <p:nvSpPr>
            <p:cNvPr id="16" name="TextBox 15"/>
            <p:cNvSpPr txBox="1"/>
            <p:nvPr/>
          </p:nvSpPr>
          <p:spPr>
            <a:xfrm>
              <a:off x="6721141" y="3429000"/>
              <a:ext cx="2089033" cy="369332"/>
            </a:xfrm>
            <a:prstGeom prst="rect">
              <a:avLst/>
            </a:prstGeom>
            <a:noFill/>
          </p:spPr>
          <p:txBody>
            <a:bodyPr wrap="none" rtlCol="0">
              <a:spAutoFit/>
            </a:bodyPr>
            <a:lstStyle/>
            <a:p>
              <a:r>
                <a:rPr lang="en-US" b="1" dirty="0">
                  <a:solidFill>
                    <a:schemeClr val="bg1"/>
                  </a:solidFill>
                  <a:effectLst>
                    <a:glow rad="101600">
                      <a:schemeClr val="tx1">
                        <a:alpha val="75000"/>
                      </a:schemeClr>
                    </a:glow>
                    <a:outerShdw blurRad="50800" dist="38100" dir="2700000" algn="tl" rotWithShape="0">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rPr>
                <a:t>De </a:t>
              </a:r>
              <a:r>
                <a:rPr lang="en-US" b="1" dirty="0" err="1">
                  <a:solidFill>
                    <a:schemeClr val="bg1"/>
                  </a:solidFill>
                  <a:effectLst>
                    <a:glow rad="101600">
                      <a:schemeClr val="tx1">
                        <a:alpha val="75000"/>
                      </a:schemeClr>
                    </a:glow>
                    <a:outerShdw blurRad="50800" dist="38100" dir="2700000" algn="tl" rotWithShape="0">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rPr>
                <a:t>witte</a:t>
              </a:r>
              <a:r>
                <a:rPr lang="en-US" b="1" dirty="0">
                  <a:solidFill>
                    <a:schemeClr val="bg1"/>
                  </a:solidFill>
                  <a:effectLst>
                    <a:glow rad="101600">
                      <a:schemeClr val="tx1">
                        <a:alpha val="75000"/>
                      </a:schemeClr>
                    </a:glow>
                    <a:outerShdw blurRad="50800" dist="38100" dir="2700000" algn="tl" rotWithShape="0">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rPr>
                <a:t> Mangrove</a:t>
              </a:r>
            </a:p>
          </p:txBody>
        </p:sp>
      </p:grpSp>
      <p:grpSp>
        <p:nvGrpSpPr>
          <p:cNvPr id="22" name="Group 21"/>
          <p:cNvGrpSpPr/>
          <p:nvPr/>
        </p:nvGrpSpPr>
        <p:grpSpPr>
          <a:xfrm>
            <a:off x="1586410" y="3505200"/>
            <a:ext cx="4357191" cy="3276600"/>
            <a:chOff x="62409" y="3505200"/>
            <a:chExt cx="4357191" cy="3276600"/>
          </a:xfrm>
        </p:grpSpPr>
        <p:pic>
          <p:nvPicPr>
            <p:cNvPr id="17" name="Picture 5"/>
            <p:cNvPicPr>
              <a:picLocks noChangeAspect="1" noChangeArrowheads="1"/>
            </p:cNvPicPr>
            <p:nvPr/>
          </p:nvPicPr>
          <p:blipFill>
            <a:blip r:embed="rId8"/>
            <a:srcRect/>
            <a:stretch>
              <a:fillRect/>
            </a:stretch>
          </p:blipFill>
          <p:spPr bwMode="auto">
            <a:xfrm>
              <a:off x="76200" y="3581400"/>
              <a:ext cx="3170984" cy="3200400"/>
            </a:xfrm>
            <a:prstGeom prst="rect">
              <a:avLst/>
            </a:prstGeom>
            <a:noFill/>
            <a:ln w="28575" cap="flat" cmpd="sng" algn="ctr">
              <a:solidFill>
                <a:srgbClr val="996633"/>
              </a:solidFill>
              <a:prstDash val="solid"/>
              <a:miter lim="800000"/>
              <a:headEnd type="none" w="med" len="med"/>
              <a:tailEnd type="none" w="med" len="med"/>
            </a:ln>
          </p:spPr>
        </p:pic>
        <p:pic>
          <p:nvPicPr>
            <p:cNvPr id="18" name="Picture 3" descr="F:\mangroves\Conocarpus_erectus_var_sericea.JPG"/>
            <p:cNvPicPr>
              <a:picLocks noChangeAspect="1" noChangeArrowheads="1"/>
            </p:cNvPicPr>
            <p:nvPr/>
          </p:nvPicPr>
          <p:blipFill>
            <a:blip r:embed="rId9"/>
            <a:srcRect/>
            <a:stretch>
              <a:fillRect/>
            </a:stretch>
          </p:blipFill>
          <p:spPr bwMode="auto">
            <a:xfrm rot="5400000">
              <a:off x="2065210" y="4198810"/>
              <a:ext cx="2553494" cy="2155286"/>
            </a:xfrm>
            <a:prstGeom prst="rect">
              <a:avLst/>
            </a:prstGeom>
            <a:noFill/>
            <a:ln w="28575" cap="flat" cmpd="sng" algn="ctr">
              <a:solidFill>
                <a:srgbClr val="996633"/>
              </a:solidFill>
              <a:prstDash val="solid"/>
              <a:miter lim="800000"/>
              <a:headEnd type="none" w="med" len="med"/>
              <a:tailEnd type="none" w="med" len="med"/>
            </a:ln>
          </p:spPr>
        </p:pic>
        <p:sp>
          <p:nvSpPr>
            <p:cNvPr id="19" name="TextBox 18"/>
            <p:cNvSpPr txBox="1"/>
            <p:nvPr/>
          </p:nvSpPr>
          <p:spPr>
            <a:xfrm>
              <a:off x="62409" y="3505200"/>
              <a:ext cx="2018181" cy="369332"/>
            </a:xfrm>
            <a:prstGeom prst="rect">
              <a:avLst/>
            </a:prstGeom>
            <a:noFill/>
          </p:spPr>
          <p:txBody>
            <a:bodyPr wrap="none" rtlCol="0">
              <a:spAutoFit/>
            </a:bodyPr>
            <a:lstStyle/>
            <a:p>
              <a:r>
                <a:rPr lang="en-US" b="1" dirty="0">
                  <a:solidFill>
                    <a:schemeClr val="bg1"/>
                  </a:solidFill>
                  <a:effectLst>
                    <a:glow rad="101600">
                      <a:schemeClr val="tx1">
                        <a:alpha val="75000"/>
                      </a:schemeClr>
                    </a:glow>
                    <a:outerShdw blurRad="50800" dist="38100" dir="2700000" algn="tl" rotWithShape="0">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rPr>
                <a:t>De </a:t>
              </a:r>
              <a:r>
                <a:rPr lang="en-US" b="1" dirty="0" err="1">
                  <a:solidFill>
                    <a:schemeClr val="bg1"/>
                  </a:solidFill>
                  <a:effectLst>
                    <a:glow rad="101600">
                      <a:schemeClr val="tx1">
                        <a:alpha val="75000"/>
                      </a:schemeClr>
                    </a:glow>
                    <a:outerShdw blurRad="50800" dist="38100" dir="2700000" algn="tl" rotWithShape="0">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rPr>
                <a:t>grijze</a:t>
              </a:r>
              <a:r>
                <a:rPr lang="en-US" b="1" dirty="0">
                  <a:solidFill>
                    <a:schemeClr val="bg1"/>
                  </a:solidFill>
                  <a:effectLst>
                    <a:glow rad="101600">
                      <a:schemeClr val="tx1">
                        <a:alpha val="75000"/>
                      </a:schemeClr>
                    </a:glow>
                    <a:outerShdw blurRad="50800" dist="38100" dir="2700000" algn="tl" rotWithShape="0">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rPr>
                <a:t> mangrove</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BAE3-BB44-41D8-6548-BF5950D9582B}"/>
              </a:ext>
            </a:extLst>
          </p:cNvPr>
          <p:cNvSpPr>
            <a:spLocks noGrp="1"/>
          </p:cNvSpPr>
          <p:nvPr>
            <p:ph type="title"/>
          </p:nvPr>
        </p:nvSpPr>
        <p:spPr/>
        <p:txBody>
          <a:bodyPr/>
          <a:lstStyle/>
          <a:p>
            <a:r>
              <a:rPr lang="nl-NL" b="1" dirty="0">
                <a:latin typeface="Calibri" panose="020F0502020204030204" pitchFamily="34" charset="0"/>
                <a:ea typeface="Calibri" panose="020F0502020204030204" pitchFamily="34" charset="0"/>
                <a:cs typeface="Calibri" panose="020F0502020204030204" pitchFamily="34" charset="0"/>
              </a:rPr>
              <a:t>Waar kun je op letten om mangrovesoorten van elkaar te onderscheiden?</a:t>
            </a:r>
            <a:endParaRPr lang="en-GB"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Content Placeholder 6">
            <a:extLst>
              <a:ext uri="{FF2B5EF4-FFF2-40B4-BE49-F238E27FC236}">
                <a16:creationId xmlns:a16="http://schemas.microsoft.com/office/drawing/2014/main" id="{1C96753A-8775-3C3A-522B-98D8ED946942}"/>
              </a:ext>
            </a:extLst>
          </p:cNvPr>
          <p:cNvGraphicFramePr>
            <a:graphicFrameLocks noGrp="1"/>
          </p:cNvGraphicFramePr>
          <p:nvPr>
            <p:ph idx="1"/>
            <p:extLst>
              <p:ext uri="{D42A27DB-BD31-4B8C-83A1-F6EECF244321}">
                <p14:modId xmlns:p14="http://schemas.microsoft.com/office/powerpoint/2010/main" val="1567216460"/>
              </p:ext>
            </p:extLst>
          </p:nvPr>
        </p:nvGraphicFramePr>
        <p:xfrm>
          <a:off x="1409700" y="1565275"/>
          <a:ext cx="9372600" cy="2219960"/>
        </p:xfrm>
        <a:graphic>
          <a:graphicData uri="http://schemas.openxmlformats.org/drawingml/2006/table">
            <a:tbl>
              <a:tblPr firstRow="1" bandRow="1">
                <a:tableStyleId>{3B4B98B0-60AC-42C2-AFA5-B58CD77FA1E5}</a:tableStyleId>
              </a:tblPr>
              <a:tblGrid>
                <a:gridCol w="3124200">
                  <a:extLst>
                    <a:ext uri="{9D8B030D-6E8A-4147-A177-3AD203B41FA5}">
                      <a16:colId xmlns:a16="http://schemas.microsoft.com/office/drawing/2014/main" val="1738063848"/>
                    </a:ext>
                  </a:extLst>
                </a:gridCol>
                <a:gridCol w="3124200">
                  <a:extLst>
                    <a:ext uri="{9D8B030D-6E8A-4147-A177-3AD203B41FA5}">
                      <a16:colId xmlns:a16="http://schemas.microsoft.com/office/drawing/2014/main" val="3543741414"/>
                    </a:ext>
                  </a:extLst>
                </a:gridCol>
                <a:gridCol w="3124200">
                  <a:extLst>
                    <a:ext uri="{9D8B030D-6E8A-4147-A177-3AD203B41FA5}">
                      <a16:colId xmlns:a16="http://schemas.microsoft.com/office/drawing/2014/main" val="3186982652"/>
                    </a:ext>
                  </a:extLst>
                </a:gridCol>
              </a:tblGrid>
              <a:tr h="370840">
                <a:tc>
                  <a:txBody>
                    <a:bodyPr/>
                    <a:lstStyle/>
                    <a:p>
                      <a:r>
                        <a:rPr lang="nl-NL" dirty="0">
                          <a:latin typeface="Calibri" panose="020F0502020204030204" pitchFamily="34" charset="0"/>
                          <a:ea typeface="Calibri" panose="020F0502020204030204" pitchFamily="34" charset="0"/>
                          <a:cs typeface="Calibri" panose="020F0502020204030204" pitchFamily="34" charset="0"/>
                        </a:rPr>
                        <a:t>Kenmerken van mangroven</a:t>
                      </a:r>
                      <a:endParaRPr lang="en-GB"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79589345"/>
                  </a:ext>
                </a:extLst>
              </a:tr>
              <a:tr h="370840">
                <a:tc>
                  <a:txBody>
                    <a:bodyPr/>
                    <a:lstStyle/>
                    <a:p>
                      <a:r>
                        <a:rPr lang="nl-NL" dirty="0">
                          <a:latin typeface="Calibri" panose="020F0502020204030204" pitchFamily="34" charset="0"/>
                          <a:ea typeface="Calibri" panose="020F0502020204030204" pitchFamily="34" charset="0"/>
                          <a:cs typeface="Calibri" panose="020F0502020204030204" pitchFamily="34" charset="0"/>
                        </a:rPr>
                        <a:t>Habitat of leefomgeving</a:t>
                      </a:r>
                      <a:endParaRPr lang="en-GB"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60861269"/>
                  </a:ext>
                </a:extLst>
              </a:tr>
              <a:tr h="370840">
                <a:tc>
                  <a:txBody>
                    <a:bodyPr/>
                    <a:lstStyle/>
                    <a:p>
                      <a:r>
                        <a:rPr lang="nl-NL" dirty="0">
                          <a:latin typeface="Calibri" panose="020F0502020204030204" pitchFamily="34" charset="0"/>
                          <a:ea typeface="Calibri" panose="020F0502020204030204" pitchFamily="34" charset="0"/>
                          <a:cs typeface="Calibri" panose="020F0502020204030204" pitchFamily="34" charset="0"/>
                        </a:rPr>
                        <a:t>Bast</a:t>
                      </a:r>
                      <a:endParaRPr lang="en-GB"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2974703"/>
                  </a:ext>
                </a:extLst>
              </a:tr>
              <a:tr h="370840">
                <a:tc>
                  <a:txBody>
                    <a:bodyPr/>
                    <a:lstStyle/>
                    <a:p>
                      <a:r>
                        <a:rPr lang="nl-NL" dirty="0">
                          <a:latin typeface="Calibri" panose="020F0502020204030204" pitchFamily="34" charset="0"/>
                          <a:ea typeface="Calibri" panose="020F0502020204030204" pitchFamily="34" charset="0"/>
                          <a:cs typeface="Calibri" panose="020F0502020204030204" pitchFamily="34" charset="0"/>
                        </a:rPr>
                        <a:t>Wortels</a:t>
                      </a:r>
                      <a:endParaRPr lang="en-GB"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656228799"/>
                  </a:ext>
                </a:extLst>
              </a:tr>
              <a:tr h="370840">
                <a:tc>
                  <a:txBody>
                    <a:bodyPr/>
                    <a:lstStyle/>
                    <a:p>
                      <a:r>
                        <a:rPr lang="nl-NL" dirty="0">
                          <a:latin typeface="Calibri" panose="020F0502020204030204" pitchFamily="34" charset="0"/>
                          <a:ea typeface="Calibri" panose="020F0502020204030204" pitchFamily="34" charset="0"/>
                          <a:cs typeface="Calibri" panose="020F0502020204030204" pitchFamily="34" charset="0"/>
                        </a:rPr>
                        <a:t>Bladeren</a:t>
                      </a:r>
                      <a:endParaRPr lang="en-GB"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923505349"/>
                  </a:ext>
                </a:extLst>
              </a:tr>
              <a:tr h="0">
                <a:tc>
                  <a:txBody>
                    <a:bodyPr/>
                    <a:lstStyle/>
                    <a:p>
                      <a:r>
                        <a:rPr lang="nl-NL" dirty="0">
                          <a:latin typeface="Calibri" panose="020F0502020204030204" pitchFamily="34" charset="0"/>
                          <a:ea typeface="Calibri" panose="020F0502020204030204" pitchFamily="34" charset="0"/>
                          <a:cs typeface="Calibri" panose="020F0502020204030204" pitchFamily="34" charset="0"/>
                        </a:rPr>
                        <a:t>Zaden</a:t>
                      </a:r>
                      <a:endParaRPr lang="en-GB"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14086279"/>
                  </a:ext>
                </a:extLst>
              </a:tr>
            </a:tbl>
          </a:graphicData>
        </a:graphic>
      </p:graphicFrame>
      <p:sp>
        <p:nvSpPr>
          <p:cNvPr id="4" name="Slide Number Placeholder 3">
            <a:extLst>
              <a:ext uri="{FF2B5EF4-FFF2-40B4-BE49-F238E27FC236}">
                <a16:creationId xmlns:a16="http://schemas.microsoft.com/office/drawing/2014/main" id="{4234D30A-E2F3-D7D3-299A-2A6B39304FF9}"/>
              </a:ext>
            </a:extLst>
          </p:cNvPr>
          <p:cNvSpPr>
            <a:spLocks noGrp="1"/>
          </p:cNvSpPr>
          <p:nvPr>
            <p:ph type="sldNum" sz="quarter" idx="12"/>
          </p:nvPr>
        </p:nvSpPr>
        <p:spPr/>
        <p:txBody>
          <a:bodyPr/>
          <a:lstStyle/>
          <a:p>
            <a:fld id="{9CD8D479-8942-46E8-A226-A4E01F7A105C}" type="slidenum">
              <a:rPr lang="en-GB" smtClean="0"/>
              <a:t>8</a:t>
            </a:fld>
            <a:endParaRPr lang="en-GB"/>
          </a:p>
        </p:txBody>
      </p:sp>
      <p:sp>
        <p:nvSpPr>
          <p:cNvPr id="5" name="Date Placeholder 4">
            <a:extLst>
              <a:ext uri="{FF2B5EF4-FFF2-40B4-BE49-F238E27FC236}">
                <a16:creationId xmlns:a16="http://schemas.microsoft.com/office/drawing/2014/main" id="{77925598-FC68-FBC7-5407-2DFC00A3A6B6}"/>
              </a:ext>
            </a:extLst>
          </p:cNvPr>
          <p:cNvSpPr>
            <a:spLocks noGrp="1"/>
          </p:cNvSpPr>
          <p:nvPr>
            <p:ph type="dt" sz="half" idx="10"/>
          </p:nvPr>
        </p:nvSpPr>
        <p:spPr/>
        <p:txBody>
          <a:bodyPr/>
          <a:lstStyle/>
          <a:p>
            <a:fld id="{6DD1B487-36FD-4CED-B07A-1A81FC6540B1}" type="datetime1">
              <a:rPr lang="en-US" smtClean="0"/>
              <a:pPr/>
              <a:t>9/8/2024</a:t>
            </a:fld>
            <a:endParaRPr lang="en-US" dirty="0"/>
          </a:p>
        </p:txBody>
      </p:sp>
      <p:sp>
        <p:nvSpPr>
          <p:cNvPr id="6" name="Footer Placeholder 5">
            <a:extLst>
              <a:ext uri="{FF2B5EF4-FFF2-40B4-BE49-F238E27FC236}">
                <a16:creationId xmlns:a16="http://schemas.microsoft.com/office/drawing/2014/main" id="{1BD6BD8D-7ACD-EC8B-D983-FA951AE333F3}"/>
              </a:ext>
            </a:extLst>
          </p:cNvPr>
          <p:cNvSpPr>
            <a:spLocks noGrp="1"/>
          </p:cNvSpPr>
          <p:nvPr>
            <p:ph type="ftr" sz="quarter" idx="11"/>
          </p:nvPr>
        </p:nvSpPr>
        <p:spPr/>
        <p:txBody>
          <a:bodyPr/>
          <a:lstStyle/>
          <a:p>
            <a:r>
              <a:rPr lang="en-US"/>
              <a:t>Add a footer</a:t>
            </a:r>
            <a:endParaRPr lang="en-US" dirty="0"/>
          </a:p>
        </p:txBody>
      </p:sp>
      <p:sp>
        <p:nvSpPr>
          <p:cNvPr id="9" name="TextBox 8">
            <a:extLst>
              <a:ext uri="{FF2B5EF4-FFF2-40B4-BE49-F238E27FC236}">
                <a16:creationId xmlns:a16="http://schemas.microsoft.com/office/drawing/2014/main" id="{8392716C-40FD-A55A-2EB0-130C95701DF3}"/>
              </a:ext>
            </a:extLst>
          </p:cNvPr>
          <p:cNvSpPr txBox="1"/>
          <p:nvPr/>
        </p:nvSpPr>
        <p:spPr>
          <a:xfrm>
            <a:off x="986997" y="3881378"/>
            <a:ext cx="11053822" cy="2585323"/>
          </a:xfrm>
          <a:prstGeom prst="rect">
            <a:avLst/>
          </a:prstGeom>
          <a:noFill/>
        </p:spPr>
        <p:txBody>
          <a:bodyPr wrap="square" rtlCol="0">
            <a:spAutoFit/>
          </a:bodyPr>
          <a:lstStyle/>
          <a:p>
            <a:pPr lvl="1">
              <a:spcAft>
                <a:spcPts val="3600"/>
              </a:spcAft>
            </a:pP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Rode </a:t>
            </a:r>
            <a:r>
              <a:rPr lang="en-US" dirty="0">
                <a:latin typeface="Calibri" panose="020F0502020204030204" pitchFamily="34" charset="0"/>
                <a:ea typeface="Calibri" panose="020F0502020204030204" pitchFamily="34" charset="0"/>
                <a:cs typeface="Calibri" panose="020F0502020204030204" pitchFamily="34" charset="0"/>
              </a:rPr>
              <a:t>mangrove: </a:t>
            </a:r>
            <a:r>
              <a:rPr lang="en-US" dirty="0" err="1">
                <a:latin typeface="Calibri" panose="020F0502020204030204" pitchFamily="34" charset="0"/>
                <a:ea typeface="Calibri" panose="020F0502020204030204" pitchFamily="34" charset="0"/>
                <a:cs typeface="Calibri" panose="020F0502020204030204" pitchFamily="34" charset="0"/>
              </a:rPr>
              <a:t>leeft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aan</a:t>
            </a:r>
            <a:r>
              <a:rPr lang="en-US" dirty="0">
                <a:latin typeface="Calibri" panose="020F0502020204030204" pitchFamily="34" charset="0"/>
                <a:ea typeface="Calibri" panose="020F0502020204030204" pitchFamily="34" charset="0"/>
                <a:cs typeface="Calibri" panose="020F0502020204030204" pitchFamily="34" charset="0"/>
              </a:rPr>
              <a:t> de </a:t>
            </a:r>
            <a:r>
              <a:rPr lang="en-US" dirty="0" err="1">
                <a:latin typeface="Calibri" panose="020F0502020204030204" pitchFamily="34" charset="0"/>
                <a:ea typeface="Calibri" panose="020F0502020204030204" pitchFamily="34" charset="0"/>
                <a:cs typeface="Calibri" panose="020F0502020204030204" pitchFamily="34" charset="0"/>
              </a:rPr>
              <a:t>waterkant</a:t>
            </a:r>
            <a:r>
              <a:rPr lang="en-US" dirty="0">
                <a:latin typeface="Calibri" panose="020F0502020204030204" pitchFamily="34" charset="0"/>
                <a:ea typeface="Calibri" panose="020F0502020204030204" pitchFamily="34" charset="0"/>
                <a:cs typeface="Calibri" panose="020F0502020204030204" pitchFamily="34" charset="0"/>
              </a:rPr>
              <a:t> </a:t>
            </a:r>
          </a:p>
          <a:p>
            <a:pPr lvl="1">
              <a:spcAft>
                <a:spcPts val="3600"/>
              </a:spcAft>
            </a:pPr>
            <a:r>
              <a:rPr lang="en-US" b="1" dirty="0" err="1">
                <a:latin typeface="Calibri" panose="020F0502020204030204" pitchFamily="34" charset="0"/>
                <a:ea typeface="Calibri" panose="020F0502020204030204" pitchFamily="34" charset="0"/>
                <a:cs typeface="Calibri" panose="020F0502020204030204" pitchFamily="34" charset="0"/>
              </a:rPr>
              <a:t>Zwarte</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mangrove: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leeft</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in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een</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gebied</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dat</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alleen</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af</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en</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toe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onder</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water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staat</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als</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het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vloed</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is</a:t>
            </a:r>
          </a:p>
          <a:p>
            <a:pPr lvl="1">
              <a:spcAft>
                <a:spcPts val="3600"/>
              </a:spcAft>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Witte mangrove: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leeft</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in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een</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modderige</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zoute</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aarde</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lvl="1">
              <a:spcAft>
                <a:spcPts val="3600"/>
              </a:spcAft>
            </a:pPr>
            <a:r>
              <a:rPr lang="en-US" dirty="0">
                <a:solidFill>
                  <a:srgbClr val="996633"/>
                </a:solidFill>
                <a:latin typeface="Calibri" panose="020F0502020204030204" pitchFamily="34" charset="0"/>
                <a:ea typeface="Calibri" panose="020F0502020204030204" pitchFamily="34" charset="0"/>
                <a:cs typeface="Calibri" panose="020F0502020204030204" pitchFamily="34" charset="0"/>
              </a:rPr>
              <a:t>Buttonwood</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of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grijze</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mangrove: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groeit</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met name in wat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hoger</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gelegen</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gebieden</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en</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in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drogere</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zoute</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aarde</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0" name="Arrow: Curved Right 9">
            <a:extLst>
              <a:ext uri="{FF2B5EF4-FFF2-40B4-BE49-F238E27FC236}">
                <a16:creationId xmlns:a16="http://schemas.microsoft.com/office/drawing/2014/main" id="{7BFDCDFC-59C7-C3FC-6D5A-EAAE9D51F5D8}"/>
              </a:ext>
            </a:extLst>
          </p:cNvPr>
          <p:cNvSpPr/>
          <p:nvPr/>
        </p:nvSpPr>
        <p:spPr>
          <a:xfrm>
            <a:off x="307497" y="2112021"/>
            <a:ext cx="1102203" cy="346339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2" name="Picture 11">
            <a:extLst>
              <a:ext uri="{FF2B5EF4-FFF2-40B4-BE49-F238E27FC236}">
                <a16:creationId xmlns:a16="http://schemas.microsoft.com/office/drawing/2014/main" id="{58FBE502-D18D-1499-014B-BB37CC47DC14}"/>
              </a:ext>
            </a:extLst>
          </p:cNvPr>
          <p:cNvPicPr>
            <a:picLocks noChangeAspect="1"/>
          </p:cNvPicPr>
          <p:nvPr/>
        </p:nvPicPr>
        <p:blipFill rotWithShape="1">
          <a:blip r:embed="rId2"/>
          <a:srcRect l="34792" t="55268" r="46722" b="17876"/>
          <a:stretch/>
        </p:blipFill>
        <p:spPr>
          <a:xfrm>
            <a:off x="7832406" y="1550716"/>
            <a:ext cx="3148939" cy="3049775"/>
          </a:xfrm>
          <a:prstGeom prst="rect">
            <a:avLst/>
          </a:prstGeom>
        </p:spPr>
      </p:pic>
      <p:sp>
        <p:nvSpPr>
          <p:cNvPr id="3" name="Speech Bubble: Oval 2">
            <a:extLst>
              <a:ext uri="{FF2B5EF4-FFF2-40B4-BE49-F238E27FC236}">
                <a16:creationId xmlns:a16="http://schemas.microsoft.com/office/drawing/2014/main" id="{975D5EF0-C949-EC84-42BD-05284D295F86}"/>
              </a:ext>
            </a:extLst>
          </p:cNvPr>
          <p:cNvSpPr/>
          <p:nvPr/>
        </p:nvSpPr>
        <p:spPr>
          <a:xfrm>
            <a:off x="5589494" y="1281021"/>
            <a:ext cx="2818700" cy="1662000"/>
          </a:xfrm>
          <a:prstGeom prst="wedgeEllipseCallout">
            <a:avLst>
              <a:gd name="adj1" fmla="val -79863"/>
              <a:gd name="adj2" fmla="val 48539"/>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latin typeface="Calibri" panose="020F0502020204030204" pitchFamily="34" charset="0"/>
                <a:ea typeface="Calibri" panose="020F0502020204030204" pitchFamily="34" charset="0"/>
                <a:cs typeface="Calibri" panose="020F0502020204030204" pitchFamily="34" charset="0"/>
              </a:rPr>
              <a:t>Zie het tekstboek hoofdstuk Mangroven</a:t>
            </a:r>
            <a:endParaRPr lang="en-GB"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196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C41EA0-A7A0-7968-84F8-B7AC0F35186D}"/>
              </a:ext>
            </a:extLst>
          </p:cNvPr>
          <p:cNvPicPr>
            <a:picLocks noChangeAspect="1"/>
          </p:cNvPicPr>
          <p:nvPr/>
        </p:nvPicPr>
        <p:blipFill rotWithShape="1">
          <a:blip r:embed="rId3"/>
          <a:srcRect l="24650" t="7778" r="29918" b="5679"/>
          <a:stretch/>
        </p:blipFill>
        <p:spPr>
          <a:xfrm>
            <a:off x="0" y="-90864"/>
            <a:ext cx="5465029" cy="6948864"/>
          </a:xfrm>
          <a:prstGeom prst="rect">
            <a:avLst/>
          </a:prstGeom>
          <a:noFill/>
        </p:spPr>
      </p:pic>
      <p:sp>
        <p:nvSpPr>
          <p:cNvPr id="4" name="Slide Number Placeholder 3" hidden="1">
            <a:extLst>
              <a:ext uri="{FF2B5EF4-FFF2-40B4-BE49-F238E27FC236}">
                <a16:creationId xmlns:a16="http://schemas.microsoft.com/office/drawing/2014/main" id="{74766288-3AE1-F706-2B3C-31147D76F39A}"/>
              </a:ext>
            </a:extLst>
          </p:cNvPr>
          <p:cNvSpPr>
            <a:spLocks noGrp="1"/>
          </p:cNvSpPr>
          <p:nvPr>
            <p:ph type="sldNum" sz="quarter" idx="12"/>
          </p:nvPr>
        </p:nvSpPr>
        <p:spPr/>
        <p:txBody>
          <a:bodyPr/>
          <a:lstStyle/>
          <a:p>
            <a:pPr>
              <a:spcAft>
                <a:spcPts val="600"/>
              </a:spcAft>
            </a:pPr>
            <a:fld id="{9CD8D479-8942-46E8-A226-A4E01F7A105C}" type="slidenum">
              <a:rPr lang="en-GB" smtClean="0"/>
              <a:pPr>
                <a:spcAft>
                  <a:spcPts val="600"/>
                </a:spcAft>
              </a:pPr>
              <a:t>9</a:t>
            </a:fld>
            <a:endParaRPr lang="en-GB"/>
          </a:p>
        </p:txBody>
      </p:sp>
      <p:sp>
        <p:nvSpPr>
          <p:cNvPr id="5" name="Date Placeholder 4" hidden="1">
            <a:extLst>
              <a:ext uri="{FF2B5EF4-FFF2-40B4-BE49-F238E27FC236}">
                <a16:creationId xmlns:a16="http://schemas.microsoft.com/office/drawing/2014/main" id="{B458D1C4-655F-8437-FCB4-3D56842B7BB7}"/>
              </a:ext>
            </a:extLst>
          </p:cNvPr>
          <p:cNvSpPr>
            <a:spLocks noGrp="1"/>
          </p:cNvSpPr>
          <p:nvPr>
            <p:ph type="dt" sz="half" idx="10"/>
          </p:nvPr>
        </p:nvSpPr>
        <p:spPr/>
        <p:txBody>
          <a:bodyPr/>
          <a:lstStyle/>
          <a:p>
            <a:pPr>
              <a:spcAft>
                <a:spcPts val="600"/>
              </a:spcAft>
            </a:pPr>
            <a:fld id="{6DD1B487-36FD-4CED-B07A-1A81FC6540B1}" type="datetime1">
              <a:rPr lang="en-US" smtClean="0"/>
              <a:pPr>
                <a:spcAft>
                  <a:spcPts val="600"/>
                </a:spcAft>
              </a:pPr>
              <a:t>9/8/2024</a:t>
            </a:fld>
            <a:endParaRPr lang="en-US"/>
          </a:p>
        </p:txBody>
      </p:sp>
      <p:sp>
        <p:nvSpPr>
          <p:cNvPr id="6" name="Footer Placeholder 5">
            <a:extLst>
              <a:ext uri="{FF2B5EF4-FFF2-40B4-BE49-F238E27FC236}">
                <a16:creationId xmlns:a16="http://schemas.microsoft.com/office/drawing/2014/main" id="{FDBC8705-E446-6B0D-9861-361A4F415CD0}"/>
              </a:ext>
            </a:extLst>
          </p:cNvPr>
          <p:cNvSpPr>
            <a:spLocks noGrp="1"/>
          </p:cNvSpPr>
          <p:nvPr>
            <p:ph type="ftr" sz="quarter" idx="11"/>
          </p:nvPr>
        </p:nvSpPr>
        <p:spPr/>
        <p:txBody>
          <a:bodyPr/>
          <a:lstStyle/>
          <a:p>
            <a:pPr>
              <a:spcAft>
                <a:spcPts val="600"/>
              </a:spcAft>
            </a:pPr>
            <a:r>
              <a:rPr lang="en-US" dirty="0"/>
              <a:t>Add a footer</a:t>
            </a:r>
          </a:p>
        </p:txBody>
      </p:sp>
      <p:sp>
        <p:nvSpPr>
          <p:cNvPr id="9" name="Speech Bubble: Oval 8">
            <a:extLst>
              <a:ext uri="{FF2B5EF4-FFF2-40B4-BE49-F238E27FC236}">
                <a16:creationId xmlns:a16="http://schemas.microsoft.com/office/drawing/2014/main" id="{59A97FD8-3E25-C161-20A3-53CD80D51FAD}"/>
              </a:ext>
            </a:extLst>
          </p:cNvPr>
          <p:cNvSpPr/>
          <p:nvPr/>
        </p:nvSpPr>
        <p:spPr>
          <a:xfrm>
            <a:off x="6279355" y="1200150"/>
            <a:ext cx="4726001" cy="4181237"/>
          </a:xfrm>
          <a:prstGeom prst="wedgeEllipseCallout">
            <a:avLst>
              <a:gd name="adj1" fmla="val -68748"/>
              <a:gd name="adj2" fmla="val 50290"/>
            </a:avLst>
          </a:prstGeom>
          <a:solidFill>
            <a:schemeClr val="accent5">
              <a:lumMod val="20000"/>
              <a:lumOff val="8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latin typeface="Calibri" panose="020F0502020204030204" pitchFamily="34" charset="0"/>
                <a:ea typeface="Calibri" panose="020F0502020204030204" pitchFamily="34" charset="0"/>
                <a:cs typeface="Calibri" panose="020F0502020204030204" pitchFamily="34" charset="0"/>
              </a:rPr>
              <a:t>Ga in twee groepjes uiteen (bijvoorbeeld in een tweetal en drietal als jullie projectgroep uit vijf leerlingen bestaat): </a:t>
            </a:r>
            <a:endParaRPr lang="en-GB"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GB"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Benoem</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zoveel</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mogelijk</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dieren</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die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zowel</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onder</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als</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boven</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water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voorkomen</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in de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Mangroven</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ctr"/>
            <a:endParaRPr lang="en-GB"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Het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groepje</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dat</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de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meeste</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dieren</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heeft</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kunnen</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opschrijven</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heeft</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ea typeface="Calibri" panose="020F0502020204030204" pitchFamily="34" charset="0"/>
                <a:cs typeface="Calibri" panose="020F0502020204030204" pitchFamily="34" charset="0"/>
              </a:rPr>
              <a:t>gewonnen</a:t>
            </a: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sp>
        <p:nvSpPr>
          <p:cNvPr id="11" name="TextBox 10">
            <a:extLst>
              <a:ext uri="{FF2B5EF4-FFF2-40B4-BE49-F238E27FC236}">
                <a16:creationId xmlns:a16="http://schemas.microsoft.com/office/drawing/2014/main" id="{D22975D9-6058-6728-F2E4-19D719D288A2}"/>
              </a:ext>
            </a:extLst>
          </p:cNvPr>
          <p:cNvSpPr txBox="1"/>
          <p:nvPr/>
        </p:nvSpPr>
        <p:spPr>
          <a:xfrm>
            <a:off x="6157913" y="425450"/>
            <a:ext cx="5589098" cy="646331"/>
          </a:xfrm>
          <a:prstGeom prst="rect">
            <a:avLst/>
          </a:prstGeom>
          <a:noFill/>
        </p:spPr>
        <p:txBody>
          <a:bodyPr wrap="square" rtlCol="0">
            <a:spAutoFit/>
          </a:bodyPr>
          <a:lstStyle/>
          <a:p>
            <a:r>
              <a:rPr lang="en-US" sz="3600" b="1" dirty="0" err="1">
                <a:solidFill>
                  <a:srgbClr val="2E7E3F"/>
                </a:solidFill>
                <a:latin typeface="Calibri" panose="020F0502020204030204" pitchFamily="34" charset="0"/>
                <a:ea typeface="Calibri" panose="020F0502020204030204" pitchFamily="34" charset="0"/>
                <a:cs typeface="Calibri" panose="020F0502020204030204" pitchFamily="34" charset="0"/>
              </a:rPr>
              <a:t>Activiteit</a:t>
            </a:r>
            <a:r>
              <a:rPr lang="en-US" sz="3600" b="1" dirty="0">
                <a:solidFill>
                  <a:srgbClr val="2E7E3F"/>
                </a:solidFill>
                <a:latin typeface="Calibri" panose="020F0502020204030204" pitchFamily="34" charset="0"/>
                <a:ea typeface="Calibri" panose="020F0502020204030204" pitchFamily="34" charset="0"/>
                <a:cs typeface="Calibri" panose="020F0502020204030204" pitchFamily="34" charset="0"/>
              </a:rPr>
              <a:t> 3: </a:t>
            </a:r>
            <a:r>
              <a:rPr lang="en-US" sz="3600" b="1" dirty="0" err="1">
                <a:solidFill>
                  <a:srgbClr val="2E7E3F"/>
                </a:solidFill>
                <a:latin typeface="Calibri" panose="020F0502020204030204" pitchFamily="34" charset="0"/>
                <a:ea typeface="Calibri" panose="020F0502020204030204" pitchFamily="34" charset="0"/>
                <a:cs typeface="Calibri" panose="020F0502020204030204" pitchFamily="34" charset="0"/>
              </a:rPr>
              <a:t>wedstrijdje</a:t>
            </a:r>
            <a:r>
              <a:rPr lang="en-US" sz="3600" b="1" dirty="0">
                <a:solidFill>
                  <a:srgbClr val="2E7E3F"/>
                </a:solidFill>
                <a:latin typeface="Calibri" panose="020F0502020204030204" pitchFamily="34" charset="0"/>
                <a:ea typeface="Calibri" panose="020F0502020204030204" pitchFamily="34" charset="0"/>
                <a:cs typeface="Calibri" panose="020F0502020204030204" pitchFamily="34" charset="0"/>
              </a:rPr>
              <a:t> </a:t>
            </a:r>
            <a:endParaRPr lang="en-GB" sz="3600" dirty="0">
              <a:solidFill>
                <a:srgbClr val="2E7E3F"/>
              </a:solidFill>
            </a:endParaRPr>
          </a:p>
        </p:txBody>
      </p:sp>
      <p:sp>
        <p:nvSpPr>
          <p:cNvPr id="12" name="TextBox 11">
            <a:extLst>
              <a:ext uri="{FF2B5EF4-FFF2-40B4-BE49-F238E27FC236}">
                <a16:creationId xmlns:a16="http://schemas.microsoft.com/office/drawing/2014/main" id="{C77E52CE-A0DB-D860-E876-F90B8B8E197B}"/>
              </a:ext>
            </a:extLst>
          </p:cNvPr>
          <p:cNvSpPr txBox="1"/>
          <p:nvPr/>
        </p:nvSpPr>
        <p:spPr>
          <a:xfrm>
            <a:off x="5893593" y="5820728"/>
            <a:ext cx="1864519" cy="369332"/>
          </a:xfrm>
          <a:prstGeom prst="rect">
            <a:avLst/>
          </a:prstGeom>
          <a:noFill/>
        </p:spPr>
        <p:txBody>
          <a:bodyPr wrap="square" rtlCol="0">
            <a:spAutoFit/>
          </a:bodyPr>
          <a:lstStyle/>
          <a:p>
            <a:r>
              <a:rPr lang="nl-NL" dirty="0">
                <a:latin typeface="Calibri" panose="020F0502020204030204" pitchFamily="34" charset="0"/>
                <a:ea typeface="Calibri" panose="020F0502020204030204" pitchFamily="34" charset="0"/>
                <a:cs typeface="Calibri" panose="020F0502020204030204" pitchFamily="34" charset="0"/>
              </a:rPr>
              <a:t>Tijd: 10 minuten</a:t>
            </a: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558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{A4F9B43B-9129-4526-879A-634A0AD11089}tf03098889_win32</Template>
  <TotalTime>6804</TotalTime>
  <Words>1204</Words>
  <Application>Microsoft Office PowerPoint</Application>
  <PresentationFormat>Widescreen</PresentationFormat>
  <Paragraphs>185</Paragraphs>
  <Slides>16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Carlito</vt:lpstr>
      <vt:lpstr>Corbel</vt:lpstr>
      <vt:lpstr>Wingdings</vt:lpstr>
      <vt:lpstr>Ecology 16x9</vt:lpstr>
      <vt:lpstr>Mangrovebossen</vt:lpstr>
      <vt:lpstr>Doelen </vt:lpstr>
      <vt:lpstr>Inhoud onderdeel mangroven </vt:lpstr>
      <vt:lpstr>Activiteit 1: Sta-zit opdracht</vt:lpstr>
      <vt:lpstr>Activiteit 2: Kijken met een boodschappenlijstje</vt:lpstr>
      <vt:lpstr>Verschillende soorten mangroven </vt:lpstr>
      <vt:lpstr>PowerPoint Presentation</vt:lpstr>
      <vt:lpstr>Waar kun je op letten om mangrovesoorten van elkaar te onderscheiden?</vt:lpstr>
      <vt:lpstr>PowerPoint Presentation</vt:lpstr>
      <vt:lpstr>Activiteit 4: Denken – delen – uitwisselen </vt:lpstr>
      <vt:lpstr>PowerPoint Presentation</vt:lpstr>
      <vt:lpstr>PowerPoint Presentation</vt:lpstr>
      <vt:lpstr> Activiteit 6: Als ik weet wat ik nu weet, wat betekent dit dan voor het door ons te ontwikkelen tool? Ideeën carrousel. </vt:lpstr>
      <vt:lpstr>Activiteit 7: maken van een instrument Mangrove maniacs </vt:lpstr>
      <vt:lpstr> Activiteit 8: Presentatie voorbereiden voor de Mangrove Maniacs </vt:lpstr>
      <vt:lpstr>Masha danki!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Books in two languages about the nature of Bonaire for the schools</dc:title>
  <dc:creator>Lilianne Hercules</dc:creator>
  <cp:lastModifiedBy>Robby Thigpen</cp:lastModifiedBy>
  <cp:revision>235</cp:revision>
  <cp:lastPrinted>2024-01-12T19:36:03Z</cp:lastPrinted>
  <dcterms:created xsi:type="dcterms:W3CDTF">2023-10-13T13:42:22Z</dcterms:created>
  <dcterms:modified xsi:type="dcterms:W3CDTF">2024-09-09T02:59:47Z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_MarkAsFinal">
    <vt:bool>true</vt:bool>
  </property>
</Properties>
</file>