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9" r:id="rId2"/>
    <p:sldId id="275" r:id="rId3"/>
    <p:sldId id="277" r:id="rId4"/>
    <p:sldId id="360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8" r:id="rId15"/>
    <p:sldId id="359" r:id="rId16"/>
    <p:sldId id="355" r:id="rId17"/>
    <p:sldId id="357" r:id="rId18"/>
    <p:sldId id="356" r:id="rId19"/>
    <p:sldId id="298" r:id="rId2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F3F"/>
    <a:srgbClr val="687F00"/>
    <a:srgbClr val="2E7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5" autoAdjust="0"/>
    <p:restoredTop sz="95294" autoAdjust="0"/>
  </p:normalViewPr>
  <p:slideViewPr>
    <p:cSldViewPr snapToGrid="0">
      <p:cViewPr varScale="1">
        <p:scale>
          <a:sx n="79" d="100"/>
          <a:sy n="79" d="100"/>
        </p:scale>
        <p:origin x="436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4" Type="http://schemas.openxmlformats.org/officeDocument/2006/relationships/image" Target="../media/image1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4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B53802-B418-40F8-8BD1-396D6679E5F2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230BBD19-CE4A-4056-BF57-1ECA69778A70}">
      <dgm:prSet phldrT="[Text]"/>
      <dgm:spPr/>
      <dgm:t>
        <a:bodyPr/>
        <a:lstStyle/>
        <a:p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Riffen die </a:t>
          </a:r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zich dichtbij het land vormen en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 kustlijn volgen, zoals hier voor de kust van Bonaire. </a:t>
          </a:r>
          <a:endParaRPr lang="en-GB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54C3BEA-56BA-40C2-AB11-6CF88370DCEB}" type="parTrans" cxnId="{C4FC07B0-16AD-4754-9ED1-A2AC0B5377D8}">
      <dgm:prSet/>
      <dgm:spPr/>
      <dgm:t>
        <a:bodyPr/>
        <a:lstStyle/>
        <a:p>
          <a:endParaRPr lang="en-GB"/>
        </a:p>
      </dgm:t>
    </dgm:pt>
    <dgm:pt modelId="{E2746FEB-3867-4ABD-BA4B-141208AD6098}" type="sibTrans" cxnId="{C4FC07B0-16AD-4754-9ED1-A2AC0B5377D8}">
      <dgm:prSet/>
      <dgm:spPr/>
      <dgm:t>
        <a:bodyPr/>
        <a:lstStyle/>
        <a:p>
          <a:endParaRPr lang="en-GB"/>
        </a:p>
      </dgm:t>
    </dgm:pt>
    <dgm:pt modelId="{4453D545-362B-4096-B4E1-3111B2D7FA63}">
      <dgm:prSet phldrT="[Text]"/>
      <dgm:spPr/>
      <dgm:t>
        <a:bodyPr/>
        <a:lstStyle/>
        <a:p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Barrière-riffen</a:t>
          </a:r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die van het land gescheiden zijn door een lagune of open water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82D5762-772D-4147-9C2C-1DAB4811DF64}" type="parTrans" cxnId="{F980D690-0ECD-4FAC-976F-F5127515F50B}">
      <dgm:prSet/>
      <dgm:spPr/>
      <dgm:t>
        <a:bodyPr/>
        <a:lstStyle/>
        <a:p>
          <a:endParaRPr lang="en-GB"/>
        </a:p>
      </dgm:t>
    </dgm:pt>
    <dgm:pt modelId="{73E4A124-E971-48A8-9FA8-B4BEBA134CAB}" type="sibTrans" cxnId="{F980D690-0ECD-4FAC-976F-F5127515F50B}">
      <dgm:prSet/>
      <dgm:spPr/>
      <dgm:t>
        <a:bodyPr/>
        <a:lstStyle/>
        <a:p>
          <a:endParaRPr lang="en-GB"/>
        </a:p>
      </dgm:t>
    </dgm:pt>
    <dgm:pt modelId="{C9C5783C-1E39-43B2-8B03-8FE883C8791A}">
      <dgm:prSet phldrT="[Text]"/>
      <dgm:spPr/>
      <dgm:t>
        <a:bodyPr/>
        <a:lstStyle/>
        <a:p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Patchriffen</a:t>
          </a:r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zijn kleine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geïsoleerde riffen </a:t>
          </a:r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die meestal tussen rand- en barrière-riffen worden aangetroffen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495C6FB-EDE0-49FD-8265-15F1D31C3DB8}" type="parTrans" cxnId="{91360E4B-1979-4F66-836A-673E92760352}">
      <dgm:prSet/>
      <dgm:spPr/>
      <dgm:t>
        <a:bodyPr/>
        <a:lstStyle/>
        <a:p>
          <a:endParaRPr lang="en-GB"/>
        </a:p>
      </dgm:t>
    </dgm:pt>
    <dgm:pt modelId="{0428725A-C70A-43D3-AC2A-BA31F5AA8B1C}" type="sibTrans" cxnId="{91360E4B-1979-4F66-836A-673E92760352}">
      <dgm:prSet/>
      <dgm:spPr/>
      <dgm:t>
        <a:bodyPr/>
        <a:lstStyle/>
        <a:p>
          <a:endParaRPr lang="en-GB"/>
        </a:p>
      </dgm:t>
    </dgm:pt>
    <dgm:pt modelId="{8BF10F1D-374E-4736-9555-F44128E5FCF6}">
      <dgm:prSet/>
      <dgm:spPr/>
      <dgm:t>
        <a:bodyPr/>
        <a:lstStyle/>
        <a:p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Atollen</a:t>
          </a:r>
          <a:r>
            <a:rPr lang="nl-NL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komen alleen voor in de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Stille Oceaan </a:t>
          </a:r>
          <a:r>
            <a:rPr lang="nl-NL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 vormen koraalringen met een diameter van enkele kilometers rond open zee- of zandeilanden</a:t>
          </a:r>
          <a:endParaRPr lang="en-GB" b="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7ABAF65-A21D-4C07-811D-B35FC7B7F8A1}" type="parTrans" cxnId="{6731BB8B-EEEB-4D8A-B7E3-047A88323A86}">
      <dgm:prSet/>
      <dgm:spPr/>
      <dgm:t>
        <a:bodyPr/>
        <a:lstStyle/>
        <a:p>
          <a:endParaRPr lang="en-GB"/>
        </a:p>
      </dgm:t>
    </dgm:pt>
    <dgm:pt modelId="{99ED366F-EE5E-4666-AE8B-C9178D85B2E8}" type="sibTrans" cxnId="{6731BB8B-EEEB-4D8A-B7E3-047A88323A86}">
      <dgm:prSet/>
      <dgm:spPr/>
      <dgm:t>
        <a:bodyPr/>
        <a:lstStyle/>
        <a:p>
          <a:endParaRPr lang="en-GB"/>
        </a:p>
      </dgm:t>
    </dgm:pt>
    <dgm:pt modelId="{E4C96CEC-BF8D-44D7-BE6D-1FBD6E5F4043}" type="pres">
      <dgm:prSet presAssocID="{DCB53802-B418-40F8-8BD1-396D6679E5F2}" presName="Name0" presStyleCnt="0">
        <dgm:presLayoutVars>
          <dgm:dir/>
          <dgm:resizeHandles val="exact"/>
        </dgm:presLayoutVars>
      </dgm:prSet>
      <dgm:spPr/>
    </dgm:pt>
    <dgm:pt modelId="{ED76C45E-6EBA-47D3-B23A-A939B40BB1D9}" type="pres">
      <dgm:prSet presAssocID="{DCB53802-B418-40F8-8BD1-396D6679E5F2}" presName="bkgdShp" presStyleLbl="alignAccFollowNode1" presStyleIdx="0" presStyleCnt="1"/>
      <dgm:spPr/>
    </dgm:pt>
    <dgm:pt modelId="{0D47F2AE-4CD8-4D15-AE36-05C05E2E0C1A}" type="pres">
      <dgm:prSet presAssocID="{DCB53802-B418-40F8-8BD1-396D6679E5F2}" presName="linComp" presStyleCnt="0"/>
      <dgm:spPr/>
    </dgm:pt>
    <dgm:pt modelId="{872136B5-917A-4357-8590-79EBE4B091B2}" type="pres">
      <dgm:prSet presAssocID="{230BBD19-CE4A-4056-BF57-1ECA69778A70}" presName="compNode" presStyleCnt="0"/>
      <dgm:spPr/>
    </dgm:pt>
    <dgm:pt modelId="{E11A4A99-AA30-40E8-9784-18CB8C5CA134}" type="pres">
      <dgm:prSet presAssocID="{230BBD19-CE4A-4056-BF57-1ECA69778A70}" presName="node" presStyleLbl="node1" presStyleIdx="0" presStyleCnt="4">
        <dgm:presLayoutVars>
          <dgm:bulletEnabled val="1"/>
        </dgm:presLayoutVars>
      </dgm:prSet>
      <dgm:spPr/>
    </dgm:pt>
    <dgm:pt modelId="{A4BD15BD-6CD3-416F-908C-16E56783F40A}" type="pres">
      <dgm:prSet presAssocID="{230BBD19-CE4A-4056-BF57-1ECA69778A70}" presName="invisiNode" presStyleLbl="node1" presStyleIdx="0" presStyleCnt="4"/>
      <dgm:spPr/>
    </dgm:pt>
    <dgm:pt modelId="{F411B415-761A-4699-A678-13D2B5F6508A}" type="pres">
      <dgm:prSet presAssocID="{230BBD19-CE4A-4056-BF57-1ECA69778A70}" presName="imagNode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4000" r="-4000"/>
          </a:stretch>
        </a:blipFill>
      </dgm:spPr>
    </dgm:pt>
    <dgm:pt modelId="{04545712-1209-46A0-8B3C-5ACDE48B7D9C}" type="pres">
      <dgm:prSet presAssocID="{E2746FEB-3867-4ABD-BA4B-141208AD6098}" presName="sibTrans" presStyleLbl="sibTrans2D1" presStyleIdx="0" presStyleCnt="0"/>
      <dgm:spPr/>
    </dgm:pt>
    <dgm:pt modelId="{09241993-F543-49BB-9015-41E34A5CCA68}" type="pres">
      <dgm:prSet presAssocID="{4453D545-362B-4096-B4E1-3111B2D7FA63}" presName="compNode" presStyleCnt="0"/>
      <dgm:spPr/>
    </dgm:pt>
    <dgm:pt modelId="{598ED9F2-7BFE-4595-B98D-6A748A367679}" type="pres">
      <dgm:prSet presAssocID="{4453D545-362B-4096-B4E1-3111B2D7FA63}" presName="node" presStyleLbl="node1" presStyleIdx="1" presStyleCnt="4">
        <dgm:presLayoutVars>
          <dgm:bulletEnabled val="1"/>
        </dgm:presLayoutVars>
      </dgm:prSet>
      <dgm:spPr/>
    </dgm:pt>
    <dgm:pt modelId="{4FB9C028-EBC0-41A0-8FBB-5AFEB8352C8F}" type="pres">
      <dgm:prSet presAssocID="{4453D545-362B-4096-B4E1-3111B2D7FA63}" presName="invisiNode" presStyleLbl="node1" presStyleIdx="1" presStyleCnt="4"/>
      <dgm:spPr/>
    </dgm:pt>
    <dgm:pt modelId="{D194BEFA-B8FE-43C4-98B7-0205FF79B6C1}" type="pres">
      <dgm:prSet presAssocID="{4453D545-362B-4096-B4E1-3111B2D7FA63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44A20241-99BE-4560-8423-7E7365AE6B01}" type="pres">
      <dgm:prSet presAssocID="{73E4A124-E971-48A8-9FA8-B4BEBA134CAB}" presName="sibTrans" presStyleLbl="sibTrans2D1" presStyleIdx="0" presStyleCnt="0"/>
      <dgm:spPr/>
    </dgm:pt>
    <dgm:pt modelId="{8BB7E887-3C3A-43CA-A1EE-46557E57FEF6}" type="pres">
      <dgm:prSet presAssocID="{C9C5783C-1E39-43B2-8B03-8FE883C8791A}" presName="compNode" presStyleCnt="0"/>
      <dgm:spPr/>
    </dgm:pt>
    <dgm:pt modelId="{0257A2F1-46EC-4E47-A807-EE0EE0136E40}" type="pres">
      <dgm:prSet presAssocID="{C9C5783C-1E39-43B2-8B03-8FE883C8791A}" presName="node" presStyleLbl="node1" presStyleIdx="2" presStyleCnt="4">
        <dgm:presLayoutVars>
          <dgm:bulletEnabled val="1"/>
        </dgm:presLayoutVars>
      </dgm:prSet>
      <dgm:spPr/>
    </dgm:pt>
    <dgm:pt modelId="{EFF4633D-B9E0-4E00-93CF-1514E7B4FE71}" type="pres">
      <dgm:prSet presAssocID="{C9C5783C-1E39-43B2-8B03-8FE883C8791A}" presName="invisiNode" presStyleLbl="node1" presStyleIdx="2" presStyleCnt="4"/>
      <dgm:spPr/>
    </dgm:pt>
    <dgm:pt modelId="{FB8CE419-74F1-4816-94D1-BAD62695ED06}" type="pres">
      <dgm:prSet presAssocID="{C9C5783C-1E39-43B2-8B03-8FE883C8791A}" presName="imagNode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l="-30000" r="-30000"/>
          </a:stretch>
        </a:blipFill>
      </dgm:spPr>
    </dgm:pt>
    <dgm:pt modelId="{5925B8C4-426A-46D6-9E56-56B4291E8576}" type="pres">
      <dgm:prSet presAssocID="{0428725A-C70A-43D3-AC2A-BA31F5AA8B1C}" presName="sibTrans" presStyleLbl="sibTrans2D1" presStyleIdx="0" presStyleCnt="0"/>
      <dgm:spPr/>
    </dgm:pt>
    <dgm:pt modelId="{3B1C6439-11C7-43EB-A2C6-6E57308B6CAA}" type="pres">
      <dgm:prSet presAssocID="{8BF10F1D-374E-4736-9555-F44128E5FCF6}" presName="compNode" presStyleCnt="0"/>
      <dgm:spPr/>
    </dgm:pt>
    <dgm:pt modelId="{4142B2A2-6E21-441B-B43A-426835B14F7B}" type="pres">
      <dgm:prSet presAssocID="{8BF10F1D-374E-4736-9555-F44128E5FCF6}" presName="node" presStyleLbl="node1" presStyleIdx="3" presStyleCnt="4">
        <dgm:presLayoutVars>
          <dgm:bulletEnabled val="1"/>
        </dgm:presLayoutVars>
      </dgm:prSet>
      <dgm:spPr/>
    </dgm:pt>
    <dgm:pt modelId="{3A82ED5D-9FCA-4D4E-9A2D-14F55EA48A1A}" type="pres">
      <dgm:prSet presAssocID="{8BF10F1D-374E-4736-9555-F44128E5FCF6}" presName="invisiNode" presStyleLbl="node1" presStyleIdx="3" presStyleCnt="4"/>
      <dgm:spPr/>
    </dgm:pt>
    <dgm:pt modelId="{82CAA2AD-20C3-44F6-B5C6-86E2BBA4831D}" type="pres">
      <dgm:prSet presAssocID="{8BF10F1D-374E-4736-9555-F44128E5FCF6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</dgm:ptLst>
  <dgm:cxnLst>
    <dgm:cxn modelId="{64888C00-6349-48CA-AFC7-A25ACA8513AF}" type="presOf" srcId="{8BF10F1D-374E-4736-9555-F44128E5FCF6}" destId="{4142B2A2-6E21-441B-B43A-426835B14F7B}" srcOrd="0" destOrd="0" presId="urn:microsoft.com/office/officeart/2005/8/layout/pList2"/>
    <dgm:cxn modelId="{3EB47007-AA81-4220-8DC7-0ED0E9A82461}" type="presOf" srcId="{DCB53802-B418-40F8-8BD1-396D6679E5F2}" destId="{E4C96CEC-BF8D-44D7-BE6D-1FBD6E5F4043}" srcOrd="0" destOrd="0" presId="urn:microsoft.com/office/officeart/2005/8/layout/pList2"/>
    <dgm:cxn modelId="{75F13660-4C9F-464A-B75F-0701C7AF71AE}" type="presOf" srcId="{230BBD19-CE4A-4056-BF57-1ECA69778A70}" destId="{E11A4A99-AA30-40E8-9784-18CB8C5CA134}" srcOrd="0" destOrd="0" presId="urn:microsoft.com/office/officeart/2005/8/layout/pList2"/>
    <dgm:cxn modelId="{91360E4B-1979-4F66-836A-673E92760352}" srcId="{DCB53802-B418-40F8-8BD1-396D6679E5F2}" destId="{C9C5783C-1E39-43B2-8B03-8FE883C8791A}" srcOrd="2" destOrd="0" parTransId="{8495C6FB-EDE0-49FD-8265-15F1D31C3DB8}" sibTransId="{0428725A-C70A-43D3-AC2A-BA31F5AA8B1C}"/>
    <dgm:cxn modelId="{736D5854-D0BD-49A2-9B2F-03BF3BB7292B}" type="presOf" srcId="{4453D545-362B-4096-B4E1-3111B2D7FA63}" destId="{598ED9F2-7BFE-4595-B98D-6A748A367679}" srcOrd="0" destOrd="0" presId="urn:microsoft.com/office/officeart/2005/8/layout/pList2"/>
    <dgm:cxn modelId="{26837955-25CF-4C0C-9557-CAEAF9C065F5}" type="presOf" srcId="{C9C5783C-1E39-43B2-8B03-8FE883C8791A}" destId="{0257A2F1-46EC-4E47-A807-EE0EE0136E40}" srcOrd="0" destOrd="0" presId="urn:microsoft.com/office/officeart/2005/8/layout/pList2"/>
    <dgm:cxn modelId="{6731BB8B-EEEB-4D8A-B7E3-047A88323A86}" srcId="{DCB53802-B418-40F8-8BD1-396D6679E5F2}" destId="{8BF10F1D-374E-4736-9555-F44128E5FCF6}" srcOrd="3" destOrd="0" parTransId="{97ABAF65-A21D-4C07-811D-B35FC7B7F8A1}" sibTransId="{99ED366F-EE5E-4666-AE8B-C9178D85B2E8}"/>
    <dgm:cxn modelId="{F980D690-0ECD-4FAC-976F-F5127515F50B}" srcId="{DCB53802-B418-40F8-8BD1-396D6679E5F2}" destId="{4453D545-362B-4096-B4E1-3111B2D7FA63}" srcOrd="1" destOrd="0" parTransId="{282D5762-772D-4147-9C2C-1DAB4811DF64}" sibTransId="{73E4A124-E971-48A8-9FA8-B4BEBA134CAB}"/>
    <dgm:cxn modelId="{1B7B75AB-0D41-4627-B5A9-F16CA5403947}" type="presOf" srcId="{E2746FEB-3867-4ABD-BA4B-141208AD6098}" destId="{04545712-1209-46A0-8B3C-5ACDE48B7D9C}" srcOrd="0" destOrd="0" presId="urn:microsoft.com/office/officeart/2005/8/layout/pList2"/>
    <dgm:cxn modelId="{C4FC07B0-16AD-4754-9ED1-A2AC0B5377D8}" srcId="{DCB53802-B418-40F8-8BD1-396D6679E5F2}" destId="{230BBD19-CE4A-4056-BF57-1ECA69778A70}" srcOrd="0" destOrd="0" parTransId="{054C3BEA-56BA-40C2-AB11-6CF88370DCEB}" sibTransId="{E2746FEB-3867-4ABD-BA4B-141208AD6098}"/>
    <dgm:cxn modelId="{5E39C3D7-B33D-42D5-B56A-C563F5027439}" type="presOf" srcId="{0428725A-C70A-43D3-AC2A-BA31F5AA8B1C}" destId="{5925B8C4-426A-46D6-9E56-56B4291E8576}" srcOrd="0" destOrd="0" presId="urn:microsoft.com/office/officeart/2005/8/layout/pList2"/>
    <dgm:cxn modelId="{C2040BE1-990B-4568-8B0A-FD9A73B406AA}" type="presOf" srcId="{73E4A124-E971-48A8-9FA8-B4BEBA134CAB}" destId="{44A20241-99BE-4560-8423-7E7365AE6B01}" srcOrd="0" destOrd="0" presId="urn:microsoft.com/office/officeart/2005/8/layout/pList2"/>
    <dgm:cxn modelId="{688D3053-AD88-48D2-940A-9EC8372766BA}" type="presParOf" srcId="{E4C96CEC-BF8D-44D7-BE6D-1FBD6E5F4043}" destId="{ED76C45E-6EBA-47D3-B23A-A939B40BB1D9}" srcOrd="0" destOrd="0" presId="urn:microsoft.com/office/officeart/2005/8/layout/pList2"/>
    <dgm:cxn modelId="{95D1CA24-0314-4969-AE28-A853EA9FB727}" type="presParOf" srcId="{E4C96CEC-BF8D-44D7-BE6D-1FBD6E5F4043}" destId="{0D47F2AE-4CD8-4D15-AE36-05C05E2E0C1A}" srcOrd="1" destOrd="0" presId="urn:microsoft.com/office/officeart/2005/8/layout/pList2"/>
    <dgm:cxn modelId="{241970E1-C466-4E49-98B4-32AA0A5C0E86}" type="presParOf" srcId="{0D47F2AE-4CD8-4D15-AE36-05C05E2E0C1A}" destId="{872136B5-917A-4357-8590-79EBE4B091B2}" srcOrd="0" destOrd="0" presId="urn:microsoft.com/office/officeart/2005/8/layout/pList2"/>
    <dgm:cxn modelId="{3985B734-4FAB-4259-B4B1-76107D68C0D8}" type="presParOf" srcId="{872136B5-917A-4357-8590-79EBE4B091B2}" destId="{E11A4A99-AA30-40E8-9784-18CB8C5CA134}" srcOrd="0" destOrd="0" presId="urn:microsoft.com/office/officeart/2005/8/layout/pList2"/>
    <dgm:cxn modelId="{629DACFD-2A72-48DF-B6D9-7E3F901E898E}" type="presParOf" srcId="{872136B5-917A-4357-8590-79EBE4B091B2}" destId="{A4BD15BD-6CD3-416F-908C-16E56783F40A}" srcOrd="1" destOrd="0" presId="urn:microsoft.com/office/officeart/2005/8/layout/pList2"/>
    <dgm:cxn modelId="{726ADA83-FCB7-4048-89DC-0BAD6BC908EB}" type="presParOf" srcId="{872136B5-917A-4357-8590-79EBE4B091B2}" destId="{F411B415-761A-4699-A678-13D2B5F6508A}" srcOrd="2" destOrd="0" presId="urn:microsoft.com/office/officeart/2005/8/layout/pList2"/>
    <dgm:cxn modelId="{6D4D76F8-239F-4764-8655-558B264D7DD4}" type="presParOf" srcId="{0D47F2AE-4CD8-4D15-AE36-05C05E2E0C1A}" destId="{04545712-1209-46A0-8B3C-5ACDE48B7D9C}" srcOrd="1" destOrd="0" presId="urn:microsoft.com/office/officeart/2005/8/layout/pList2"/>
    <dgm:cxn modelId="{FAA310C4-FCF0-44A2-B8E6-2AED6B83262E}" type="presParOf" srcId="{0D47F2AE-4CD8-4D15-AE36-05C05E2E0C1A}" destId="{09241993-F543-49BB-9015-41E34A5CCA68}" srcOrd="2" destOrd="0" presId="urn:microsoft.com/office/officeart/2005/8/layout/pList2"/>
    <dgm:cxn modelId="{328DAE70-CD6D-4A49-BCDA-77E9C874E538}" type="presParOf" srcId="{09241993-F543-49BB-9015-41E34A5CCA68}" destId="{598ED9F2-7BFE-4595-B98D-6A748A367679}" srcOrd="0" destOrd="0" presId="urn:microsoft.com/office/officeart/2005/8/layout/pList2"/>
    <dgm:cxn modelId="{E6CD9BC5-E922-45BF-9A01-DBAAAA76F36C}" type="presParOf" srcId="{09241993-F543-49BB-9015-41E34A5CCA68}" destId="{4FB9C028-EBC0-41A0-8FBB-5AFEB8352C8F}" srcOrd="1" destOrd="0" presId="urn:microsoft.com/office/officeart/2005/8/layout/pList2"/>
    <dgm:cxn modelId="{729DF947-D035-48EA-A3FD-0D833FC31351}" type="presParOf" srcId="{09241993-F543-49BB-9015-41E34A5CCA68}" destId="{D194BEFA-B8FE-43C4-98B7-0205FF79B6C1}" srcOrd="2" destOrd="0" presId="urn:microsoft.com/office/officeart/2005/8/layout/pList2"/>
    <dgm:cxn modelId="{0156C1F8-C3EF-438A-8EC5-3682381AC7CB}" type="presParOf" srcId="{0D47F2AE-4CD8-4D15-AE36-05C05E2E0C1A}" destId="{44A20241-99BE-4560-8423-7E7365AE6B01}" srcOrd="3" destOrd="0" presId="urn:microsoft.com/office/officeart/2005/8/layout/pList2"/>
    <dgm:cxn modelId="{38FA16D0-C7B3-4264-A3CD-0E19B0447486}" type="presParOf" srcId="{0D47F2AE-4CD8-4D15-AE36-05C05E2E0C1A}" destId="{8BB7E887-3C3A-43CA-A1EE-46557E57FEF6}" srcOrd="4" destOrd="0" presId="urn:microsoft.com/office/officeart/2005/8/layout/pList2"/>
    <dgm:cxn modelId="{FA7C1B81-3A5B-44C5-9784-4E035859B780}" type="presParOf" srcId="{8BB7E887-3C3A-43CA-A1EE-46557E57FEF6}" destId="{0257A2F1-46EC-4E47-A807-EE0EE0136E40}" srcOrd="0" destOrd="0" presId="urn:microsoft.com/office/officeart/2005/8/layout/pList2"/>
    <dgm:cxn modelId="{1558A926-62CB-4B23-A6C2-CEB639D7296C}" type="presParOf" srcId="{8BB7E887-3C3A-43CA-A1EE-46557E57FEF6}" destId="{EFF4633D-B9E0-4E00-93CF-1514E7B4FE71}" srcOrd="1" destOrd="0" presId="urn:microsoft.com/office/officeart/2005/8/layout/pList2"/>
    <dgm:cxn modelId="{40483257-53AA-4ADA-BBD5-89AFCFD57185}" type="presParOf" srcId="{8BB7E887-3C3A-43CA-A1EE-46557E57FEF6}" destId="{FB8CE419-74F1-4816-94D1-BAD62695ED06}" srcOrd="2" destOrd="0" presId="urn:microsoft.com/office/officeart/2005/8/layout/pList2"/>
    <dgm:cxn modelId="{6516E13F-0E17-4300-A445-D6444C47CA48}" type="presParOf" srcId="{0D47F2AE-4CD8-4D15-AE36-05C05E2E0C1A}" destId="{5925B8C4-426A-46D6-9E56-56B4291E8576}" srcOrd="5" destOrd="0" presId="urn:microsoft.com/office/officeart/2005/8/layout/pList2"/>
    <dgm:cxn modelId="{7842EFD4-39F5-48E9-BD6B-7A245ACE46AF}" type="presParOf" srcId="{0D47F2AE-4CD8-4D15-AE36-05C05E2E0C1A}" destId="{3B1C6439-11C7-43EB-A2C6-6E57308B6CAA}" srcOrd="6" destOrd="0" presId="urn:microsoft.com/office/officeart/2005/8/layout/pList2"/>
    <dgm:cxn modelId="{70762974-3D4D-43C4-8BE4-792C0098B224}" type="presParOf" srcId="{3B1C6439-11C7-43EB-A2C6-6E57308B6CAA}" destId="{4142B2A2-6E21-441B-B43A-426835B14F7B}" srcOrd="0" destOrd="0" presId="urn:microsoft.com/office/officeart/2005/8/layout/pList2"/>
    <dgm:cxn modelId="{84C4E24B-0B09-4491-8D49-275EA870394F}" type="presParOf" srcId="{3B1C6439-11C7-43EB-A2C6-6E57308B6CAA}" destId="{3A82ED5D-9FCA-4D4E-9A2D-14F55EA48A1A}" srcOrd="1" destOrd="0" presId="urn:microsoft.com/office/officeart/2005/8/layout/pList2"/>
    <dgm:cxn modelId="{21718637-0695-4D12-B3BC-F326F346F3A3}" type="presParOf" srcId="{3B1C6439-11C7-43EB-A2C6-6E57308B6CAA}" destId="{82CAA2AD-20C3-44F6-B5C6-86E2BBA4831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F3FA24-E9B4-4CAE-A502-155323F9ABDD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88DD8888-32D8-44E5-81E6-419D50F87113}">
      <dgm:prSet phldrT="[Text]"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Wissel nu uit met jouw buurman of buurvrouw en teken of schilder jouw fijn- of niet-fijn antwoorden en hang ze in de klas.</a:t>
          </a:r>
          <a:endParaRPr lang="en-GB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B84873F-2066-44DC-AAE4-6487DB1BFA00}" type="parTrans" cxnId="{579042AD-8850-445C-A9CF-4325EBF618D1}">
      <dgm:prSet/>
      <dgm:spPr/>
      <dgm:t>
        <a:bodyPr/>
        <a:lstStyle/>
        <a:p>
          <a:endParaRPr lang="en-GB"/>
        </a:p>
      </dgm:t>
    </dgm:pt>
    <dgm:pt modelId="{E1206700-6CDC-4F3E-B1C3-080F1499AF21}" type="sibTrans" cxnId="{579042AD-8850-445C-A9CF-4325EBF618D1}">
      <dgm:prSet/>
      <dgm:spPr/>
      <dgm:t>
        <a:bodyPr/>
        <a:lstStyle/>
        <a:p>
          <a:endParaRPr lang="en-GB"/>
        </a:p>
      </dgm:t>
    </dgm:pt>
    <dgm:pt modelId="{B7081973-C950-49D2-B840-9085128B71B3}">
      <dgm:prSet phldrT="[Text]"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Gallery-walk. Je loopt langs de tekeningen of schilderijen waar fijn of juist niet-fijn op staat.  </a:t>
          </a:r>
          <a:endParaRPr lang="en-GB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9AC14C2-653F-418E-8957-27AE642923EE}" type="parTrans" cxnId="{34FCA662-07A0-4E83-9A89-3E4F953F6331}">
      <dgm:prSet/>
      <dgm:spPr/>
      <dgm:t>
        <a:bodyPr/>
        <a:lstStyle/>
        <a:p>
          <a:endParaRPr lang="en-GB"/>
        </a:p>
      </dgm:t>
    </dgm:pt>
    <dgm:pt modelId="{DB686F21-DCAB-4E2F-85E1-03B87D882F5E}" type="sibTrans" cxnId="{34FCA662-07A0-4E83-9A89-3E4F953F6331}">
      <dgm:prSet/>
      <dgm:spPr/>
      <dgm:t>
        <a:bodyPr/>
        <a:lstStyle/>
        <a:p>
          <a:endParaRPr lang="en-GB"/>
        </a:p>
      </dgm:t>
    </dgm:pt>
    <dgm:pt modelId="{4DCEC994-2EBC-4745-9DAF-BC023628CC41}">
      <dgm:prSet phldrT="[Text]"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Gebruik deze activiteit vast als onderdeel van jullie onderzoeksproject (Design Thinking Methode)</a:t>
          </a:r>
          <a:endParaRPr lang="en-GB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342341-CF52-471B-8C47-5CA3CCD46BBF}" type="parTrans" cxnId="{B7C84263-277E-4163-B72B-91C532E9D1CE}">
      <dgm:prSet/>
      <dgm:spPr/>
      <dgm:t>
        <a:bodyPr/>
        <a:lstStyle/>
        <a:p>
          <a:endParaRPr lang="en-GB"/>
        </a:p>
      </dgm:t>
    </dgm:pt>
    <dgm:pt modelId="{C3021E53-5AAE-490D-BB43-BA422159C374}" type="sibTrans" cxnId="{B7C84263-277E-4163-B72B-91C532E9D1CE}">
      <dgm:prSet/>
      <dgm:spPr/>
      <dgm:t>
        <a:bodyPr/>
        <a:lstStyle/>
        <a:p>
          <a:endParaRPr lang="en-GB"/>
        </a:p>
      </dgm:t>
    </dgm:pt>
    <dgm:pt modelId="{4775A65B-1CD4-4A3B-9E85-E9E3B5FD1D6E}" type="pres">
      <dgm:prSet presAssocID="{15F3FA24-E9B4-4CAE-A502-155323F9ABDD}" presName="linearFlow" presStyleCnt="0">
        <dgm:presLayoutVars>
          <dgm:resizeHandles val="exact"/>
        </dgm:presLayoutVars>
      </dgm:prSet>
      <dgm:spPr/>
    </dgm:pt>
    <dgm:pt modelId="{65F009F6-09B7-48E8-9837-7703427EC181}" type="pres">
      <dgm:prSet presAssocID="{88DD8888-32D8-44E5-81E6-419D50F87113}" presName="node" presStyleLbl="node1" presStyleIdx="0" presStyleCnt="3" custScaleX="238080">
        <dgm:presLayoutVars>
          <dgm:bulletEnabled val="1"/>
        </dgm:presLayoutVars>
      </dgm:prSet>
      <dgm:spPr/>
    </dgm:pt>
    <dgm:pt modelId="{F4F73840-DC73-4297-972E-1968A2A3C8CC}" type="pres">
      <dgm:prSet presAssocID="{E1206700-6CDC-4F3E-B1C3-080F1499AF21}" presName="sibTrans" presStyleLbl="sibTrans2D1" presStyleIdx="0" presStyleCnt="2"/>
      <dgm:spPr/>
    </dgm:pt>
    <dgm:pt modelId="{2317CF94-1C34-4FC0-B415-E05E48A91884}" type="pres">
      <dgm:prSet presAssocID="{E1206700-6CDC-4F3E-B1C3-080F1499AF21}" presName="connectorText" presStyleLbl="sibTrans2D1" presStyleIdx="0" presStyleCnt="2"/>
      <dgm:spPr/>
    </dgm:pt>
    <dgm:pt modelId="{DCBA2B89-535B-4C5F-BC24-1541C160BEB0}" type="pres">
      <dgm:prSet presAssocID="{B7081973-C950-49D2-B840-9085128B71B3}" presName="node" presStyleLbl="node1" presStyleIdx="1" presStyleCnt="3" custScaleX="239683">
        <dgm:presLayoutVars>
          <dgm:bulletEnabled val="1"/>
        </dgm:presLayoutVars>
      </dgm:prSet>
      <dgm:spPr/>
    </dgm:pt>
    <dgm:pt modelId="{B18B3A66-C3F5-41B8-8C5B-49225D7B061F}" type="pres">
      <dgm:prSet presAssocID="{DB686F21-DCAB-4E2F-85E1-03B87D882F5E}" presName="sibTrans" presStyleLbl="sibTrans2D1" presStyleIdx="1" presStyleCnt="2"/>
      <dgm:spPr/>
    </dgm:pt>
    <dgm:pt modelId="{2617E1AF-4649-4675-882A-BC8C1C128555}" type="pres">
      <dgm:prSet presAssocID="{DB686F21-DCAB-4E2F-85E1-03B87D882F5E}" presName="connectorText" presStyleLbl="sibTrans2D1" presStyleIdx="1" presStyleCnt="2"/>
      <dgm:spPr/>
    </dgm:pt>
    <dgm:pt modelId="{C603CE43-3A91-4348-9B07-381D2AC8DB7F}" type="pres">
      <dgm:prSet presAssocID="{4DCEC994-2EBC-4745-9DAF-BC023628CC41}" presName="node" presStyleLbl="node1" presStyleIdx="2" presStyleCnt="3" custScaleX="238881">
        <dgm:presLayoutVars>
          <dgm:bulletEnabled val="1"/>
        </dgm:presLayoutVars>
      </dgm:prSet>
      <dgm:spPr/>
    </dgm:pt>
  </dgm:ptLst>
  <dgm:cxnLst>
    <dgm:cxn modelId="{11BB7E00-4108-485E-97B0-BE9618B273D5}" type="presOf" srcId="{B7081973-C950-49D2-B840-9085128B71B3}" destId="{DCBA2B89-535B-4C5F-BC24-1541C160BEB0}" srcOrd="0" destOrd="0" presId="urn:microsoft.com/office/officeart/2005/8/layout/process2"/>
    <dgm:cxn modelId="{3384A71F-F624-4663-8F82-75C1ED692BB5}" type="presOf" srcId="{DB686F21-DCAB-4E2F-85E1-03B87D882F5E}" destId="{B18B3A66-C3F5-41B8-8C5B-49225D7B061F}" srcOrd="0" destOrd="0" presId="urn:microsoft.com/office/officeart/2005/8/layout/process2"/>
    <dgm:cxn modelId="{EDEEC335-B527-4556-9D17-1BA6ACEFEB7D}" type="presOf" srcId="{E1206700-6CDC-4F3E-B1C3-080F1499AF21}" destId="{2317CF94-1C34-4FC0-B415-E05E48A91884}" srcOrd="1" destOrd="0" presId="urn:microsoft.com/office/officeart/2005/8/layout/process2"/>
    <dgm:cxn modelId="{34FCA662-07A0-4E83-9A89-3E4F953F6331}" srcId="{15F3FA24-E9B4-4CAE-A502-155323F9ABDD}" destId="{B7081973-C950-49D2-B840-9085128B71B3}" srcOrd="1" destOrd="0" parTransId="{09AC14C2-653F-418E-8957-27AE642923EE}" sibTransId="{DB686F21-DCAB-4E2F-85E1-03B87D882F5E}"/>
    <dgm:cxn modelId="{B7C84263-277E-4163-B72B-91C532E9D1CE}" srcId="{15F3FA24-E9B4-4CAE-A502-155323F9ABDD}" destId="{4DCEC994-2EBC-4745-9DAF-BC023628CC41}" srcOrd="2" destOrd="0" parTransId="{BB342341-CF52-471B-8C47-5CA3CCD46BBF}" sibTransId="{C3021E53-5AAE-490D-BB43-BA422159C374}"/>
    <dgm:cxn modelId="{99FE2567-FDF3-402B-86D5-DEC71021C62D}" type="presOf" srcId="{88DD8888-32D8-44E5-81E6-419D50F87113}" destId="{65F009F6-09B7-48E8-9837-7703427EC181}" srcOrd="0" destOrd="0" presId="urn:microsoft.com/office/officeart/2005/8/layout/process2"/>
    <dgm:cxn modelId="{579042AD-8850-445C-A9CF-4325EBF618D1}" srcId="{15F3FA24-E9B4-4CAE-A502-155323F9ABDD}" destId="{88DD8888-32D8-44E5-81E6-419D50F87113}" srcOrd="0" destOrd="0" parTransId="{6B84873F-2066-44DC-AAE4-6487DB1BFA00}" sibTransId="{E1206700-6CDC-4F3E-B1C3-080F1499AF21}"/>
    <dgm:cxn modelId="{545868B6-874B-4E49-86FA-85C1261996FC}" type="presOf" srcId="{DB686F21-DCAB-4E2F-85E1-03B87D882F5E}" destId="{2617E1AF-4649-4675-882A-BC8C1C128555}" srcOrd="1" destOrd="0" presId="urn:microsoft.com/office/officeart/2005/8/layout/process2"/>
    <dgm:cxn modelId="{0B1CE4BB-CE97-403A-A261-515873C277C3}" type="presOf" srcId="{E1206700-6CDC-4F3E-B1C3-080F1499AF21}" destId="{F4F73840-DC73-4297-972E-1968A2A3C8CC}" srcOrd="0" destOrd="0" presId="urn:microsoft.com/office/officeart/2005/8/layout/process2"/>
    <dgm:cxn modelId="{15FAA0C7-E180-4C23-A1C1-C213530BC68C}" type="presOf" srcId="{15F3FA24-E9B4-4CAE-A502-155323F9ABDD}" destId="{4775A65B-1CD4-4A3B-9E85-E9E3B5FD1D6E}" srcOrd="0" destOrd="0" presId="urn:microsoft.com/office/officeart/2005/8/layout/process2"/>
    <dgm:cxn modelId="{ADF5CCCA-7263-4C98-8521-EED6DD935647}" type="presOf" srcId="{4DCEC994-2EBC-4745-9DAF-BC023628CC41}" destId="{C603CE43-3A91-4348-9B07-381D2AC8DB7F}" srcOrd="0" destOrd="0" presId="urn:microsoft.com/office/officeart/2005/8/layout/process2"/>
    <dgm:cxn modelId="{DCD67F55-DF3A-49F0-92D3-49E269DCD17A}" type="presParOf" srcId="{4775A65B-1CD4-4A3B-9E85-E9E3B5FD1D6E}" destId="{65F009F6-09B7-48E8-9837-7703427EC181}" srcOrd="0" destOrd="0" presId="urn:microsoft.com/office/officeart/2005/8/layout/process2"/>
    <dgm:cxn modelId="{349198C7-8C3F-458B-BBC1-16DB44BCF16E}" type="presParOf" srcId="{4775A65B-1CD4-4A3B-9E85-E9E3B5FD1D6E}" destId="{F4F73840-DC73-4297-972E-1968A2A3C8CC}" srcOrd="1" destOrd="0" presId="urn:microsoft.com/office/officeart/2005/8/layout/process2"/>
    <dgm:cxn modelId="{2000FC7A-FF0A-4CB9-AA49-48196CF7610F}" type="presParOf" srcId="{F4F73840-DC73-4297-972E-1968A2A3C8CC}" destId="{2317CF94-1C34-4FC0-B415-E05E48A91884}" srcOrd="0" destOrd="0" presId="urn:microsoft.com/office/officeart/2005/8/layout/process2"/>
    <dgm:cxn modelId="{589D2D84-4AD4-479B-B401-EF269AC9F93B}" type="presParOf" srcId="{4775A65B-1CD4-4A3B-9E85-E9E3B5FD1D6E}" destId="{DCBA2B89-535B-4C5F-BC24-1541C160BEB0}" srcOrd="2" destOrd="0" presId="urn:microsoft.com/office/officeart/2005/8/layout/process2"/>
    <dgm:cxn modelId="{4E8B88B9-C83A-47E4-B20D-236F1024031C}" type="presParOf" srcId="{4775A65B-1CD4-4A3B-9E85-E9E3B5FD1D6E}" destId="{B18B3A66-C3F5-41B8-8C5B-49225D7B061F}" srcOrd="3" destOrd="0" presId="urn:microsoft.com/office/officeart/2005/8/layout/process2"/>
    <dgm:cxn modelId="{3CD28C7F-1C67-46E8-8AB2-4441631D6352}" type="presParOf" srcId="{B18B3A66-C3F5-41B8-8C5B-49225D7B061F}" destId="{2617E1AF-4649-4675-882A-BC8C1C128555}" srcOrd="0" destOrd="0" presId="urn:microsoft.com/office/officeart/2005/8/layout/process2"/>
    <dgm:cxn modelId="{DF249834-3138-46E8-9F6A-B36795FE90E1}" type="presParOf" srcId="{4775A65B-1CD4-4A3B-9E85-E9E3B5FD1D6E}" destId="{C603CE43-3A91-4348-9B07-381D2AC8DB7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F3FA24-E9B4-4CAE-A502-155323F9ABDD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88DD8888-32D8-44E5-81E6-419D50F87113}">
      <dgm:prSet phldrT="[Text]"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Over welk gedeelte van de natuur wil je iets vertellen? Dat mag in jouw eigen taal.</a:t>
          </a:r>
          <a:endParaRPr lang="en-GB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B84873F-2066-44DC-AAE4-6487DB1BFA00}" type="parTrans" cxnId="{579042AD-8850-445C-A9CF-4325EBF618D1}">
      <dgm:prSet/>
      <dgm:spPr/>
      <dgm:t>
        <a:bodyPr/>
        <a:lstStyle/>
        <a:p>
          <a:endParaRPr lang="en-GB"/>
        </a:p>
      </dgm:t>
    </dgm:pt>
    <dgm:pt modelId="{E1206700-6CDC-4F3E-B1C3-080F1499AF21}" type="sibTrans" cxnId="{579042AD-8850-445C-A9CF-4325EBF618D1}">
      <dgm:prSet/>
      <dgm:spPr/>
      <dgm:t>
        <a:bodyPr/>
        <a:lstStyle/>
        <a:p>
          <a:endParaRPr lang="en-GB"/>
        </a:p>
      </dgm:t>
    </dgm:pt>
    <dgm:pt modelId="{B7081973-C950-49D2-B840-9085128B71B3}">
      <dgm:prSet phldrT="[Text]"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Wat vind je juist fijn aan de natuur van Bonaire? Waar word je blij van?</a:t>
          </a:r>
          <a:endParaRPr lang="en-GB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9AC14C2-653F-418E-8957-27AE642923EE}" type="parTrans" cxnId="{34FCA662-07A0-4E83-9A89-3E4F953F6331}">
      <dgm:prSet/>
      <dgm:spPr/>
      <dgm:t>
        <a:bodyPr/>
        <a:lstStyle/>
        <a:p>
          <a:endParaRPr lang="en-GB"/>
        </a:p>
      </dgm:t>
    </dgm:pt>
    <dgm:pt modelId="{DB686F21-DCAB-4E2F-85E1-03B87D882F5E}" type="sibTrans" cxnId="{34FCA662-07A0-4E83-9A89-3E4F953F6331}">
      <dgm:prSet/>
      <dgm:spPr/>
      <dgm:t>
        <a:bodyPr/>
        <a:lstStyle/>
        <a:p>
          <a:endParaRPr lang="en-GB"/>
        </a:p>
      </dgm:t>
    </dgm:pt>
    <dgm:pt modelId="{4DCEC994-2EBC-4745-9DAF-BC023628CC41}">
      <dgm:prSet phldrT="[Text]"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Wat vind je juist niet fijn aan de natuur op Bonaire (waar lig je misschien van wakker?)</a:t>
          </a:r>
          <a:endParaRPr lang="en-GB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342341-CF52-471B-8C47-5CA3CCD46BBF}" type="parTrans" cxnId="{B7C84263-277E-4163-B72B-91C532E9D1CE}">
      <dgm:prSet/>
      <dgm:spPr/>
      <dgm:t>
        <a:bodyPr/>
        <a:lstStyle/>
        <a:p>
          <a:endParaRPr lang="en-GB"/>
        </a:p>
      </dgm:t>
    </dgm:pt>
    <dgm:pt modelId="{C3021E53-5AAE-490D-BB43-BA422159C374}" type="sibTrans" cxnId="{B7C84263-277E-4163-B72B-91C532E9D1CE}">
      <dgm:prSet/>
      <dgm:spPr/>
      <dgm:t>
        <a:bodyPr/>
        <a:lstStyle/>
        <a:p>
          <a:endParaRPr lang="en-GB"/>
        </a:p>
      </dgm:t>
    </dgm:pt>
    <dgm:pt modelId="{4775A65B-1CD4-4A3B-9E85-E9E3B5FD1D6E}" type="pres">
      <dgm:prSet presAssocID="{15F3FA24-E9B4-4CAE-A502-155323F9ABDD}" presName="linearFlow" presStyleCnt="0">
        <dgm:presLayoutVars>
          <dgm:resizeHandles val="exact"/>
        </dgm:presLayoutVars>
      </dgm:prSet>
      <dgm:spPr/>
    </dgm:pt>
    <dgm:pt modelId="{65F009F6-09B7-48E8-9837-7703427EC181}" type="pres">
      <dgm:prSet presAssocID="{88DD8888-32D8-44E5-81E6-419D50F87113}" presName="node" presStyleLbl="node1" presStyleIdx="0" presStyleCnt="3" custScaleX="217904">
        <dgm:presLayoutVars>
          <dgm:bulletEnabled val="1"/>
        </dgm:presLayoutVars>
      </dgm:prSet>
      <dgm:spPr/>
    </dgm:pt>
    <dgm:pt modelId="{F4F73840-DC73-4297-972E-1968A2A3C8CC}" type="pres">
      <dgm:prSet presAssocID="{E1206700-6CDC-4F3E-B1C3-080F1499AF21}" presName="sibTrans" presStyleLbl="sibTrans2D1" presStyleIdx="0" presStyleCnt="2"/>
      <dgm:spPr/>
    </dgm:pt>
    <dgm:pt modelId="{2317CF94-1C34-4FC0-B415-E05E48A91884}" type="pres">
      <dgm:prSet presAssocID="{E1206700-6CDC-4F3E-B1C3-080F1499AF21}" presName="connectorText" presStyleLbl="sibTrans2D1" presStyleIdx="0" presStyleCnt="2"/>
      <dgm:spPr/>
    </dgm:pt>
    <dgm:pt modelId="{DCBA2B89-535B-4C5F-BC24-1541C160BEB0}" type="pres">
      <dgm:prSet presAssocID="{B7081973-C950-49D2-B840-9085128B71B3}" presName="node" presStyleLbl="node1" presStyleIdx="1" presStyleCnt="3" custScaleX="220309">
        <dgm:presLayoutVars>
          <dgm:bulletEnabled val="1"/>
        </dgm:presLayoutVars>
      </dgm:prSet>
      <dgm:spPr/>
    </dgm:pt>
    <dgm:pt modelId="{B18B3A66-C3F5-41B8-8C5B-49225D7B061F}" type="pres">
      <dgm:prSet presAssocID="{DB686F21-DCAB-4E2F-85E1-03B87D882F5E}" presName="sibTrans" presStyleLbl="sibTrans2D1" presStyleIdx="1" presStyleCnt="2"/>
      <dgm:spPr/>
    </dgm:pt>
    <dgm:pt modelId="{2617E1AF-4649-4675-882A-BC8C1C128555}" type="pres">
      <dgm:prSet presAssocID="{DB686F21-DCAB-4E2F-85E1-03B87D882F5E}" presName="connectorText" presStyleLbl="sibTrans2D1" presStyleIdx="1" presStyleCnt="2"/>
      <dgm:spPr/>
    </dgm:pt>
    <dgm:pt modelId="{C603CE43-3A91-4348-9B07-381D2AC8DB7F}" type="pres">
      <dgm:prSet presAssocID="{4DCEC994-2EBC-4745-9DAF-BC023628CC41}" presName="node" presStyleLbl="node1" presStyleIdx="2" presStyleCnt="3" custScaleX="222115">
        <dgm:presLayoutVars>
          <dgm:bulletEnabled val="1"/>
        </dgm:presLayoutVars>
      </dgm:prSet>
      <dgm:spPr/>
    </dgm:pt>
  </dgm:ptLst>
  <dgm:cxnLst>
    <dgm:cxn modelId="{11BB7E00-4108-485E-97B0-BE9618B273D5}" type="presOf" srcId="{B7081973-C950-49D2-B840-9085128B71B3}" destId="{DCBA2B89-535B-4C5F-BC24-1541C160BEB0}" srcOrd="0" destOrd="0" presId="urn:microsoft.com/office/officeart/2005/8/layout/process2"/>
    <dgm:cxn modelId="{3384A71F-F624-4663-8F82-75C1ED692BB5}" type="presOf" srcId="{DB686F21-DCAB-4E2F-85E1-03B87D882F5E}" destId="{B18B3A66-C3F5-41B8-8C5B-49225D7B061F}" srcOrd="0" destOrd="0" presId="urn:microsoft.com/office/officeart/2005/8/layout/process2"/>
    <dgm:cxn modelId="{EDEEC335-B527-4556-9D17-1BA6ACEFEB7D}" type="presOf" srcId="{E1206700-6CDC-4F3E-B1C3-080F1499AF21}" destId="{2317CF94-1C34-4FC0-B415-E05E48A91884}" srcOrd="1" destOrd="0" presId="urn:microsoft.com/office/officeart/2005/8/layout/process2"/>
    <dgm:cxn modelId="{34FCA662-07A0-4E83-9A89-3E4F953F6331}" srcId="{15F3FA24-E9B4-4CAE-A502-155323F9ABDD}" destId="{B7081973-C950-49D2-B840-9085128B71B3}" srcOrd="1" destOrd="0" parTransId="{09AC14C2-653F-418E-8957-27AE642923EE}" sibTransId="{DB686F21-DCAB-4E2F-85E1-03B87D882F5E}"/>
    <dgm:cxn modelId="{B7C84263-277E-4163-B72B-91C532E9D1CE}" srcId="{15F3FA24-E9B4-4CAE-A502-155323F9ABDD}" destId="{4DCEC994-2EBC-4745-9DAF-BC023628CC41}" srcOrd="2" destOrd="0" parTransId="{BB342341-CF52-471B-8C47-5CA3CCD46BBF}" sibTransId="{C3021E53-5AAE-490D-BB43-BA422159C374}"/>
    <dgm:cxn modelId="{99FE2567-FDF3-402B-86D5-DEC71021C62D}" type="presOf" srcId="{88DD8888-32D8-44E5-81E6-419D50F87113}" destId="{65F009F6-09B7-48E8-9837-7703427EC181}" srcOrd="0" destOrd="0" presId="urn:microsoft.com/office/officeart/2005/8/layout/process2"/>
    <dgm:cxn modelId="{579042AD-8850-445C-A9CF-4325EBF618D1}" srcId="{15F3FA24-E9B4-4CAE-A502-155323F9ABDD}" destId="{88DD8888-32D8-44E5-81E6-419D50F87113}" srcOrd="0" destOrd="0" parTransId="{6B84873F-2066-44DC-AAE4-6487DB1BFA00}" sibTransId="{E1206700-6CDC-4F3E-B1C3-080F1499AF21}"/>
    <dgm:cxn modelId="{545868B6-874B-4E49-86FA-85C1261996FC}" type="presOf" srcId="{DB686F21-DCAB-4E2F-85E1-03B87D882F5E}" destId="{2617E1AF-4649-4675-882A-BC8C1C128555}" srcOrd="1" destOrd="0" presId="urn:microsoft.com/office/officeart/2005/8/layout/process2"/>
    <dgm:cxn modelId="{0B1CE4BB-CE97-403A-A261-515873C277C3}" type="presOf" srcId="{E1206700-6CDC-4F3E-B1C3-080F1499AF21}" destId="{F4F73840-DC73-4297-972E-1968A2A3C8CC}" srcOrd="0" destOrd="0" presId="urn:microsoft.com/office/officeart/2005/8/layout/process2"/>
    <dgm:cxn modelId="{15FAA0C7-E180-4C23-A1C1-C213530BC68C}" type="presOf" srcId="{15F3FA24-E9B4-4CAE-A502-155323F9ABDD}" destId="{4775A65B-1CD4-4A3B-9E85-E9E3B5FD1D6E}" srcOrd="0" destOrd="0" presId="urn:microsoft.com/office/officeart/2005/8/layout/process2"/>
    <dgm:cxn modelId="{ADF5CCCA-7263-4C98-8521-EED6DD935647}" type="presOf" srcId="{4DCEC994-2EBC-4745-9DAF-BC023628CC41}" destId="{C603CE43-3A91-4348-9B07-381D2AC8DB7F}" srcOrd="0" destOrd="0" presId="urn:microsoft.com/office/officeart/2005/8/layout/process2"/>
    <dgm:cxn modelId="{DCD67F55-DF3A-49F0-92D3-49E269DCD17A}" type="presParOf" srcId="{4775A65B-1CD4-4A3B-9E85-E9E3B5FD1D6E}" destId="{65F009F6-09B7-48E8-9837-7703427EC181}" srcOrd="0" destOrd="0" presId="urn:microsoft.com/office/officeart/2005/8/layout/process2"/>
    <dgm:cxn modelId="{349198C7-8C3F-458B-BBC1-16DB44BCF16E}" type="presParOf" srcId="{4775A65B-1CD4-4A3B-9E85-E9E3B5FD1D6E}" destId="{F4F73840-DC73-4297-972E-1968A2A3C8CC}" srcOrd="1" destOrd="0" presId="urn:microsoft.com/office/officeart/2005/8/layout/process2"/>
    <dgm:cxn modelId="{2000FC7A-FF0A-4CB9-AA49-48196CF7610F}" type="presParOf" srcId="{F4F73840-DC73-4297-972E-1968A2A3C8CC}" destId="{2317CF94-1C34-4FC0-B415-E05E48A91884}" srcOrd="0" destOrd="0" presId="urn:microsoft.com/office/officeart/2005/8/layout/process2"/>
    <dgm:cxn modelId="{589D2D84-4AD4-479B-B401-EF269AC9F93B}" type="presParOf" srcId="{4775A65B-1CD4-4A3B-9E85-E9E3B5FD1D6E}" destId="{DCBA2B89-535B-4C5F-BC24-1541C160BEB0}" srcOrd="2" destOrd="0" presId="urn:microsoft.com/office/officeart/2005/8/layout/process2"/>
    <dgm:cxn modelId="{4E8B88B9-C83A-47E4-B20D-236F1024031C}" type="presParOf" srcId="{4775A65B-1CD4-4A3B-9E85-E9E3B5FD1D6E}" destId="{B18B3A66-C3F5-41B8-8C5B-49225D7B061F}" srcOrd="3" destOrd="0" presId="urn:microsoft.com/office/officeart/2005/8/layout/process2"/>
    <dgm:cxn modelId="{3CD28C7F-1C67-46E8-8AB2-4441631D6352}" type="presParOf" srcId="{B18B3A66-C3F5-41B8-8C5B-49225D7B061F}" destId="{2617E1AF-4649-4675-882A-BC8C1C128555}" srcOrd="0" destOrd="0" presId="urn:microsoft.com/office/officeart/2005/8/layout/process2"/>
    <dgm:cxn modelId="{DF249834-3138-46E8-9F6A-B36795FE90E1}" type="presParOf" srcId="{4775A65B-1CD4-4A3B-9E85-E9E3B5FD1D6E}" destId="{C603CE43-3A91-4348-9B07-381D2AC8DB7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D95D80-5F9A-405F-9D18-13FB5A55B1B2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E922495-D9A7-4E8F-BE5B-50F36AC9DA40}">
      <dgm:prSet phldrT="[Text]" custT="1"/>
      <dgm:spPr/>
      <dgm:t>
        <a:bodyPr/>
        <a:lstStyle/>
        <a:p>
          <a:r>
            <a:rPr lang="nl-N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nl-NL" sz="900" b="1" dirty="0"/>
            <a:t>. </a:t>
          </a:r>
          <a:r>
            <a:rPr lang="nl-N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Wie is voor jullie een superheld </a:t>
          </a:r>
          <a:r>
            <a:rPr lang="nl-N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voor de natuur op Bonaire? </a:t>
          </a:r>
          <a:endParaRPr lang="en-GB" sz="1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CBF69DE-F6C0-416B-8082-818EC7B1FECE}" type="parTrans" cxnId="{698E4967-17E6-45FF-8E40-14F59C98FBD6}">
      <dgm:prSet/>
      <dgm:spPr/>
      <dgm:t>
        <a:bodyPr/>
        <a:lstStyle/>
        <a:p>
          <a:endParaRPr lang="en-GB"/>
        </a:p>
      </dgm:t>
    </dgm:pt>
    <dgm:pt modelId="{8EE501CA-D65D-4BC7-A357-4047D272C508}" type="sibTrans" cxnId="{698E4967-17E6-45FF-8E40-14F59C98FBD6}">
      <dgm:prSet/>
      <dgm:spPr/>
      <dgm:t>
        <a:bodyPr/>
        <a:lstStyle/>
        <a:p>
          <a:endParaRPr lang="en-GB"/>
        </a:p>
      </dgm:t>
    </dgm:pt>
    <dgm:pt modelId="{2A87D60D-6FDD-49CA-B3A0-8796B06CD598}">
      <dgm:prSet phldrT="[Text]" custT="1"/>
      <dgm:spPr/>
      <dgm:t>
        <a:bodyPr/>
        <a:lstStyle/>
        <a:p>
          <a:r>
            <a:rPr lang="nl-N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Schrijf op wat deze superheld tot superheld maakt. </a:t>
          </a:r>
          <a:r>
            <a:rPr lang="nl-NL" sz="1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Dat mag in jouw eigen taal. </a:t>
          </a:r>
          <a:endParaRPr lang="en-GB" sz="14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C4A744A-0345-402F-A5F2-1FB36FCC1794}" type="parTrans" cxnId="{7B290BE7-3BE9-48F2-A4EE-F6D477DE7650}">
      <dgm:prSet/>
      <dgm:spPr/>
      <dgm:t>
        <a:bodyPr/>
        <a:lstStyle/>
        <a:p>
          <a:endParaRPr lang="en-GB"/>
        </a:p>
      </dgm:t>
    </dgm:pt>
    <dgm:pt modelId="{FD18C4C3-5091-4F23-AAC2-D88B2D888DC0}" type="sibTrans" cxnId="{7B290BE7-3BE9-48F2-A4EE-F6D477DE7650}">
      <dgm:prSet/>
      <dgm:spPr/>
      <dgm:t>
        <a:bodyPr/>
        <a:lstStyle/>
        <a:p>
          <a:endParaRPr lang="en-GB"/>
        </a:p>
      </dgm:t>
    </dgm:pt>
    <dgm:pt modelId="{74DF339A-B701-4917-8680-88C8CDBFF3E9}">
      <dgm:prSet phldrT="[Text]" custT="1"/>
      <dgm:spPr/>
      <dgm:t>
        <a:bodyPr/>
        <a:lstStyle/>
        <a:p>
          <a:r>
            <a:rPr lang="nl-N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Kruip in de huid van de superheld! </a:t>
          </a:r>
          <a:r>
            <a:rPr lang="nl-N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Wat is er allemaal mogelijk voor deze held?  </a:t>
          </a:r>
          <a:endParaRPr lang="en-GB" sz="1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9C50004-0432-4E84-9722-F631F44B3F19}" type="parTrans" cxnId="{468FBF6E-A27E-4DBF-9182-5741D0813008}">
      <dgm:prSet/>
      <dgm:spPr/>
      <dgm:t>
        <a:bodyPr/>
        <a:lstStyle/>
        <a:p>
          <a:endParaRPr lang="en-GB"/>
        </a:p>
      </dgm:t>
    </dgm:pt>
    <dgm:pt modelId="{2C493E76-E309-4954-9EC8-8EAB42397043}" type="sibTrans" cxnId="{468FBF6E-A27E-4DBF-9182-5741D0813008}">
      <dgm:prSet/>
      <dgm:spPr/>
      <dgm:t>
        <a:bodyPr/>
        <a:lstStyle/>
        <a:p>
          <a:endParaRPr lang="en-GB"/>
        </a:p>
      </dgm:t>
    </dgm:pt>
    <dgm:pt modelId="{FC1F6DB2-B451-46C2-8297-783D98AEFE2C}" type="pres">
      <dgm:prSet presAssocID="{CAD95D80-5F9A-405F-9D18-13FB5A55B1B2}" presName="linear" presStyleCnt="0">
        <dgm:presLayoutVars>
          <dgm:dir/>
          <dgm:animLvl val="lvl"/>
          <dgm:resizeHandles val="exact"/>
        </dgm:presLayoutVars>
      </dgm:prSet>
      <dgm:spPr/>
    </dgm:pt>
    <dgm:pt modelId="{20114324-9E5A-4641-9BAA-519AF08F42C6}" type="pres">
      <dgm:prSet presAssocID="{BE922495-D9A7-4E8F-BE5B-50F36AC9DA40}" presName="parentLin" presStyleCnt="0"/>
      <dgm:spPr/>
    </dgm:pt>
    <dgm:pt modelId="{7F5154B2-1792-424E-872E-9C32E310944D}" type="pres">
      <dgm:prSet presAssocID="{BE922495-D9A7-4E8F-BE5B-50F36AC9DA40}" presName="parentLeftMargin" presStyleLbl="node1" presStyleIdx="0" presStyleCnt="3"/>
      <dgm:spPr/>
    </dgm:pt>
    <dgm:pt modelId="{64B1D945-55E6-461A-B5D2-AB5CDD0484DF}" type="pres">
      <dgm:prSet presAssocID="{BE922495-D9A7-4E8F-BE5B-50F36AC9DA4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F234B6-001F-43AD-B0DE-4C7552BC5641}" type="pres">
      <dgm:prSet presAssocID="{BE922495-D9A7-4E8F-BE5B-50F36AC9DA40}" presName="negativeSpace" presStyleCnt="0"/>
      <dgm:spPr/>
    </dgm:pt>
    <dgm:pt modelId="{9A784795-94F5-488C-ABA1-C449772E960C}" type="pres">
      <dgm:prSet presAssocID="{BE922495-D9A7-4E8F-BE5B-50F36AC9DA40}" presName="childText" presStyleLbl="conFgAcc1" presStyleIdx="0" presStyleCnt="3">
        <dgm:presLayoutVars>
          <dgm:bulletEnabled val="1"/>
        </dgm:presLayoutVars>
      </dgm:prSet>
      <dgm:spPr/>
    </dgm:pt>
    <dgm:pt modelId="{FEE9AF1E-C076-4C7E-A042-1A04BD373022}" type="pres">
      <dgm:prSet presAssocID="{8EE501CA-D65D-4BC7-A357-4047D272C508}" presName="spaceBetweenRectangles" presStyleCnt="0"/>
      <dgm:spPr/>
    </dgm:pt>
    <dgm:pt modelId="{04CC02E7-3AB8-45D5-AB48-32356E247F78}" type="pres">
      <dgm:prSet presAssocID="{2A87D60D-6FDD-49CA-B3A0-8796B06CD598}" presName="parentLin" presStyleCnt="0"/>
      <dgm:spPr/>
    </dgm:pt>
    <dgm:pt modelId="{E8AD82C3-37C3-49F3-A8C9-31291993CF4C}" type="pres">
      <dgm:prSet presAssocID="{2A87D60D-6FDD-49CA-B3A0-8796B06CD598}" presName="parentLeftMargin" presStyleLbl="node1" presStyleIdx="0" presStyleCnt="3"/>
      <dgm:spPr/>
    </dgm:pt>
    <dgm:pt modelId="{595EA01F-3BD1-46BA-A2BF-826BB32432B8}" type="pres">
      <dgm:prSet presAssocID="{2A87D60D-6FDD-49CA-B3A0-8796B06CD59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832B9B-E340-412C-A2FF-7B0D9FDC6F23}" type="pres">
      <dgm:prSet presAssocID="{2A87D60D-6FDD-49CA-B3A0-8796B06CD598}" presName="negativeSpace" presStyleCnt="0"/>
      <dgm:spPr/>
    </dgm:pt>
    <dgm:pt modelId="{2CAB2871-3A38-4DF2-BAF9-C07637B5363F}" type="pres">
      <dgm:prSet presAssocID="{2A87D60D-6FDD-49CA-B3A0-8796B06CD598}" presName="childText" presStyleLbl="conFgAcc1" presStyleIdx="1" presStyleCnt="3">
        <dgm:presLayoutVars>
          <dgm:bulletEnabled val="1"/>
        </dgm:presLayoutVars>
      </dgm:prSet>
      <dgm:spPr/>
    </dgm:pt>
    <dgm:pt modelId="{204DE649-1A32-4E43-A98E-3079F7370EB9}" type="pres">
      <dgm:prSet presAssocID="{FD18C4C3-5091-4F23-AAC2-D88B2D888DC0}" presName="spaceBetweenRectangles" presStyleCnt="0"/>
      <dgm:spPr/>
    </dgm:pt>
    <dgm:pt modelId="{6199B925-19ED-4B0D-9C43-09AD43C51C04}" type="pres">
      <dgm:prSet presAssocID="{74DF339A-B701-4917-8680-88C8CDBFF3E9}" presName="parentLin" presStyleCnt="0"/>
      <dgm:spPr/>
    </dgm:pt>
    <dgm:pt modelId="{8777A579-347A-4328-ADDC-1BAD6EFD6F08}" type="pres">
      <dgm:prSet presAssocID="{74DF339A-B701-4917-8680-88C8CDBFF3E9}" presName="parentLeftMargin" presStyleLbl="node1" presStyleIdx="1" presStyleCnt="3"/>
      <dgm:spPr/>
    </dgm:pt>
    <dgm:pt modelId="{00B12D3B-DE1D-4A57-82CF-E746ABE5D54C}" type="pres">
      <dgm:prSet presAssocID="{74DF339A-B701-4917-8680-88C8CDBFF3E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41FA8B3-1937-4410-ABF2-895A4586E2CB}" type="pres">
      <dgm:prSet presAssocID="{74DF339A-B701-4917-8680-88C8CDBFF3E9}" presName="negativeSpace" presStyleCnt="0"/>
      <dgm:spPr/>
    </dgm:pt>
    <dgm:pt modelId="{BD59DE86-833A-4C13-8A05-22E51A6E06BA}" type="pres">
      <dgm:prSet presAssocID="{74DF339A-B701-4917-8680-88C8CDBFF3E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A01591B-EE93-4606-A008-7DD0BD14D062}" type="presOf" srcId="{2A87D60D-6FDD-49CA-B3A0-8796B06CD598}" destId="{595EA01F-3BD1-46BA-A2BF-826BB32432B8}" srcOrd="1" destOrd="0" presId="urn:microsoft.com/office/officeart/2005/8/layout/list1"/>
    <dgm:cxn modelId="{A2036C5D-A023-4B7E-A69D-975E7505C1F9}" type="presOf" srcId="{BE922495-D9A7-4E8F-BE5B-50F36AC9DA40}" destId="{7F5154B2-1792-424E-872E-9C32E310944D}" srcOrd="0" destOrd="0" presId="urn:microsoft.com/office/officeart/2005/8/layout/list1"/>
    <dgm:cxn modelId="{5E99915D-2533-4868-852D-6DB535238BE5}" type="presOf" srcId="{74DF339A-B701-4917-8680-88C8CDBFF3E9}" destId="{8777A579-347A-4328-ADDC-1BAD6EFD6F08}" srcOrd="0" destOrd="0" presId="urn:microsoft.com/office/officeart/2005/8/layout/list1"/>
    <dgm:cxn modelId="{3A95E743-7F68-47AB-96F0-895402DCBD9F}" type="presOf" srcId="{2A87D60D-6FDD-49CA-B3A0-8796B06CD598}" destId="{E8AD82C3-37C3-49F3-A8C9-31291993CF4C}" srcOrd="0" destOrd="0" presId="urn:microsoft.com/office/officeart/2005/8/layout/list1"/>
    <dgm:cxn modelId="{698E4967-17E6-45FF-8E40-14F59C98FBD6}" srcId="{CAD95D80-5F9A-405F-9D18-13FB5A55B1B2}" destId="{BE922495-D9A7-4E8F-BE5B-50F36AC9DA40}" srcOrd="0" destOrd="0" parTransId="{2CBF69DE-F6C0-416B-8082-818EC7B1FECE}" sibTransId="{8EE501CA-D65D-4BC7-A357-4047D272C508}"/>
    <dgm:cxn modelId="{468FBF6E-A27E-4DBF-9182-5741D0813008}" srcId="{CAD95D80-5F9A-405F-9D18-13FB5A55B1B2}" destId="{74DF339A-B701-4917-8680-88C8CDBFF3E9}" srcOrd="2" destOrd="0" parTransId="{79C50004-0432-4E84-9722-F631F44B3F19}" sibTransId="{2C493E76-E309-4954-9EC8-8EAB42397043}"/>
    <dgm:cxn modelId="{F2C38FAF-5B55-40AB-8967-D86FE7C9C708}" type="presOf" srcId="{BE922495-D9A7-4E8F-BE5B-50F36AC9DA40}" destId="{64B1D945-55E6-461A-B5D2-AB5CDD0484DF}" srcOrd="1" destOrd="0" presId="urn:microsoft.com/office/officeart/2005/8/layout/list1"/>
    <dgm:cxn modelId="{05483EBB-AB80-4466-B0F4-FE966802BC03}" type="presOf" srcId="{74DF339A-B701-4917-8680-88C8CDBFF3E9}" destId="{00B12D3B-DE1D-4A57-82CF-E746ABE5D54C}" srcOrd="1" destOrd="0" presId="urn:microsoft.com/office/officeart/2005/8/layout/list1"/>
    <dgm:cxn modelId="{C588CDBB-CD4C-4415-9D81-17275C58DB89}" type="presOf" srcId="{CAD95D80-5F9A-405F-9D18-13FB5A55B1B2}" destId="{FC1F6DB2-B451-46C2-8297-783D98AEFE2C}" srcOrd="0" destOrd="0" presId="urn:microsoft.com/office/officeart/2005/8/layout/list1"/>
    <dgm:cxn modelId="{7B290BE7-3BE9-48F2-A4EE-F6D477DE7650}" srcId="{CAD95D80-5F9A-405F-9D18-13FB5A55B1B2}" destId="{2A87D60D-6FDD-49CA-B3A0-8796B06CD598}" srcOrd="1" destOrd="0" parTransId="{0C4A744A-0345-402F-A5F2-1FB36FCC1794}" sibTransId="{FD18C4C3-5091-4F23-AAC2-D88B2D888DC0}"/>
    <dgm:cxn modelId="{31337866-F7EE-4552-891D-5C008DBB3199}" type="presParOf" srcId="{FC1F6DB2-B451-46C2-8297-783D98AEFE2C}" destId="{20114324-9E5A-4641-9BAA-519AF08F42C6}" srcOrd="0" destOrd="0" presId="urn:microsoft.com/office/officeart/2005/8/layout/list1"/>
    <dgm:cxn modelId="{9381F895-1EA3-4A65-B42D-8B3EFC9FAB6C}" type="presParOf" srcId="{20114324-9E5A-4641-9BAA-519AF08F42C6}" destId="{7F5154B2-1792-424E-872E-9C32E310944D}" srcOrd="0" destOrd="0" presId="urn:microsoft.com/office/officeart/2005/8/layout/list1"/>
    <dgm:cxn modelId="{DFE2F3C8-7645-4F1F-8884-BE4012A2E5A4}" type="presParOf" srcId="{20114324-9E5A-4641-9BAA-519AF08F42C6}" destId="{64B1D945-55E6-461A-B5D2-AB5CDD0484DF}" srcOrd="1" destOrd="0" presId="urn:microsoft.com/office/officeart/2005/8/layout/list1"/>
    <dgm:cxn modelId="{84FF2267-3128-41C5-A449-B77DFA8BF914}" type="presParOf" srcId="{FC1F6DB2-B451-46C2-8297-783D98AEFE2C}" destId="{A3F234B6-001F-43AD-B0DE-4C7552BC5641}" srcOrd="1" destOrd="0" presId="urn:microsoft.com/office/officeart/2005/8/layout/list1"/>
    <dgm:cxn modelId="{32087DFD-7F86-4FE1-BDEF-151DC986E11A}" type="presParOf" srcId="{FC1F6DB2-B451-46C2-8297-783D98AEFE2C}" destId="{9A784795-94F5-488C-ABA1-C449772E960C}" srcOrd="2" destOrd="0" presId="urn:microsoft.com/office/officeart/2005/8/layout/list1"/>
    <dgm:cxn modelId="{081DF28D-2D88-40F8-91A2-845D3D08876A}" type="presParOf" srcId="{FC1F6DB2-B451-46C2-8297-783D98AEFE2C}" destId="{FEE9AF1E-C076-4C7E-A042-1A04BD373022}" srcOrd="3" destOrd="0" presId="urn:microsoft.com/office/officeart/2005/8/layout/list1"/>
    <dgm:cxn modelId="{C5CE27C3-DFCC-4D8C-8A16-6852FADA9FD2}" type="presParOf" srcId="{FC1F6DB2-B451-46C2-8297-783D98AEFE2C}" destId="{04CC02E7-3AB8-45D5-AB48-32356E247F78}" srcOrd="4" destOrd="0" presId="urn:microsoft.com/office/officeart/2005/8/layout/list1"/>
    <dgm:cxn modelId="{6C23D4C0-9250-495D-A6FE-8EF3ADCC6235}" type="presParOf" srcId="{04CC02E7-3AB8-45D5-AB48-32356E247F78}" destId="{E8AD82C3-37C3-49F3-A8C9-31291993CF4C}" srcOrd="0" destOrd="0" presId="urn:microsoft.com/office/officeart/2005/8/layout/list1"/>
    <dgm:cxn modelId="{D3610009-2099-44C2-A377-976E6EF59782}" type="presParOf" srcId="{04CC02E7-3AB8-45D5-AB48-32356E247F78}" destId="{595EA01F-3BD1-46BA-A2BF-826BB32432B8}" srcOrd="1" destOrd="0" presId="urn:microsoft.com/office/officeart/2005/8/layout/list1"/>
    <dgm:cxn modelId="{D643CE34-B971-4F54-AD0A-F0A56037DAC9}" type="presParOf" srcId="{FC1F6DB2-B451-46C2-8297-783D98AEFE2C}" destId="{D5832B9B-E340-412C-A2FF-7B0D9FDC6F23}" srcOrd="5" destOrd="0" presId="urn:microsoft.com/office/officeart/2005/8/layout/list1"/>
    <dgm:cxn modelId="{7E5F6591-4C2C-4850-A398-E9F1164A8038}" type="presParOf" srcId="{FC1F6DB2-B451-46C2-8297-783D98AEFE2C}" destId="{2CAB2871-3A38-4DF2-BAF9-C07637B5363F}" srcOrd="6" destOrd="0" presId="urn:microsoft.com/office/officeart/2005/8/layout/list1"/>
    <dgm:cxn modelId="{096AC801-901B-4187-9FDF-05099F39DEBA}" type="presParOf" srcId="{FC1F6DB2-B451-46C2-8297-783D98AEFE2C}" destId="{204DE649-1A32-4E43-A98E-3079F7370EB9}" srcOrd="7" destOrd="0" presId="urn:microsoft.com/office/officeart/2005/8/layout/list1"/>
    <dgm:cxn modelId="{3380F703-FB30-4AF9-A565-5606C5D5B951}" type="presParOf" srcId="{FC1F6DB2-B451-46C2-8297-783D98AEFE2C}" destId="{6199B925-19ED-4B0D-9C43-09AD43C51C04}" srcOrd="8" destOrd="0" presId="urn:microsoft.com/office/officeart/2005/8/layout/list1"/>
    <dgm:cxn modelId="{53231C21-C32A-4DDB-8972-B6585261D295}" type="presParOf" srcId="{6199B925-19ED-4B0D-9C43-09AD43C51C04}" destId="{8777A579-347A-4328-ADDC-1BAD6EFD6F08}" srcOrd="0" destOrd="0" presId="urn:microsoft.com/office/officeart/2005/8/layout/list1"/>
    <dgm:cxn modelId="{02D8ECC8-7ED7-4176-B41A-AE95B10F3D7A}" type="presParOf" srcId="{6199B925-19ED-4B0D-9C43-09AD43C51C04}" destId="{00B12D3B-DE1D-4A57-82CF-E746ABE5D54C}" srcOrd="1" destOrd="0" presId="urn:microsoft.com/office/officeart/2005/8/layout/list1"/>
    <dgm:cxn modelId="{5E4CA015-F101-4B8C-BEA7-A44412E07143}" type="presParOf" srcId="{FC1F6DB2-B451-46C2-8297-783D98AEFE2C}" destId="{B41FA8B3-1937-4410-ABF2-895A4586E2CB}" srcOrd="9" destOrd="0" presId="urn:microsoft.com/office/officeart/2005/8/layout/list1"/>
    <dgm:cxn modelId="{D25DCDFD-CED7-4566-99AF-0BE4C48630EE}" type="presParOf" srcId="{FC1F6DB2-B451-46C2-8297-783D98AEFE2C}" destId="{BD59DE86-833A-4C13-8A05-22E51A6E06B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EF1505-33D1-4925-A9D7-2BF0C6B36DE7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0FB3ACE-37F8-45B0-9407-DA9F73B97254}">
      <dgm:prSet phldrT="[Text]" custT="1"/>
      <dgm:spPr/>
      <dgm:t>
        <a:bodyPr/>
        <a:lstStyle/>
        <a:p>
          <a:r>
            <a:rPr lang="nl-N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Beeld jouw superheld uit. </a:t>
          </a:r>
          <a:r>
            <a:rPr lang="nl-N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Voer een kort toneelstukje uit. Wat doet jouw superheld? </a:t>
          </a:r>
          <a:endParaRPr lang="en-GB" sz="1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6C4599B-B62E-4F69-A8F0-9CABAA6FD8BB}" type="parTrans" cxnId="{1D1FABC1-6FD3-4BED-951A-A4C3A553353F}">
      <dgm:prSet/>
      <dgm:spPr/>
      <dgm:t>
        <a:bodyPr/>
        <a:lstStyle/>
        <a:p>
          <a:endParaRPr lang="en-GB"/>
        </a:p>
      </dgm:t>
    </dgm:pt>
    <dgm:pt modelId="{9FFA422E-58BE-40BE-B458-DEEC13BB322A}" type="sibTrans" cxnId="{1D1FABC1-6FD3-4BED-951A-A4C3A553353F}">
      <dgm:prSet/>
      <dgm:spPr/>
      <dgm:t>
        <a:bodyPr/>
        <a:lstStyle/>
        <a:p>
          <a:endParaRPr lang="en-GB"/>
        </a:p>
      </dgm:t>
    </dgm:pt>
    <dgm:pt modelId="{10BEA1DB-86AB-48A3-892A-CAA8216036E9}">
      <dgm:prSet phldrT="[Text]" custT="1"/>
      <dgm:spPr/>
      <dgm:t>
        <a:bodyPr/>
        <a:lstStyle/>
        <a:p>
          <a:r>
            <a:rPr lang="nl-N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Voer het toneelstukje uit voor de klas</a:t>
          </a:r>
          <a:endParaRPr lang="en-GB" sz="14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56F40A0-5C4D-4208-BB65-2332EA20AB13}" type="parTrans" cxnId="{735D8F63-9790-4563-ACE4-E48D52F4AECF}">
      <dgm:prSet/>
      <dgm:spPr/>
      <dgm:t>
        <a:bodyPr/>
        <a:lstStyle/>
        <a:p>
          <a:endParaRPr lang="en-GB"/>
        </a:p>
      </dgm:t>
    </dgm:pt>
    <dgm:pt modelId="{EC257CEC-9F43-4F2A-B147-ECA25601FE14}" type="sibTrans" cxnId="{735D8F63-9790-4563-ACE4-E48D52F4AECF}">
      <dgm:prSet/>
      <dgm:spPr/>
      <dgm:t>
        <a:bodyPr/>
        <a:lstStyle/>
        <a:p>
          <a:endParaRPr lang="en-GB"/>
        </a:p>
      </dgm:t>
    </dgm:pt>
    <dgm:pt modelId="{C73666DB-9277-4DD8-83D9-BEC393E9A733}">
      <dgm:prSet phldrT="[Text]" custT="1"/>
      <dgm:spPr/>
      <dgm:t>
        <a:bodyPr/>
        <a:lstStyle/>
        <a:p>
          <a:r>
            <a:rPr lang="nl-N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Gebruik deze activiteit ook als input voor jouw design thinking project! </a:t>
          </a:r>
          <a:endParaRPr lang="en-GB" sz="14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01542D4-8E70-43A3-BB0D-26D72DF10A90}" type="parTrans" cxnId="{2A618B25-71C8-4886-A711-200D0C0D2A2F}">
      <dgm:prSet/>
      <dgm:spPr/>
      <dgm:t>
        <a:bodyPr/>
        <a:lstStyle/>
        <a:p>
          <a:endParaRPr lang="en-GB"/>
        </a:p>
      </dgm:t>
    </dgm:pt>
    <dgm:pt modelId="{A5544B4F-2AAF-4CF6-A923-3B4EA4E8928B}" type="sibTrans" cxnId="{2A618B25-71C8-4886-A711-200D0C0D2A2F}">
      <dgm:prSet/>
      <dgm:spPr/>
      <dgm:t>
        <a:bodyPr/>
        <a:lstStyle/>
        <a:p>
          <a:endParaRPr lang="en-GB"/>
        </a:p>
      </dgm:t>
    </dgm:pt>
    <dgm:pt modelId="{7E3A5902-CCD1-4151-A2D6-9812CCA09587}" type="pres">
      <dgm:prSet presAssocID="{7EEF1505-33D1-4925-A9D7-2BF0C6B36DE7}" presName="linear" presStyleCnt="0">
        <dgm:presLayoutVars>
          <dgm:dir/>
          <dgm:animLvl val="lvl"/>
          <dgm:resizeHandles val="exact"/>
        </dgm:presLayoutVars>
      </dgm:prSet>
      <dgm:spPr/>
    </dgm:pt>
    <dgm:pt modelId="{EA02E1F0-CE99-4E66-9E0D-C3380B0670EA}" type="pres">
      <dgm:prSet presAssocID="{00FB3ACE-37F8-45B0-9407-DA9F73B97254}" presName="parentLin" presStyleCnt="0"/>
      <dgm:spPr/>
    </dgm:pt>
    <dgm:pt modelId="{DF563517-18CB-4C36-B3AE-D2C7316EAD74}" type="pres">
      <dgm:prSet presAssocID="{00FB3ACE-37F8-45B0-9407-DA9F73B97254}" presName="parentLeftMargin" presStyleLbl="node1" presStyleIdx="0" presStyleCnt="3"/>
      <dgm:spPr/>
    </dgm:pt>
    <dgm:pt modelId="{76780D40-E7E3-4D2E-B232-9DF825C6A5F8}" type="pres">
      <dgm:prSet presAssocID="{00FB3ACE-37F8-45B0-9407-DA9F73B97254}" presName="parentText" presStyleLbl="node1" presStyleIdx="0" presStyleCnt="3" custLinFactNeighborX="1923" custLinFactNeighborY="168">
        <dgm:presLayoutVars>
          <dgm:chMax val="0"/>
          <dgm:bulletEnabled val="1"/>
        </dgm:presLayoutVars>
      </dgm:prSet>
      <dgm:spPr/>
    </dgm:pt>
    <dgm:pt modelId="{1E6863EA-25C2-417C-935D-C8F59423DC3B}" type="pres">
      <dgm:prSet presAssocID="{00FB3ACE-37F8-45B0-9407-DA9F73B97254}" presName="negativeSpace" presStyleCnt="0"/>
      <dgm:spPr/>
    </dgm:pt>
    <dgm:pt modelId="{CC0F58C1-4286-4586-956D-8056A9B0FB75}" type="pres">
      <dgm:prSet presAssocID="{00FB3ACE-37F8-45B0-9407-DA9F73B97254}" presName="childText" presStyleLbl="conFgAcc1" presStyleIdx="0" presStyleCnt="3">
        <dgm:presLayoutVars>
          <dgm:bulletEnabled val="1"/>
        </dgm:presLayoutVars>
      </dgm:prSet>
      <dgm:spPr/>
    </dgm:pt>
    <dgm:pt modelId="{201F40D0-B64D-4C81-9C53-8543F728DC25}" type="pres">
      <dgm:prSet presAssocID="{9FFA422E-58BE-40BE-B458-DEEC13BB322A}" presName="spaceBetweenRectangles" presStyleCnt="0"/>
      <dgm:spPr/>
    </dgm:pt>
    <dgm:pt modelId="{2AA99BA3-5BA4-49BA-A61B-5F7137BF6F02}" type="pres">
      <dgm:prSet presAssocID="{10BEA1DB-86AB-48A3-892A-CAA8216036E9}" presName="parentLin" presStyleCnt="0"/>
      <dgm:spPr/>
    </dgm:pt>
    <dgm:pt modelId="{C9D6001E-5B9C-4C0B-BD06-BBD3D0E4DC68}" type="pres">
      <dgm:prSet presAssocID="{10BEA1DB-86AB-48A3-892A-CAA8216036E9}" presName="parentLeftMargin" presStyleLbl="node1" presStyleIdx="0" presStyleCnt="3"/>
      <dgm:spPr/>
    </dgm:pt>
    <dgm:pt modelId="{EE2DB2DE-C23A-4904-A292-C8D9A4A2C64E}" type="pres">
      <dgm:prSet presAssocID="{10BEA1DB-86AB-48A3-892A-CAA8216036E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53E7160-6F4F-402C-91EE-90FEAAF7797E}" type="pres">
      <dgm:prSet presAssocID="{10BEA1DB-86AB-48A3-892A-CAA8216036E9}" presName="negativeSpace" presStyleCnt="0"/>
      <dgm:spPr/>
    </dgm:pt>
    <dgm:pt modelId="{844F26A7-A707-4217-8AA0-FD9892F36E05}" type="pres">
      <dgm:prSet presAssocID="{10BEA1DB-86AB-48A3-892A-CAA8216036E9}" presName="childText" presStyleLbl="conFgAcc1" presStyleIdx="1" presStyleCnt="3">
        <dgm:presLayoutVars>
          <dgm:bulletEnabled val="1"/>
        </dgm:presLayoutVars>
      </dgm:prSet>
      <dgm:spPr/>
    </dgm:pt>
    <dgm:pt modelId="{C395B656-233B-4DDB-9E93-4536F8751011}" type="pres">
      <dgm:prSet presAssocID="{EC257CEC-9F43-4F2A-B147-ECA25601FE14}" presName="spaceBetweenRectangles" presStyleCnt="0"/>
      <dgm:spPr/>
    </dgm:pt>
    <dgm:pt modelId="{90D209B8-9DC3-4C5F-B90F-222BF10622D6}" type="pres">
      <dgm:prSet presAssocID="{C73666DB-9277-4DD8-83D9-BEC393E9A733}" presName="parentLin" presStyleCnt="0"/>
      <dgm:spPr/>
    </dgm:pt>
    <dgm:pt modelId="{C58B67F8-A610-42BA-82A2-DD8E83CF108E}" type="pres">
      <dgm:prSet presAssocID="{C73666DB-9277-4DD8-83D9-BEC393E9A733}" presName="parentLeftMargin" presStyleLbl="node1" presStyleIdx="1" presStyleCnt="3"/>
      <dgm:spPr/>
    </dgm:pt>
    <dgm:pt modelId="{2569F498-9DFC-42D9-BBE4-1D6E0F71628F}" type="pres">
      <dgm:prSet presAssocID="{C73666DB-9277-4DD8-83D9-BEC393E9A73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CD3AAF5-92AD-4B70-A09D-5888A71DB5FA}" type="pres">
      <dgm:prSet presAssocID="{C73666DB-9277-4DD8-83D9-BEC393E9A733}" presName="negativeSpace" presStyleCnt="0"/>
      <dgm:spPr/>
    </dgm:pt>
    <dgm:pt modelId="{8D893E7D-B35F-4D45-9340-87BEF4EBD98A}" type="pres">
      <dgm:prSet presAssocID="{C73666DB-9277-4DD8-83D9-BEC393E9A733}" presName="childText" presStyleLbl="conFgAcc1" presStyleIdx="2" presStyleCnt="3" custLinFactNeighborY="-8734">
        <dgm:presLayoutVars>
          <dgm:bulletEnabled val="1"/>
        </dgm:presLayoutVars>
      </dgm:prSet>
      <dgm:spPr/>
    </dgm:pt>
  </dgm:ptLst>
  <dgm:cxnLst>
    <dgm:cxn modelId="{77E7971F-5608-4F34-AD94-A570EB2C8C5C}" type="presOf" srcId="{C73666DB-9277-4DD8-83D9-BEC393E9A733}" destId="{C58B67F8-A610-42BA-82A2-DD8E83CF108E}" srcOrd="0" destOrd="0" presId="urn:microsoft.com/office/officeart/2005/8/layout/list1"/>
    <dgm:cxn modelId="{2A618B25-71C8-4886-A711-200D0C0D2A2F}" srcId="{7EEF1505-33D1-4925-A9D7-2BF0C6B36DE7}" destId="{C73666DB-9277-4DD8-83D9-BEC393E9A733}" srcOrd="2" destOrd="0" parTransId="{301542D4-8E70-43A3-BB0D-26D72DF10A90}" sibTransId="{A5544B4F-2AAF-4CF6-A923-3B4EA4E8928B}"/>
    <dgm:cxn modelId="{735D8F63-9790-4563-ACE4-E48D52F4AECF}" srcId="{7EEF1505-33D1-4925-A9D7-2BF0C6B36DE7}" destId="{10BEA1DB-86AB-48A3-892A-CAA8216036E9}" srcOrd="1" destOrd="0" parTransId="{156F40A0-5C4D-4208-BB65-2332EA20AB13}" sibTransId="{EC257CEC-9F43-4F2A-B147-ECA25601FE14}"/>
    <dgm:cxn modelId="{CD6E7448-7B84-4828-B660-56C18AF48945}" type="presOf" srcId="{10BEA1DB-86AB-48A3-892A-CAA8216036E9}" destId="{C9D6001E-5B9C-4C0B-BD06-BBD3D0E4DC68}" srcOrd="0" destOrd="0" presId="urn:microsoft.com/office/officeart/2005/8/layout/list1"/>
    <dgm:cxn modelId="{EB58977F-21EA-4F66-A529-053BC5C1130B}" type="presOf" srcId="{7EEF1505-33D1-4925-A9D7-2BF0C6B36DE7}" destId="{7E3A5902-CCD1-4151-A2D6-9812CCA09587}" srcOrd="0" destOrd="0" presId="urn:microsoft.com/office/officeart/2005/8/layout/list1"/>
    <dgm:cxn modelId="{2542D18E-FCD0-4F6B-9D7C-D21D6C5DB7FA}" type="presOf" srcId="{00FB3ACE-37F8-45B0-9407-DA9F73B97254}" destId="{DF563517-18CB-4C36-B3AE-D2C7316EAD74}" srcOrd="0" destOrd="0" presId="urn:microsoft.com/office/officeart/2005/8/layout/list1"/>
    <dgm:cxn modelId="{4C25A7AF-886B-4C8F-9AA9-DA9B344C76FD}" type="presOf" srcId="{00FB3ACE-37F8-45B0-9407-DA9F73B97254}" destId="{76780D40-E7E3-4D2E-B232-9DF825C6A5F8}" srcOrd="1" destOrd="0" presId="urn:microsoft.com/office/officeart/2005/8/layout/list1"/>
    <dgm:cxn modelId="{1D1FABC1-6FD3-4BED-951A-A4C3A553353F}" srcId="{7EEF1505-33D1-4925-A9D7-2BF0C6B36DE7}" destId="{00FB3ACE-37F8-45B0-9407-DA9F73B97254}" srcOrd="0" destOrd="0" parTransId="{F6C4599B-B62E-4F69-A8F0-9CABAA6FD8BB}" sibTransId="{9FFA422E-58BE-40BE-B458-DEEC13BB322A}"/>
    <dgm:cxn modelId="{C2DF1ACC-F176-4735-AEB8-BFEBF2327452}" type="presOf" srcId="{10BEA1DB-86AB-48A3-892A-CAA8216036E9}" destId="{EE2DB2DE-C23A-4904-A292-C8D9A4A2C64E}" srcOrd="1" destOrd="0" presId="urn:microsoft.com/office/officeart/2005/8/layout/list1"/>
    <dgm:cxn modelId="{8D6584F1-5EB4-439F-98FC-35A17B71DBE1}" type="presOf" srcId="{C73666DB-9277-4DD8-83D9-BEC393E9A733}" destId="{2569F498-9DFC-42D9-BBE4-1D6E0F71628F}" srcOrd="1" destOrd="0" presId="urn:microsoft.com/office/officeart/2005/8/layout/list1"/>
    <dgm:cxn modelId="{39B33B4A-C29B-436A-AC13-C23D457D274C}" type="presParOf" srcId="{7E3A5902-CCD1-4151-A2D6-9812CCA09587}" destId="{EA02E1F0-CE99-4E66-9E0D-C3380B0670EA}" srcOrd="0" destOrd="0" presId="urn:microsoft.com/office/officeart/2005/8/layout/list1"/>
    <dgm:cxn modelId="{2561D123-DBD2-4B51-9614-C4A1177A7258}" type="presParOf" srcId="{EA02E1F0-CE99-4E66-9E0D-C3380B0670EA}" destId="{DF563517-18CB-4C36-B3AE-D2C7316EAD74}" srcOrd="0" destOrd="0" presId="urn:microsoft.com/office/officeart/2005/8/layout/list1"/>
    <dgm:cxn modelId="{B15E5A14-748C-4C3E-9754-4F6EDB21230C}" type="presParOf" srcId="{EA02E1F0-CE99-4E66-9E0D-C3380B0670EA}" destId="{76780D40-E7E3-4D2E-B232-9DF825C6A5F8}" srcOrd="1" destOrd="0" presId="urn:microsoft.com/office/officeart/2005/8/layout/list1"/>
    <dgm:cxn modelId="{70B12BBA-8151-417D-812B-785A6C01555A}" type="presParOf" srcId="{7E3A5902-CCD1-4151-A2D6-9812CCA09587}" destId="{1E6863EA-25C2-417C-935D-C8F59423DC3B}" srcOrd="1" destOrd="0" presId="urn:microsoft.com/office/officeart/2005/8/layout/list1"/>
    <dgm:cxn modelId="{CC38B2B5-6FFC-4BB2-A6F7-8A7252497496}" type="presParOf" srcId="{7E3A5902-CCD1-4151-A2D6-9812CCA09587}" destId="{CC0F58C1-4286-4586-956D-8056A9B0FB75}" srcOrd="2" destOrd="0" presId="urn:microsoft.com/office/officeart/2005/8/layout/list1"/>
    <dgm:cxn modelId="{2A6C119B-A333-41D2-9DB2-7552AB3B6627}" type="presParOf" srcId="{7E3A5902-CCD1-4151-A2D6-9812CCA09587}" destId="{201F40D0-B64D-4C81-9C53-8543F728DC25}" srcOrd="3" destOrd="0" presId="urn:microsoft.com/office/officeart/2005/8/layout/list1"/>
    <dgm:cxn modelId="{B9E06CA3-C903-4B5D-B0AD-40DE9FFBAF62}" type="presParOf" srcId="{7E3A5902-CCD1-4151-A2D6-9812CCA09587}" destId="{2AA99BA3-5BA4-49BA-A61B-5F7137BF6F02}" srcOrd="4" destOrd="0" presId="urn:microsoft.com/office/officeart/2005/8/layout/list1"/>
    <dgm:cxn modelId="{0F2B72B1-C29E-4B92-8CA2-969DEDA6647D}" type="presParOf" srcId="{2AA99BA3-5BA4-49BA-A61B-5F7137BF6F02}" destId="{C9D6001E-5B9C-4C0B-BD06-BBD3D0E4DC68}" srcOrd="0" destOrd="0" presId="urn:microsoft.com/office/officeart/2005/8/layout/list1"/>
    <dgm:cxn modelId="{B5855076-D554-4BF0-B0FE-796CCC5F8D06}" type="presParOf" srcId="{2AA99BA3-5BA4-49BA-A61B-5F7137BF6F02}" destId="{EE2DB2DE-C23A-4904-A292-C8D9A4A2C64E}" srcOrd="1" destOrd="0" presId="urn:microsoft.com/office/officeart/2005/8/layout/list1"/>
    <dgm:cxn modelId="{E29726C1-05A8-4A64-B1F6-695B766DD234}" type="presParOf" srcId="{7E3A5902-CCD1-4151-A2D6-9812CCA09587}" destId="{253E7160-6F4F-402C-91EE-90FEAAF7797E}" srcOrd="5" destOrd="0" presId="urn:microsoft.com/office/officeart/2005/8/layout/list1"/>
    <dgm:cxn modelId="{978099C5-FE52-4615-8782-8ADBD50310C9}" type="presParOf" srcId="{7E3A5902-CCD1-4151-A2D6-9812CCA09587}" destId="{844F26A7-A707-4217-8AA0-FD9892F36E05}" srcOrd="6" destOrd="0" presId="urn:microsoft.com/office/officeart/2005/8/layout/list1"/>
    <dgm:cxn modelId="{6A0B8562-51CE-46E5-9AA3-0FCE35CC047B}" type="presParOf" srcId="{7E3A5902-CCD1-4151-A2D6-9812CCA09587}" destId="{C395B656-233B-4DDB-9E93-4536F8751011}" srcOrd="7" destOrd="0" presId="urn:microsoft.com/office/officeart/2005/8/layout/list1"/>
    <dgm:cxn modelId="{8B000482-DA76-4BF1-90F4-D5F711A9774F}" type="presParOf" srcId="{7E3A5902-CCD1-4151-A2D6-9812CCA09587}" destId="{90D209B8-9DC3-4C5F-B90F-222BF10622D6}" srcOrd="8" destOrd="0" presId="urn:microsoft.com/office/officeart/2005/8/layout/list1"/>
    <dgm:cxn modelId="{CE771282-30ED-4378-91F8-23E8068E7FF6}" type="presParOf" srcId="{90D209B8-9DC3-4C5F-B90F-222BF10622D6}" destId="{C58B67F8-A610-42BA-82A2-DD8E83CF108E}" srcOrd="0" destOrd="0" presId="urn:microsoft.com/office/officeart/2005/8/layout/list1"/>
    <dgm:cxn modelId="{D0DEAB84-DF66-478F-82F7-8A5A7C2E1EA5}" type="presParOf" srcId="{90D209B8-9DC3-4C5F-B90F-222BF10622D6}" destId="{2569F498-9DFC-42D9-BBE4-1D6E0F71628F}" srcOrd="1" destOrd="0" presId="urn:microsoft.com/office/officeart/2005/8/layout/list1"/>
    <dgm:cxn modelId="{D00A0CC8-EFC7-41C3-AACD-9C8C4EC7E306}" type="presParOf" srcId="{7E3A5902-CCD1-4151-A2D6-9812CCA09587}" destId="{FCD3AAF5-92AD-4B70-A09D-5888A71DB5FA}" srcOrd="9" destOrd="0" presId="urn:microsoft.com/office/officeart/2005/8/layout/list1"/>
    <dgm:cxn modelId="{F0FE17B8-7749-4FE3-A5D3-25E9311065BE}" type="presParOf" srcId="{7E3A5902-CCD1-4151-A2D6-9812CCA09587}" destId="{8D893E7D-B35F-4D45-9340-87BEF4EBD98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92800C-CA77-4F2D-972C-312AE766F6A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4228C8F-92DE-4247-BE46-48060DEEF8CA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Afstemmen wat op de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poster </a:t>
          </a:r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komt en deze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maken. </a:t>
          </a:r>
          <a:endParaRPr lang="en-GB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8F42495-04A5-4460-AA29-A9478CDF67C1}" type="parTrans" cxnId="{5B7FDCD0-AC7C-4825-8C30-2BE04D5A3A45}">
      <dgm:prSet/>
      <dgm:spPr/>
      <dgm:t>
        <a:bodyPr/>
        <a:lstStyle/>
        <a:p>
          <a:endParaRPr lang="en-GB"/>
        </a:p>
      </dgm:t>
    </dgm:pt>
    <dgm:pt modelId="{056DFAB9-5B3E-4476-9C38-6F2639381F43}" type="sibTrans" cxnId="{5B7FDCD0-AC7C-4825-8C30-2BE04D5A3A45}">
      <dgm:prSet/>
      <dgm:spPr/>
      <dgm:t>
        <a:bodyPr/>
        <a:lstStyle/>
        <a:p>
          <a:endParaRPr lang="en-GB"/>
        </a:p>
      </dgm:t>
    </dgm:pt>
    <dgm:pt modelId="{F539DFF7-B0FE-48CC-9A1D-B96E4F91ACC0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Flitspresentatie</a:t>
          </a:r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over de poster.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E61000B-E113-477F-8813-315105CD5C61}" type="parTrans" cxnId="{670F28C8-9C9F-41BA-8D1D-11DB56BD7A27}">
      <dgm:prSet/>
      <dgm:spPr/>
      <dgm:t>
        <a:bodyPr/>
        <a:lstStyle/>
        <a:p>
          <a:endParaRPr lang="en-GB"/>
        </a:p>
      </dgm:t>
    </dgm:pt>
    <dgm:pt modelId="{27AC5025-DC3D-471A-9818-8B03A28EC609}" type="sibTrans" cxnId="{670F28C8-9C9F-41BA-8D1D-11DB56BD7A27}">
      <dgm:prSet/>
      <dgm:spPr/>
      <dgm:t>
        <a:bodyPr/>
        <a:lstStyle/>
        <a:p>
          <a:endParaRPr lang="en-GB"/>
        </a:p>
      </dgm:t>
    </dgm:pt>
    <dgm:pt modelId="{422D47E6-1CFF-4A3C-AB40-E8A4634274CA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Feedback </a:t>
          </a:r>
          <a:endParaRPr lang="en-GB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7017E16-1607-4A1B-8B25-1D36F680AC74}" type="parTrans" cxnId="{C7C3CD2B-8037-4037-85C4-B83C3B3DD608}">
      <dgm:prSet/>
      <dgm:spPr/>
      <dgm:t>
        <a:bodyPr/>
        <a:lstStyle/>
        <a:p>
          <a:endParaRPr lang="en-GB"/>
        </a:p>
      </dgm:t>
    </dgm:pt>
    <dgm:pt modelId="{0DB6778E-ACD1-4A72-A756-7E16668E51C4}" type="sibTrans" cxnId="{C7C3CD2B-8037-4037-85C4-B83C3B3DD608}">
      <dgm:prSet/>
      <dgm:spPr/>
      <dgm:t>
        <a:bodyPr/>
        <a:lstStyle/>
        <a:p>
          <a:endParaRPr lang="en-GB"/>
        </a:p>
      </dgm:t>
    </dgm:pt>
    <dgm:pt modelId="{ACF41AA2-F79C-435F-A37F-BF64E5293A6D}" type="pres">
      <dgm:prSet presAssocID="{9992800C-CA77-4F2D-972C-312AE766F6AF}" presName="outerComposite" presStyleCnt="0">
        <dgm:presLayoutVars>
          <dgm:chMax val="5"/>
          <dgm:dir/>
          <dgm:resizeHandles val="exact"/>
        </dgm:presLayoutVars>
      </dgm:prSet>
      <dgm:spPr/>
    </dgm:pt>
    <dgm:pt modelId="{44603889-D3F7-4EA0-B0CB-9C0787AF451F}" type="pres">
      <dgm:prSet presAssocID="{9992800C-CA77-4F2D-972C-312AE766F6AF}" presName="dummyMaxCanvas" presStyleCnt="0">
        <dgm:presLayoutVars/>
      </dgm:prSet>
      <dgm:spPr/>
    </dgm:pt>
    <dgm:pt modelId="{F078A86D-F1C2-4BBE-A9F3-9E682C67C2E9}" type="pres">
      <dgm:prSet presAssocID="{9992800C-CA77-4F2D-972C-312AE766F6AF}" presName="ThreeNodes_1" presStyleLbl="node1" presStyleIdx="0" presStyleCnt="3">
        <dgm:presLayoutVars>
          <dgm:bulletEnabled val="1"/>
        </dgm:presLayoutVars>
      </dgm:prSet>
      <dgm:spPr/>
    </dgm:pt>
    <dgm:pt modelId="{4E354562-3B28-4D90-8F1A-392F38EF0D83}" type="pres">
      <dgm:prSet presAssocID="{9992800C-CA77-4F2D-972C-312AE766F6AF}" presName="ThreeNodes_2" presStyleLbl="node1" presStyleIdx="1" presStyleCnt="3">
        <dgm:presLayoutVars>
          <dgm:bulletEnabled val="1"/>
        </dgm:presLayoutVars>
      </dgm:prSet>
      <dgm:spPr/>
    </dgm:pt>
    <dgm:pt modelId="{D7B2B2CD-5B4E-43FA-8A98-413F8451BFB8}" type="pres">
      <dgm:prSet presAssocID="{9992800C-CA77-4F2D-972C-312AE766F6AF}" presName="ThreeNodes_3" presStyleLbl="node1" presStyleIdx="2" presStyleCnt="3">
        <dgm:presLayoutVars>
          <dgm:bulletEnabled val="1"/>
        </dgm:presLayoutVars>
      </dgm:prSet>
      <dgm:spPr/>
    </dgm:pt>
    <dgm:pt modelId="{F549E727-F54B-4167-818D-CE5B88DEC5D1}" type="pres">
      <dgm:prSet presAssocID="{9992800C-CA77-4F2D-972C-312AE766F6AF}" presName="ThreeConn_1-2" presStyleLbl="fgAccFollowNode1" presStyleIdx="0" presStyleCnt="2">
        <dgm:presLayoutVars>
          <dgm:bulletEnabled val="1"/>
        </dgm:presLayoutVars>
      </dgm:prSet>
      <dgm:spPr/>
    </dgm:pt>
    <dgm:pt modelId="{0C2A7D64-7DDA-4165-B42F-321926CAD1C3}" type="pres">
      <dgm:prSet presAssocID="{9992800C-CA77-4F2D-972C-312AE766F6AF}" presName="ThreeConn_2-3" presStyleLbl="fgAccFollowNode1" presStyleIdx="1" presStyleCnt="2">
        <dgm:presLayoutVars>
          <dgm:bulletEnabled val="1"/>
        </dgm:presLayoutVars>
      </dgm:prSet>
      <dgm:spPr/>
    </dgm:pt>
    <dgm:pt modelId="{8F8CE0BF-C368-45B4-A9D8-56D4761F52DE}" type="pres">
      <dgm:prSet presAssocID="{9992800C-CA77-4F2D-972C-312AE766F6AF}" presName="ThreeNodes_1_text" presStyleLbl="node1" presStyleIdx="2" presStyleCnt="3">
        <dgm:presLayoutVars>
          <dgm:bulletEnabled val="1"/>
        </dgm:presLayoutVars>
      </dgm:prSet>
      <dgm:spPr/>
    </dgm:pt>
    <dgm:pt modelId="{60E0816B-BAD4-4551-8932-525565B07E57}" type="pres">
      <dgm:prSet presAssocID="{9992800C-CA77-4F2D-972C-312AE766F6AF}" presName="ThreeNodes_2_text" presStyleLbl="node1" presStyleIdx="2" presStyleCnt="3">
        <dgm:presLayoutVars>
          <dgm:bulletEnabled val="1"/>
        </dgm:presLayoutVars>
      </dgm:prSet>
      <dgm:spPr/>
    </dgm:pt>
    <dgm:pt modelId="{DABF2C38-B4FC-4177-A99B-86D82DE536F9}" type="pres">
      <dgm:prSet presAssocID="{9992800C-CA77-4F2D-972C-312AE766F6A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7C3CD2B-8037-4037-85C4-B83C3B3DD608}" srcId="{9992800C-CA77-4F2D-972C-312AE766F6AF}" destId="{422D47E6-1CFF-4A3C-AB40-E8A4634274CA}" srcOrd="2" destOrd="0" parTransId="{27017E16-1607-4A1B-8B25-1D36F680AC74}" sibTransId="{0DB6778E-ACD1-4A72-A756-7E16668E51C4}"/>
    <dgm:cxn modelId="{E8337E2C-0869-4783-9EC1-677CA13C32A7}" type="presOf" srcId="{056DFAB9-5B3E-4476-9C38-6F2639381F43}" destId="{F549E727-F54B-4167-818D-CE5B88DEC5D1}" srcOrd="0" destOrd="0" presId="urn:microsoft.com/office/officeart/2005/8/layout/vProcess5"/>
    <dgm:cxn modelId="{197E4E3B-BCC8-42CD-B555-5B05EEAABEC1}" type="presOf" srcId="{422D47E6-1CFF-4A3C-AB40-E8A4634274CA}" destId="{DABF2C38-B4FC-4177-A99B-86D82DE536F9}" srcOrd="1" destOrd="0" presId="urn:microsoft.com/office/officeart/2005/8/layout/vProcess5"/>
    <dgm:cxn modelId="{8C356B72-BCAA-4335-8F5F-B5280430188C}" type="presOf" srcId="{74228C8F-92DE-4247-BE46-48060DEEF8CA}" destId="{F078A86D-F1C2-4BBE-A9F3-9E682C67C2E9}" srcOrd="0" destOrd="0" presId="urn:microsoft.com/office/officeart/2005/8/layout/vProcess5"/>
    <dgm:cxn modelId="{181FF795-BEFE-4AC6-9DF5-BD3CB0D9F79C}" type="presOf" srcId="{74228C8F-92DE-4247-BE46-48060DEEF8CA}" destId="{8F8CE0BF-C368-45B4-A9D8-56D4761F52DE}" srcOrd="1" destOrd="0" presId="urn:microsoft.com/office/officeart/2005/8/layout/vProcess5"/>
    <dgm:cxn modelId="{47C0D6A9-1BFE-4321-9702-F669E8D16B1D}" type="presOf" srcId="{9992800C-CA77-4F2D-972C-312AE766F6AF}" destId="{ACF41AA2-F79C-435F-A37F-BF64E5293A6D}" srcOrd="0" destOrd="0" presId="urn:microsoft.com/office/officeart/2005/8/layout/vProcess5"/>
    <dgm:cxn modelId="{D0F4C0B4-5B4D-4177-956F-62F493BD0EB2}" type="presOf" srcId="{422D47E6-1CFF-4A3C-AB40-E8A4634274CA}" destId="{D7B2B2CD-5B4E-43FA-8A98-413F8451BFB8}" srcOrd="0" destOrd="0" presId="urn:microsoft.com/office/officeart/2005/8/layout/vProcess5"/>
    <dgm:cxn modelId="{670F28C8-9C9F-41BA-8D1D-11DB56BD7A27}" srcId="{9992800C-CA77-4F2D-972C-312AE766F6AF}" destId="{F539DFF7-B0FE-48CC-9A1D-B96E4F91ACC0}" srcOrd="1" destOrd="0" parTransId="{3E61000B-E113-477F-8813-315105CD5C61}" sibTransId="{27AC5025-DC3D-471A-9818-8B03A28EC609}"/>
    <dgm:cxn modelId="{D0E646CD-148B-45EA-8469-161751DDC9E8}" type="presOf" srcId="{27AC5025-DC3D-471A-9818-8B03A28EC609}" destId="{0C2A7D64-7DDA-4165-B42F-321926CAD1C3}" srcOrd="0" destOrd="0" presId="urn:microsoft.com/office/officeart/2005/8/layout/vProcess5"/>
    <dgm:cxn modelId="{5B7FDCD0-AC7C-4825-8C30-2BE04D5A3A45}" srcId="{9992800C-CA77-4F2D-972C-312AE766F6AF}" destId="{74228C8F-92DE-4247-BE46-48060DEEF8CA}" srcOrd="0" destOrd="0" parTransId="{18F42495-04A5-4460-AA29-A9478CDF67C1}" sibTransId="{056DFAB9-5B3E-4476-9C38-6F2639381F43}"/>
    <dgm:cxn modelId="{41A288DC-3060-4CBB-B13B-46E26510679A}" type="presOf" srcId="{F539DFF7-B0FE-48CC-9A1D-B96E4F91ACC0}" destId="{4E354562-3B28-4D90-8F1A-392F38EF0D83}" srcOrd="0" destOrd="0" presId="urn:microsoft.com/office/officeart/2005/8/layout/vProcess5"/>
    <dgm:cxn modelId="{BCC6C6EE-88CA-46CB-9A5F-471A53A106B0}" type="presOf" srcId="{F539DFF7-B0FE-48CC-9A1D-B96E4F91ACC0}" destId="{60E0816B-BAD4-4551-8932-525565B07E57}" srcOrd="1" destOrd="0" presId="urn:microsoft.com/office/officeart/2005/8/layout/vProcess5"/>
    <dgm:cxn modelId="{9D28EA8B-B118-404F-99C4-4B922A58981E}" type="presParOf" srcId="{ACF41AA2-F79C-435F-A37F-BF64E5293A6D}" destId="{44603889-D3F7-4EA0-B0CB-9C0787AF451F}" srcOrd="0" destOrd="0" presId="urn:microsoft.com/office/officeart/2005/8/layout/vProcess5"/>
    <dgm:cxn modelId="{23860AC1-E843-4525-86A8-0136B3E4B328}" type="presParOf" srcId="{ACF41AA2-F79C-435F-A37F-BF64E5293A6D}" destId="{F078A86D-F1C2-4BBE-A9F3-9E682C67C2E9}" srcOrd="1" destOrd="0" presId="urn:microsoft.com/office/officeart/2005/8/layout/vProcess5"/>
    <dgm:cxn modelId="{7BFBF679-8328-486D-8629-BD7BDA6B76B6}" type="presParOf" srcId="{ACF41AA2-F79C-435F-A37F-BF64E5293A6D}" destId="{4E354562-3B28-4D90-8F1A-392F38EF0D83}" srcOrd="2" destOrd="0" presId="urn:microsoft.com/office/officeart/2005/8/layout/vProcess5"/>
    <dgm:cxn modelId="{B64FC114-7D3D-475A-94C8-2F9AD9686AE3}" type="presParOf" srcId="{ACF41AA2-F79C-435F-A37F-BF64E5293A6D}" destId="{D7B2B2CD-5B4E-43FA-8A98-413F8451BFB8}" srcOrd="3" destOrd="0" presId="urn:microsoft.com/office/officeart/2005/8/layout/vProcess5"/>
    <dgm:cxn modelId="{FD18E869-FF6A-40CC-A590-B8FC9036E21A}" type="presParOf" srcId="{ACF41AA2-F79C-435F-A37F-BF64E5293A6D}" destId="{F549E727-F54B-4167-818D-CE5B88DEC5D1}" srcOrd="4" destOrd="0" presId="urn:microsoft.com/office/officeart/2005/8/layout/vProcess5"/>
    <dgm:cxn modelId="{CC2108E1-F1FC-4C76-B2CE-3B330391D05D}" type="presParOf" srcId="{ACF41AA2-F79C-435F-A37F-BF64E5293A6D}" destId="{0C2A7D64-7DDA-4165-B42F-321926CAD1C3}" srcOrd="5" destOrd="0" presId="urn:microsoft.com/office/officeart/2005/8/layout/vProcess5"/>
    <dgm:cxn modelId="{5DA76A31-1075-4E92-9785-85620F0C6378}" type="presParOf" srcId="{ACF41AA2-F79C-435F-A37F-BF64E5293A6D}" destId="{8F8CE0BF-C368-45B4-A9D8-56D4761F52DE}" srcOrd="6" destOrd="0" presId="urn:microsoft.com/office/officeart/2005/8/layout/vProcess5"/>
    <dgm:cxn modelId="{02E38209-D3BC-4A1E-9580-67DAC0146977}" type="presParOf" srcId="{ACF41AA2-F79C-435F-A37F-BF64E5293A6D}" destId="{60E0816B-BAD4-4551-8932-525565B07E57}" srcOrd="7" destOrd="0" presId="urn:microsoft.com/office/officeart/2005/8/layout/vProcess5"/>
    <dgm:cxn modelId="{AED77087-E0AB-47EA-8F3C-CDA8EE49EEAB}" type="presParOf" srcId="{ACF41AA2-F79C-435F-A37F-BF64E5293A6D}" destId="{DABF2C38-B4FC-4177-A99B-86D82DE536F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63D921-82EF-49E0-9FF7-7315D4F77AA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E9E19AD-4380-44E6-8F64-E089E9849B6C}">
      <dgm:prSet phldrT="[Text]" custT="1"/>
      <dgm:spPr/>
      <dgm:t>
        <a:bodyPr/>
        <a:lstStyle/>
        <a:p>
          <a:r>
            <a:rPr lang="nl-NL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Jullie kiezen </a:t>
          </a:r>
          <a:r>
            <a:rPr lang="nl-NL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een organisatie </a:t>
          </a:r>
          <a:r>
            <a:rPr lang="nl-NL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uit, waarover jullie  graag een (digitale poster) willen maken.</a:t>
          </a:r>
          <a:endParaRPr lang="en-GB" sz="20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192CAA1-8BAC-4260-8B0A-B0635445FB03}" type="parTrans" cxnId="{32EF78A3-DB0C-45A5-AA83-CEE0C82757F5}">
      <dgm:prSet/>
      <dgm:spPr/>
      <dgm:t>
        <a:bodyPr/>
        <a:lstStyle/>
        <a:p>
          <a:endParaRPr lang="en-GB"/>
        </a:p>
      </dgm:t>
    </dgm:pt>
    <dgm:pt modelId="{7765EC1D-7EF2-4CEE-AC86-5636F50D2F2D}" type="sibTrans" cxnId="{32EF78A3-DB0C-45A5-AA83-CEE0C82757F5}">
      <dgm:prSet/>
      <dgm:spPr/>
      <dgm:t>
        <a:bodyPr/>
        <a:lstStyle/>
        <a:p>
          <a:endParaRPr lang="en-GB"/>
        </a:p>
      </dgm:t>
    </dgm:pt>
    <dgm:pt modelId="{BE005CDC-E7E6-4461-9C59-FDE29CAD4DB7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Welke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boodschap</a:t>
          </a:r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willen jullie graag overbrengen met de poster? 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400BCA9-595B-4DCA-9A25-5750907EBF7E}" type="parTrans" cxnId="{D006C876-EADB-47E9-9DE1-F7315A35339F}">
      <dgm:prSet/>
      <dgm:spPr/>
      <dgm:t>
        <a:bodyPr/>
        <a:lstStyle/>
        <a:p>
          <a:endParaRPr lang="en-GB"/>
        </a:p>
      </dgm:t>
    </dgm:pt>
    <dgm:pt modelId="{4179F307-0214-49B3-9AF8-C2D5FF7D0E8E}" type="sibTrans" cxnId="{D006C876-EADB-47E9-9DE1-F7315A35339F}">
      <dgm:prSet/>
      <dgm:spPr/>
      <dgm:t>
        <a:bodyPr/>
        <a:lstStyle/>
        <a:p>
          <a:endParaRPr lang="en-GB"/>
        </a:p>
      </dgm:t>
    </dgm:pt>
    <dgm:pt modelId="{D9D35866-777E-443F-875D-28800929E521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Bruikbare informatie zoeken </a:t>
          </a:r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voor de poster – zelf de kern eruit halen.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CE63533-F07E-49E6-B7CB-67C0D927F4B6}" type="parTrans" cxnId="{8C9BECE1-72A9-46F6-95A1-52DA2BA8D756}">
      <dgm:prSet/>
      <dgm:spPr/>
      <dgm:t>
        <a:bodyPr/>
        <a:lstStyle/>
        <a:p>
          <a:endParaRPr lang="en-GB"/>
        </a:p>
      </dgm:t>
    </dgm:pt>
    <dgm:pt modelId="{5B30E6EC-59E7-4301-9BA0-6D04B661ECD5}" type="sibTrans" cxnId="{8C9BECE1-72A9-46F6-95A1-52DA2BA8D756}">
      <dgm:prSet/>
      <dgm:spPr/>
      <dgm:t>
        <a:bodyPr/>
        <a:lstStyle/>
        <a:p>
          <a:endParaRPr lang="en-GB"/>
        </a:p>
      </dgm:t>
    </dgm:pt>
    <dgm:pt modelId="{AB442A68-CB0C-4AB6-A77B-F0EB6D4B04D2}" type="pres">
      <dgm:prSet presAssocID="{3C63D921-82EF-49E0-9FF7-7315D4F77AAF}" presName="outerComposite" presStyleCnt="0">
        <dgm:presLayoutVars>
          <dgm:chMax val="5"/>
          <dgm:dir/>
          <dgm:resizeHandles val="exact"/>
        </dgm:presLayoutVars>
      </dgm:prSet>
      <dgm:spPr/>
    </dgm:pt>
    <dgm:pt modelId="{2884835E-4F4B-4D47-A42D-E31CB0667D94}" type="pres">
      <dgm:prSet presAssocID="{3C63D921-82EF-49E0-9FF7-7315D4F77AAF}" presName="dummyMaxCanvas" presStyleCnt="0">
        <dgm:presLayoutVars/>
      </dgm:prSet>
      <dgm:spPr/>
    </dgm:pt>
    <dgm:pt modelId="{6AF5AF63-F549-45DE-B3BF-ECA611C4067F}" type="pres">
      <dgm:prSet presAssocID="{3C63D921-82EF-49E0-9FF7-7315D4F77AAF}" presName="ThreeNodes_1" presStyleLbl="node1" presStyleIdx="0" presStyleCnt="3" custLinFactNeighborX="127" custLinFactNeighborY="-30417">
        <dgm:presLayoutVars>
          <dgm:bulletEnabled val="1"/>
        </dgm:presLayoutVars>
      </dgm:prSet>
      <dgm:spPr/>
    </dgm:pt>
    <dgm:pt modelId="{5E108FAE-537F-4ABF-9EB1-549E197E0079}" type="pres">
      <dgm:prSet presAssocID="{3C63D921-82EF-49E0-9FF7-7315D4F77AAF}" presName="ThreeNodes_2" presStyleLbl="node1" presStyleIdx="1" presStyleCnt="3">
        <dgm:presLayoutVars>
          <dgm:bulletEnabled val="1"/>
        </dgm:presLayoutVars>
      </dgm:prSet>
      <dgm:spPr/>
    </dgm:pt>
    <dgm:pt modelId="{09B396B4-E6AB-405D-8FE6-39C914078EB9}" type="pres">
      <dgm:prSet presAssocID="{3C63D921-82EF-49E0-9FF7-7315D4F77AAF}" presName="ThreeNodes_3" presStyleLbl="node1" presStyleIdx="2" presStyleCnt="3">
        <dgm:presLayoutVars>
          <dgm:bulletEnabled val="1"/>
        </dgm:presLayoutVars>
      </dgm:prSet>
      <dgm:spPr/>
    </dgm:pt>
    <dgm:pt modelId="{5AF94BB9-DECF-43DC-9955-F19A4BDBA2B3}" type="pres">
      <dgm:prSet presAssocID="{3C63D921-82EF-49E0-9FF7-7315D4F77AAF}" presName="ThreeConn_1-2" presStyleLbl="fgAccFollowNode1" presStyleIdx="0" presStyleCnt="2">
        <dgm:presLayoutVars>
          <dgm:bulletEnabled val="1"/>
        </dgm:presLayoutVars>
      </dgm:prSet>
      <dgm:spPr/>
    </dgm:pt>
    <dgm:pt modelId="{46D05F1D-338B-4DFF-9C92-B91A02F074BC}" type="pres">
      <dgm:prSet presAssocID="{3C63D921-82EF-49E0-9FF7-7315D4F77AAF}" presName="ThreeConn_2-3" presStyleLbl="fgAccFollowNode1" presStyleIdx="1" presStyleCnt="2">
        <dgm:presLayoutVars>
          <dgm:bulletEnabled val="1"/>
        </dgm:presLayoutVars>
      </dgm:prSet>
      <dgm:spPr/>
    </dgm:pt>
    <dgm:pt modelId="{F9AF946A-0206-4CDC-8EE4-EDF1855D3783}" type="pres">
      <dgm:prSet presAssocID="{3C63D921-82EF-49E0-9FF7-7315D4F77AAF}" presName="ThreeNodes_1_text" presStyleLbl="node1" presStyleIdx="2" presStyleCnt="3">
        <dgm:presLayoutVars>
          <dgm:bulletEnabled val="1"/>
        </dgm:presLayoutVars>
      </dgm:prSet>
      <dgm:spPr/>
    </dgm:pt>
    <dgm:pt modelId="{E428C064-63C9-4F72-92B5-D95DA8424B79}" type="pres">
      <dgm:prSet presAssocID="{3C63D921-82EF-49E0-9FF7-7315D4F77AAF}" presName="ThreeNodes_2_text" presStyleLbl="node1" presStyleIdx="2" presStyleCnt="3">
        <dgm:presLayoutVars>
          <dgm:bulletEnabled val="1"/>
        </dgm:presLayoutVars>
      </dgm:prSet>
      <dgm:spPr/>
    </dgm:pt>
    <dgm:pt modelId="{5A7988CF-3343-4764-BC7B-E1A7A83E12DC}" type="pres">
      <dgm:prSet presAssocID="{3C63D921-82EF-49E0-9FF7-7315D4F77AA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B6DBD40-E826-46E7-AA67-C36A986D1AAE}" type="presOf" srcId="{BE005CDC-E7E6-4461-9C59-FDE29CAD4DB7}" destId="{E428C064-63C9-4F72-92B5-D95DA8424B79}" srcOrd="1" destOrd="0" presId="urn:microsoft.com/office/officeart/2005/8/layout/vProcess5"/>
    <dgm:cxn modelId="{C72FB346-4B14-48DB-8DC3-BF1FDCD1F8D6}" type="presOf" srcId="{7765EC1D-7EF2-4CEE-AC86-5636F50D2F2D}" destId="{5AF94BB9-DECF-43DC-9955-F19A4BDBA2B3}" srcOrd="0" destOrd="0" presId="urn:microsoft.com/office/officeart/2005/8/layout/vProcess5"/>
    <dgm:cxn modelId="{FBCB0A4A-B349-4F27-AE24-0E36CC2062B1}" type="presOf" srcId="{1E9E19AD-4380-44E6-8F64-E089E9849B6C}" destId="{F9AF946A-0206-4CDC-8EE4-EDF1855D3783}" srcOrd="1" destOrd="0" presId="urn:microsoft.com/office/officeart/2005/8/layout/vProcess5"/>
    <dgm:cxn modelId="{1D448950-34DB-4981-A3F4-4120995B5ABA}" type="presOf" srcId="{1E9E19AD-4380-44E6-8F64-E089E9849B6C}" destId="{6AF5AF63-F549-45DE-B3BF-ECA611C4067F}" srcOrd="0" destOrd="0" presId="urn:microsoft.com/office/officeart/2005/8/layout/vProcess5"/>
    <dgm:cxn modelId="{D006C876-EADB-47E9-9DE1-F7315A35339F}" srcId="{3C63D921-82EF-49E0-9FF7-7315D4F77AAF}" destId="{BE005CDC-E7E6-4461-9C59-FDE29CAD4DB7}" srcOrd="1" destOrd="0" parTransId="{E400BCA9-595B-4DCA-9A25-5750907EBF7E}" sibTransId="{4179F307-0214-49B3-9AF8-C2D5FF7D0E8E}"/>
    <dgm:cxn modelId="{8604E784-2BF7-4C96-9D05-4189CFF3D25F}" type="presOf" srcId="{D9D35866-777E-443F-875D-28800929E521}" destId="{09B396B4-E6AB-405D-8FE6-39C914078EB9}" srcOrd="0" destOrd="0" presId="urn:microsoft.com/office/officeart/2005/8/layout/vProcess5"/>
    <dgm:cxn modelId="{EE64E294-0EEB-47C2-A2BA-4CBF67F860BB}" type="presOf" srcId="{BE005CDC-E7E6-4461-9C59-FDE29CAD4DB7}" destId="{5E108FAE-537F-4ABF-9EB1-549E197E0079}" srcOrd="0" destOrd="0" presId="urn:microsoft.com/office/officeart/2005/8/layout/vProcess5"/>
    <dgm:cxn modelId="{32EF78A3-DB0C-45A5-AA83-CEE0C82757F5}" srcId="{3C63D921-82EF-49E0-9FF7-7315D4F77AAF}" destId="{1E9E19AD-4380-44E6-8F64-E089E9849B6C}" srcOrd="0" destOrd="0" parTransId="{C192CAA1-8BAC-4260-8B0A-B0635445FB03}" sibTransId="{7765EC1D-7EF2-4CEE-AC86-5636F50D2F2D}"/>
    <dgm:cxn modelId="{F790D1B1-E36D-4473-BD30-8930CE06DD50}" type="presOf" srcId="{D9D35866-777E-443F-875D-28800929E521}" destId="{5A7988CF-3343-4764-BC7B-E1A7A83E12DC}" srcOrd="1" destOrd="0" presId="urn:microsoft.com/office/officeart/2005/8/layout/vProcess5"/>
    <dgm:cxn modelId="{22951BB4-DD19-4871-AF10-F059C62FC41F}" type="presOf" srcId="{4179F307-0214-49B3-9AF8-C2D5FF7D0E8E}" destId="{46D05F1D-338B-4DFF-9C92-B91A02F074BC}" srcOrd="0" destOrd="0" presId="urn:microsoft.com/office/officeart/2005/8/layout/vProcess5"/>
    <dgm:cxn modelId="{DFA9FFB4-F3A5-4280-8876-793868D4A197}" type="presOf" srcId="{3C63D921-82EF-49E0-9FF7-7315D4F77AAF}" destId="{AB442A68-CB0C-4AB6-A77B-F0EB6D4B04D2}" srcOrd="0" destOrd="0" presId="urn:microsoft.com/office/officeart/2005/8/layout/vProcess5"/>
    <dgm:cxn modelId="{8C9BECE1-72A9-46F6-95A1-52DA2BA8D756}" srcId="{3C63D921-82EF-49E0-9FF7-7315D4F77AAF}" destId="{D9D35866-777E-443F-875D-28800929E521}" srcOrd="2" destOrd="0" parTransId="{FCE63533-F07E-49E6-B7CB-67C0D927F4B6}" sibTransId="{5B30E6EC-59E7-4301-9BA0-6D04B661ECD5}"/>
    <dgm:cxn modelId="{2E628279-A359-409B-928E-9DBC47A0DBB9}" type="presParOf" srcId="{AB442A68-CB0C-4AB6-A77B-F0EB6D4B04D2}" destId="{2884835E-4F4B-4D47-A42D-E31CB0667D94}" srcOrd="0" destOrd="0" presId="urn:microsoft.com/office/officeart/2005/8/layout/vProcess5"/>
    <dgm:cxn modelId="{6773E6C0-B87A-4407-BFFA-3255560F37DA}" type="presParOf" srcId="{AB442A68-CB0C-4AB6-A77B-F0EB6D4B04D2}" destId="{6AF5AF63-F549-45DE-B3BF-ECA611C4067F}" srcOrd="1" destOrd="0" presId="urn:microsoft.com/office/officeart/2005/8/layout/vProcess5"/>
    <dgm:cxn modelId="{28545C73-9BE4-45A0-986B-482A2CC287C5}" type="presParOf" srcId="{AB442A68-CB0C-4AB6-A77B-F0EB6D4B04D2}" destId="{5E108FAE-537F-4ABF-9EB1-549E197E0079}" srcOrd="2" destOrd="0" presId="urn:microsoft.com/office/officeart/2005/8/layout/vProcess5"/>
    <dgm:cxn modelId="{B7D625FC-BF3D-4F5C-A032-33E5D67053DE}" type="presParOf" srcId="{AB442A68-CB0C-4AB6-A77B-F0EB6D4B04D2}" destId="{09B396B4-E6AB-405D-8FE6-39C914078EB9}" srcOrd="3" destOrd="0" presId="urn:microsoft.com/office/officeart/2005/8/layout/vProcess5"/>
    <dgm:cxn modelId="{5127539F-3DCC-4AF1-B00B-9F358F00323C}" type="presParOf" srcId="{AB442A68-CB0C-4AB6-A77B-F0EB6D4B04D2}" destId="{5AF94BB9-DECF-43DC-9955-F19A4BDBA2B3}" srcOrd="4" destOrd="0" presId="urn:microsoft.com/office/officeart/2005/8/layout/vProcess5"/>
    <dgm:cxn modelId="{970E0525-190E-4B9D-A686-1712B7FC4D97}" type="presParOf" srcId="{AB442A68-CB0C-4AB6-A77B-F0EB6D4B04D2}" destId="{46D05F1D-338B-4DFF-9C92-B91A02F074BC}" srcOrd="5" destOrd="0" presId="urn:microsoft.com/office/officeart/2005/8/layout/vProcess5"/>
    <dgm:cxn modelId="{36165B33-EA05-4C56-8E87-338C99DFD588}" type="presParOf" srcId="{AB442A68-CB0C-4AB6-A77B-F0EB6D4B04D2}" destId="{F9AF946A-0206-4CDC-8EE4-EDF1855D3783}" srcOrd="6" destOrd="0" presId="urn:microsoft.com/office/officeart/2005/8/layout/vProcess5"/>
    <dgm:cxn modelId="{EEFC7FB6-0316-4F84-8059-5DCCAE3684AF}" type="presParOf" srcId="{AB442A68-CB0C-4AB6-A77B-F0EB6D4B04D2}" destId="{E428C064-63C9-4F72-92B5-D95DA8424B79}" srcOrd="7" destOrd="0" presId="urn:microsoft.com/office/officeart/2005/8/layout/vProcess5"/>
    <dgm:cxn modelId="{37208A65-8C96-4E62-A346-17B16FF23A91}" type="presParOf" srcId="{AB442A68-CB0C-4AB6-A77B-F0EB6D4B04D2}" destId="{5A7988CF-3343-4764-BC7B-E1A7A83E12D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7CA33F-B4EA-4240-BFFF-E43B8E92A69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D60690-50F8-453E-996A-9C4ACD621EDE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Bedenk aan welk gedeelte van de natuur jij een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gedicht of tekst </a:t>
          </a:r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wil schrijven: gaat het bijvoorbeeld om een wens of oplossing voor de natuur.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526FA47-CF83-4F53-A211-F83FEF4332CB}" type="parTrans" cxnId="{4B78D530-ECDD-4720-8A4C-298C0F1815F1}">
      <dgm:prSet/>
      <dgm:spPr/>
      <dgm:t>
        <a:bodyPr/>
        <a:lstStyle/>
        <a:p>
          <a:endParaRPr lang="en-GB"/>
        </a:p>
      </dgm:t>
    </dgm:pt>
    <dgm:pt modelId="{58666B19-8639-4DB1-AF23-82ABD385895B}" type="sibTrans" cxnId="{4B78D530-ECDD-4720-8A4C-298C0F1815F1}">
      <dgm:prSet/>
      <dgm:spPr/>
      <dgm:t>
        <a:bodyPr/>
        <a:lstStyle/>
        <a:p>
          <a:endParaRPr lang="en-GB"/>
        </a:p>
      </dgm:t>
    </dgm:pt>
    <dgm:pt modelId="{564C3CE7-D00C-4D20-BF30-DB3289B0AEBD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Gebruik eventueel de </a:t>
          </a:r>
          <a:r>
            <a:rPr lang="nl-N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structuur van een elfje </a:t>
          </a:r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(gedicht)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037CC18-11F1-4E27-971E-082172BB25DE}" type="parTrans" cxnId="{CD014529-7F71-4509-A00E-AEEE8572870F}">
      <dgm:prSet/>
      <dgm:spPr/>
      <dgm:t>
        <a:bodyPr/>
        <a:lstStyle/>
        <a:p>
          <a:endParaRPr lang="en-GB"/>
        </a:p>
      </dgm:t>
    </dgm:pt>
    <dgm:pt modelId="{AB29E3D4-2D94-4631-A70A-BE300635842B}" type="sibTrans" cxnId="{CD014529-7F71-4509-A00E-AEEE8572870F}">
      <dgm:prSet/>
      <dgm:spPr/>
      <dgm:t>
        <a:bodyPr/>
        <a:lstStyle/>
        <a:p>
          <a:endParaRPr lang="en-GB"/>
        </a:p>
      </dgm:t>
    </dgm:pt>
    <dgm:pt modelId="{0B066C85-4553-4AEA-8F48-84BBF1FFB005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Schrijf jouw tekst of gedicht aan de natuur (in jouw eigen taal)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67E0EAD-6E61-45EF-8F00-71870696A9BD}" type="parTrans" cxnId="{50AE5E34-3FB1-4B8D-A460-E2D71F7A7E66}">
      <dgm:prSet/>
      <dgm:spPr/>
      <dgm:t>
        <a:bodyPr/>
        <a:lstStyle/>
        <a:p>
          <a:endParaRPr lang="en-GB"/>
        </a:p>
      </dgm:t>
    </dgm:pt>
    <dgm:pt modelId="{08EC53DC-E2EB-4A44-9E66-E5BB8E1DF829}" type="sibTrans" cxnId="{50AE5E34-3FB1-4B8D-A460-E2D71F7A7E66}">
      <dgm:prSet/>
      <dgm:spPr/>
      <dgm:t>
        <a:bodyPr/>
        <a:lstStyle/>
        <a:p>
          <a:endParaRPr lang="en-GB"/>
        </a:p>
      </dgm:t>
    </dgm:pt>
    <dgm:pt modelId="{5F407B64-2783-4116-B0CA-B0E20A09F72D}">
      <dgm:prSet phldrT="[Text]"/>
      <dgm:spPr/>
      <dgm:t>
        <a:bodyPr/>
        <a:lstStyle/>
        <a:p>
          <a:r>
            <a:rPr lang="nl-NL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Film jezelf terwijl je het gedicht of de tekst voordraagt (in jouw eigen taal).  </a:t>
          </a:r>
          <a:endParaRPr lang="en-GB" b="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F4DA50D-F520-4D55-BEF3-20131BC181D5}" type="parTrans" cxnId="{D60E17BA-0134-4F20-8087-57D428FD6BF3}">
      <dgm:prSet/>
      <dgm:spPr/>
      <dgm:t>
        <a:bodyPr/>
        <a:lstStyle/>
        <a:p>
          <a:endParaRPr lang="en-GB"/>
        </a:p>
      </dgm:t>
    </dgm:pt>
    <dgm:pt modelId="{9F43611D-9120-4964-B5AC-AFFD44F234E2}" type="sibTrans" cxnId="{D60E17BA-0134-4F20-8087-57D428FD6BF3}">
      <dgm:prSet/>
      <dgm:spPr/>
      <dgm:t>
        <a:bodyPr/>
        <a:lstStyle/>
        <a:p>
          <a:endParaRPr lang="en-GB"/>
        </a:p>
      </dgm:t>
    </dgm:pt>
    <dgm:pt modelId="{D44E5A99-5DB4-4994-AF87-45DF4D535D2B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Gebruik jouw elfje in jouw onderzoek dat je gaat doen (naar design Thinking) 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249AE60-F766-4D4D-9320-43E2369C104F}" type="parTrans" cxnId="{92B3CA52-5E74-496B-88F8-F3EAA8F50E8D}">
      <dgm:prSet/>
      <dgm:spPr/>
      <dgm:t>
        <a:bodyPr/>
        <a:lstStyle/>
        <a:p>
          <a:endParaRPr lang="en-GB"/>
        </a:p>
      </dgm:t>
    </dgm:pt>
    <dgm:pt modelId="{41FD7B12-E354-4D1D-ABFF-B36AF26461EB}" type="sibTrans" cxnId="{92B3CA52-5E74-496B-88F8-F3EAA8F50E8D}">
      <dgm:prSet/>
      <dgm:spPr/>
      <dgm:t>
        <a:bodyPr/>
        <a:lstStyle/>
        <a:p>
          <a:endParaRPr lang="en-GB"/>
        </a:p>
      </dgm:t>
    </dgm:pt>
    <dgm:pt modelId="{8E31EE11-491A-4F51-BEE9-5E6524F0A120}" type="pres">
      <dgm:prSet presAssocID="{D87CA33F-B4EA-4240-BFFF-E43B8E92A693}" presName="diagram" presStyleCnt="0">
        <dgm:presLayoutVars>
          <dgm:dir/>
          <dgm:resizeHandles val="exact"/>
        </dgm:presLayoutVars>
      </dgm:prSet>
      <dgm:spPr/>
    </dgm:pt>
    <dgm:pt modelId="{81A54B1A-CECE-486F-A606-EE7AEEB1674D}" type="pres">
      <dgm:prSet presAssocID="{1AD60690-50F8-453E-996A-9C4ACD621EDE}" presName="node" presStyleLbl="node1" presStyleIdx="0" presStyleCnt="5" custLinFactNeighborX="11" custLinFactNeighborY="-50023">
        <dgm:presLayoutVars>
          <dgm:bulletEnabled val="1"/>
        </dgm:presLayoutVars>
      </dgm:prSet>
      <dgm:spPr/>
    </dgm:pt>
    <dgm:pt modelId="{6B89511D-16C4-48EB-A1E3-CAB007DCCCC5}" type="pres">
      <dgm:prSet presAssocID="{58666B19-8639-4DB1-AF23-82ABD385895B}" presName="sibTrans" presStyleCnt="0"/>
      <dgm:spPr/>
    </dgm:pt>
    <dgm:pt modelId="{BBAA731A-8150-4860-87F7-2302CAF7F42B}" type="pres">
      <dgm:prSet presAssocID="{564C3CE7-D00C-4D20-BF30-DB3289B0AEBD}" presName="node" presStyleLbl="node1" presStyleIdx="1" presStyleCnt="5" custLinFactNeighborY="-24647">
        <dgm:presLayoutVars>
          <dgm:bulletEnabled val="1"/>
        </dgm:presLayoutVars>
      </dgm:prSet>
      <dgm:spPr/>
    </dgm:pt>
    <dgm:pt modelId="{523D6FE2-6D1F-45F8-B40E-90FADD104691}" type="pres">
      <dgm:prSet presAssocID="{AB29E3D4-2D94-4631-A70A-BE300635842B}" presName="sibTrans" presStyleCnt="0"/>
      <dgm:spPr/>
    </dgm:pt>
    <dgm:pt modelId="{61AE9212-246A-4313-B0FB-1A62AA3F6E44}" type="pres">
      <dgm:prSet presAssocID="{0B066C85-4553-4AEA-8F48-84BBF1FFB005}" presName="node" presStyleLbl="node1" presStyleIdx="2" presStyleCnt="5" custLinFactX="-100000" custLinFactNeighborX="-120000" custLinFactNeighborY="88088">
        <dgm:presLayoutVars>
          <dgm:bulletEnabled val="1"/>
        </dgm:presLayoutVars>
      </dgm:prSet>
      <dgm:spPr/>
    </dgm:pt>
    <dgm:pt modelId="{0AFAC8EA-A672-495B-9C42-E5DE8A60DA8B}" type="pres">
      <dgm:prSet presAssocID="{08EC53DC-E2EB-4A44-9E66-E5BB8E1DF829}" presName="sibTrans" presStyleCnt="0"/>
      <dgm:spPr/>
    </dgm:pt>
    <dgm:pt modelId="{A5450D57-81D7-41A2-8249-75783F6A5159}" type="pres">
      <dgm:prSet presAssocID="{5F407B64-2783-4116-B0CA-B0E20A09F72D}" presName="node" presStyleLbl="node1" presStyleIdx="3" presStyleCnt="5" custLinFactNeighborX="56643" custLinFactNeighborY="-29752">
        <dgm:presLayoutVars>
          <dgm:bulletEnabled val="1"/>
        </dgm:presLayoutVars>
      </dgm:prSet>
      <dgm:spPr/>
    </dgm:pt>
    <dgm:pt modelId="{39C03346-7A07-4606-9DC8-D489ACB9818E}" type="pres">
      <dgm:prSet presAssocID="{9F43611D-9120-4964-B5AC-AFFD44F234E2}" presName="sibTrans" presStyleCnt="0"/>
      <dgm:spPr/>
    </dgm:pt>
    <dgm:pt modelId="{1676B25A-502B-4606-A4CB-14BDF319FE77}" type="pres">
      <dgm:prSet presAssocID="{D44E5A99-5DB4-4994-AF87-45DF4D535D2B}" presName="node" presStyleLbl="node1" presStyleIdx="4" presStyleCnt="5" custLinFactNeighborX="54989" custLinFactNeighborY="-28830">
        <dgm:presLayoutVars>
          <dgm:bulletEnabled val="1"/>
        </dgm:presLayoutVars>
      </dgm:prSet>
      <dgm:spPr/>
    </dgm:pt>
  </dgm:ptLst>
  <dgm:cxnLst>
    <dgm:cxn modelId="{B2860A27-9F2B-4A5C-B084-B6CB6A8E659F}" type="presOf" srcId="{5F407B64-2783-4116-B0CA-B0E20A09F72D}" destId="{A5450D57-81D7-41A2-8249-75783F6A5159}" srcOrd="0" destOrd="0" presId="urn:microsoft.com/office/officeart/2005/8/layout/default"/>
    <dgm:cxn modelId="{CD014529-7F71-4509-A00E-AEEE8572870F}" srcId="{D87CA33F-B4EA-4240-BFFF-E43B8E92A693}" destId="{564C3CE7-D00C-4D20-BF30-DB3289B0AEBD}" srcOrd="1" destOrd="0" parTransId="{7037CC18-11F1-4E27-971E-082172BB25DE}" sibTransId="{AB29E3D4-2D94-4631-A70A-BE300635842B}"/>
    <dgm:cxn modelId="{4B78D530-ECDD-4720-8A4C-298C0F1815F1}" srcId="{D87CA33F-B4EA-4240-BFFF-E43B8E92A693}" destId="{1AD60690-50F8-453E-996A-9C4ACD621EDE}" srcOrd="0" destOrd="0" parTransId="{2526FA47-CF83-4F53-A211-F83FEF4332CB}" sibTransId="{58666B19-8639-4DB1-AF23-82ABD385895B}"/>
    <dgm:cxn modelId="{50AE5E34-3FB1-4B8D-A460-E2D71F7A7E66}" srcId="{D87CA33F-B4EA-4240-BFFF-E43B8E92A693}" destId="{0B066C85-4553-4AEA-8F48-84BBF1FFB005}" srcOrd="2" destOrd="0" parTransId="{767E0EAD-6E61-45EF-8F00-71870696A9BD}" sibTransId="{08EC53DC-E2EB-4A44-9E66-E5BB8E1DF829}"/>
    <dgm:cxn modelId="{BF3C1B5E-1F66-4F0B-9A84-26C03B81626F}" type="presOf" srcId="{564C3CE7-D00C-4D20-BF30-DB3289B0AEBD}" destId="{BBAA731A-8150-4860-87F7-2302CAF7F42B}" srcOrd="0" destOrd="0" presId="urn:microsoft.com/office/officeart/2005/8/layout/default"/>
    <dgm:cxn modelId="{C4AB8C47-2B0F-4D49-B4E2-EA1374DD09D4}" type="presOf" srcId="{1AD60690-50F8-453E-996A-9C4ACD621EDE}" destId="{81A54B1A-CECE-486F-A606-EE7AEEB1674D}" srcOrd="0" destOrd="0" presId="urn:microsoft.com/office/officeart/2005/8/layout/default"/>
    <dgm:cxn modelId="{8FB5DB4D-8218-4144-A629-98E34D15BE6A}" type="presOf" srcId="{D87CA33F-B4EA-4240-BFFF-E43B8E92A693}" destId="{8E31EE11-491A-4F51-BEE9-5E6524F0A120}" srcOrd="0" destOrd="0" presId="urn:microsoft.com/office/officeart/2005/8/layout/default"/>
    <dgm:cxn modelId="{92B3CA52-5E74-496B-88F8-F3EAA8F50E8D}" srcId="{D87CA33F-B4EA-4240-BFFF-E43B8E92A693}" destId="{D44E5A99-5DB4-4994-AF87-45DF4D535D2B}" srcOrd="4" destOrd="0" parTransId="{0249AE60-F766-4D4D-9320-43E2369C104F}" sibTransId="{41FD7B12-E354-4D1D-ABFF-B36AF26461EB}"/>
    <dgm:cxn modelId="{E735E052-B5B3-44BB-81C8-F1286F9B2E42}" type="presOf" srcId="{0B066C85-4553-4AEA-8F48-84BBF1FFB005}" destId="{61AE9212-246A-4313-B0FB-1A62AA3F6E44}" srcOrd="0" destOrd="0" presId="urn:microsoft.com/office/officeart/2005/8/layout/default"/>
    <dgm:cxn modelId="{EF2E96A3-079B-48C9-8F72-5EC63C986755}" type="presOf" srcId="{D44E5A99-5DB4-4994-AF87-45DF4D535D2B}" destId="{1676B25A-502B-4606-A4CB-14BDF319FE77}" srcOrd="0" destOrd="0" presId="urn:microsoft.com/office/officeart/2005/8/layout/default"/>
    <dgm:cxn modelId="{D60E17BA-0134-4F20-8087-57D428FD6BF3}" srcId="{D87CA33F-B4EA-4240-BFFF-E43B8E92A693}" destId="{5F407B64-2783-4116-B0CA-B0E20A09F72D}" srcOrd="3" destOrd="0" parTransId="{EF4DA50D-F520-4D55-BEF3-20131BC181D5}" sibTransId="{9F43611D-9120-4964-B5AC-AFFD44F234E2}"/>
    <dgm:cxn modelId="{E9A94AF9-388A-42C0-A566-6A78024D3572}" type="presParOf" srcId="{8E31EE11-491A-4F51-BEE9-5E6524F0A120}" destId="{81A54B1A-CECE-486F-A606-EE7AEEB1674D}" srcOrd="0" destOrd="0" presId="urn:microsoft.com/office/officeart/2005/8/layout/default"/>
    <dgm:cxn modelId="{21351E9E-ED12-428D-9A18-0EF1B33698AB}" type="presParOf" srcId="{8E31EE11-491A-4F51-BEE9-5E6524F0A120}" destId="{6B89511D-16C4-48EB-A1E3-CAB007DCCCC5}" srcOrd="1" destOrd="0" presId="urn:microsoft.com/office/officeart/2005/8/layout/default"/>
    <dgm:cxn modelId="{D7BA4C67-4A13-4B01-B61C-E7DB0A692702}" type="presParOf" srcId="{8E31EE11-491A-4F51-BEE9-5E6524F0A120}" destId="{BBAA731A-8150-4860-87F7-2302CAF7F42B}" srcOrd="2" destOrd="0" presId="urn:microsoft.com/office/officeart/2005/8/layout/default"/>
    <dgm:cxn modelId="{26A02EFF-E05A-4D95-9923-09DA24CA4D69}" type="presParOf" srcId="{8E31EE11-491A-4F51-BEE9-5E6524F0A120}" destId="{523D6FE2-6D1F-45F8-B40E-90FADD104691}" srcOrd="3" destOrd="0" presId="urn:microsoft.com/office/officeart/2005/8/layout/default"/>
    <dgm:cxn modelId="{ADDFCF1F-2866-4239-94D3-4B741910B367}" type="presParOf" srcId="{8E31EE11-491A-4F51-BEE9-5E6524F0A120}" destId="{61AE9212-246A-4313-B0FB-1A62AA3F6E44}" srcOrd="4" destOrd="0" presId="urn:microsoft.com/office/officeart/2005/8/layout/default"/>
    <dgm:cxn modelId="{F1D87701-9564-4AB6-AC13-33D0C307D1A1}" type="presParOf" srcId="{8E31EE11-491A-4F51-BEE9-5E6524F0A120}" destId="{0AFAC8EA-A672-495B-9C42-E5DE8A60DA8B}" srcOrd="5" destOrd="0" presId="urn:microsoft.com/office/officeart/2005/8/layout/default"/>
    <dgm:cxn modelId="{BE5F5243-D255-4094-9E9E-2F74D42B3E8B}" type="presParOf" srcId="{8E31EE11-491A-4F51-BEE9-5E6524F0A120}" destId="{A5450D57-81D7-41A2-8249-75783F6A5159}" srcOrd="6" destOrd="0" presId="urn:microsoft.com/office/officeart/2005/8/layout/default"/>
    <dgm:cxn modelId="{C8464021-EB87-4CF9-9ED7-5671DB399847}" type="presParOf" srcId="{8E31EE11-491A-4F51-BEE9-5E6524F0A120}" destId="{39C03346-7A07-4606-9DC8-D489ACB9818E}" srcOrd="7" destOrd="0" presId="urn:microsoft.com/office/officeart/2005/8/layout/default"/>
    <dgm:cxn modelId="{220FF335-7BE2-4380-A039-B4DFF17D0751}" type="presParOf" srcId="{8E31EE11-491A-4F51-BEE9-5E6524F0A120}" destId="{1676B25A-502B-4606-A4CB-14BDF319FE7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6C45E-6EBA-47D3-B23A-A939B40BB1D9}">
      <dsp:nvSpPr>
        <dsp:cNvPr id="0" name=""/>
        <dsp:cNvSpPr/>
      </dsp:nvSpPr>
      <dsp:spPr>
        <a:xfrm>
          <a:off x="0" y="0"/>
          <a:ext cx="8689951" cy="207954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1B415-761A-4699-A678-13D2B5F6508A}">
      <dsp:nvSpPr>
        <dsp:cNvPr id="0" name=""/>
        <dsp:cNvSpPr/>
      </dsp:nvSpPr>
      <dsp:spPr>
        <a:xfrm>
          <a:off x="263091" y="277272"/>
          <a:ext cx="1898550" cy="15250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A4A99-AA30-40E8-9784-18CB8C5CA134}">
      <dsp:nvSpPr>
        <dsp:cNvPr id="0" name=""/>
        <dsp:cNvSpPr/>
      </dsp:nvSpPr>
      <dsp:spPr>
        <a:xfrm rot="10800000">
          <a:off x="263091" y="2079545"/>
          <a:ext cx="1898550" cy="254166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Riffen die </a:t>
          </a:r>
          <a:r>
            <a:rPr lang="nl-NL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zich dichtbij het land vormen en </a:t>
          </a:r>
          <a:r>
            <a:rPr lang="nl-NL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 kustlijn volgen, zoals hier voor de kust van Bonaire. </a:t>
          </a:r>
          <a:endParaRPr lang="en-GB" sz="16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321478" y="2079545"/>
        <a:ext cx="1781776" cy="2483280"/>
      </dsp:txXfrm>
    </dsp:sp>
    <dsp:sp modelId="{D194BEFA-B8FE-43C4-98B7-0205FF79B6C1}">
      <dsp:nvSpPr>
        <dsp:cNvPr id="0" name=""/>
        <dsp:cNvSpPr/>
      </dsp:nvSpPr>
      <dsp:spPr>
        <a:xfrm>
          <a:off x="2351497" y="277272"/>
          <a:ext cx="1898550" cy="15250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ED9F2-7BFE-4595-B98D-6A748A367679}">
      <dsp:nvSpPr>
        <dsp:cNvPr id="0" name=""/>
        <dsp:cNvSpPr/>
      </dsp:nvSpPr>
      <dsp:spPr>
        <a:xfrm rot="10800000">
          <a:off x="2351497" y="2079545"/>
          <a:ext cx="1898550" cy="254166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Barrière-riffen</a:t>
          </a:r>
          <a:r>
            <a:rPr lang="nl-NL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die van het land gescheiden zijn door een lagune of open water</a:t>
          </a:r>
          <a:endParaRPr lang="en-GB" sz="16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09884" y="2079545"/>
        <a:ext cx="1781776" cy="2483280"/>
      </dsp:txXfrm>
    </dsp:sp>
    <dsp:sp modelId="{FB8CE419-74F1-4816-94D1-BAD62695ED06}">
      <dsp:nvSpPr>
        <dsp:cNvPr id="0" name=""/>
        <dsp:cNvSpPr/>
      </dsp:nvSpPr>
      <dsp:spPr>
        <a:xfrm>
          <a:off x="4439903" y="277272"/>
          <a:ext cx="1898550" cy="15250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7A2F1-46EC-4E47-A807-EE0EE0136E40}">
      <dsp:nvSpPr>
        <dsp:cNvPr id="0" name=""/>
        <dsp:cNvSpPr/>
      </dsp:nvSpPr>
      <dsp:spPr>
        <a:xfrm rot="10800000">
          <a:off x="4439903" y="2079545"/>
          <a:ext cx="1898550" cy="254166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Patchriffen</a:t>
          </a:r>
          <a:r>
            <a:rPr lang="nl-NL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zijn kleine </a:t>
          </a:r>
          <a:r>
            <a:rPr lang="nl-NL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geïsoleerde riffen </a:t>
          </a:r>
          <a:r>
            <a:rPr lang="nl-NL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die meestal tussen rand- en barrière-riffen worden aangetroffen</a:t>
          </a:r>
          <a:endParaRPr lang="en-GB" sz="16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4498290" y="2079545"/>
        <a:ext cx="1781776" cy="2483280"/>
      </dsp:txXfrm>
    </dsp:sp>
    <dsp:sp modelId="{82CAA2AD-20C3-44F6-B5C6-86E2BBA4831D}">
      <dsp:nvSpPr>
        <dsp:cNvPr id="0" name=""/>
        <dsp:cNvSpPr/>
      </dsp:nvSpPr>
      <dsp:spPr>
        <a:xfrm>
          <a:off x="6528308" y="277272"/>
          <a:ext cx="1898550" cy="15250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2B2A2-6E21-441B-B43A-426835B14F7B}">
      <dsp:nvSpPr>
        <dsp:cNvPr id="0" name=""/>
        <dsp:cNvSpPr/>
      </dsp:nvSpPr>
      <dsp:spPr>
        <a:xfrm rot="10800000">
          <a:off x="6528308" y="2079545"/>
          <a:ext cx="1898550" cy="254166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Atollen</a:t>
          </a:r>
          <a:r>
            <a:rPr lang="nl-NL" sz="1600" b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komen alleen voor in de </a:t>
          </a:r>
          <a:r>
            <a:rPr lang="nl-NL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Stille Oceaan </a:t>
          </a:r>
          <a:r>
            <a:rPr lang="nl-NL" sz="1600" b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 vormen koraalringen met een diameter van enkele kilometers rond open zee- of zandeilanden</a:t>
          </a:r>
          <a:endParaRPr lang="en-GB" sz="1600" b="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6586695" y="2079545"/>
        <a:ext cx="1781776" cy="2483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009F6-09B7-48E8-9837-7703427EC181}">
      <dsp:nvSpPr>
        <dsp:cNvPr id="0" name=""/>
        <dsp:cNvSpPr/>
      </dsp:nvSpPr>
      <dsp:spPr>
        <a:xfrm>
          <a:off x="16099" y="1857"/>
          <a:ext cx="4782113" cy="9502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Wissel nu uit met jouw buurman of buurvrouw en teken of schilder jouw fijn- of niet-fijn antwoorden en hang ze in de klas.</a:t>
          </a:r>
          <a:endParaRPr lang="en-GB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3930" y="29688"/>
        <a:ext cx="4726451" cy="894568"/>
      </dsp:txXfrm>
    </dsp:sp>
    <dsp:sp modelId="{F4F73840-DC73-4297-972E-1968A2A3C8CC}">
      <dsp:nvSpPr>
        <dsp:cNvPr id="0" name=""/>
        <dsp:cNvSpPr/>
      </dsp:nvSpPr>
      <dsp:spPr>
        <a:xfrm rot="5400000">
          <a:off x="2228987" y="975844"/>
          <a:ext cx="356336" cy="4276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-5400000">
        <a:off x="2278875" y="1011478"/>
        <a:ext cx="256561" cy="249435"/>
      </dsp:txXfrm>
    </dsp:sp>
    <dsp:sp modelId="{DCBA2B89-535B-4C5F-BC24-1541C160BEB0}">
      <dsp:nvSpPr>
        <dsp:cNvPr id="0" name=""/>
        <dsp:cNvSpPr/>
      </dsp:nvSpPr>
      <dsp:spPr>
        <a:xfrm>
          <a:off x="0" y="1427204"/>
          <a:ext cx="4814312" cy="9502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Gallery-walk. Je loopt langs de tekeningen of schilderijen waar fijn of juist niet-fijn op staat.  </a:t>
          </a:r>
          <a:endParaRPr lang="en-GB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831" y="1455035"/>
        <a:ext cx="4758650" cy="894568"/>
      </dsp:txXfrm>
    </dsp:sp>
    <dsp:sp modelId="{B18B3A66-C3F5-41B8-8C5B-49225D7B061F}">
      <dsp:nvSpPr>
        <dsp:cNvPr id="0" name=""/>
        <dsp:cNvSpPr/>
      </dsp:nvSpPr>
      <dsp:spPr>
        <a:xfrm rot="5400000">
          <a:off x="2228987" y="2401190"/>
          <a:ext cx="356336" cy="4276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-5400000">
        <a:off x="2278875" y="2436824"/>
        <a:ext cx="256561" cy="249435"/>
      </dsp:txXfrm>
    </dsp:sp>
    <dsp:sp modelId="{C603CE43-3A91-4348-9B07-381D2AC8DB7F}">
      <dsp:nvSpPr>
        <dsp:cNvPr id="0" name=""/>
        <dsp:cNvSpPr/>
      </dsp:nvSpPr>
      <dsp:spPr>
        <a:xfrm>
          <a:off x="8054" y="2852550"/>
          <a:ext cx="4798202" cy="9502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Gebruik deze activiteit vast als onderdeel van jullie onderzoeksproject (Design Thinking Methode)</a:t>
          </a:r>
          <a:endParaRPr lang="en-GB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5885" y="2880381"/>
        <a:ext cx="4742540" cy="894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009F6-09B7-48E8-9837-7703427EC181}">
      <dsp:nvSpPr>
        <dsp:cNvPr id="0" name=""/>
        <dsp:cNvSpPr/>
      </dsp:nvSpPr>
      <dsp:spPr>
        <a:xfrm>
          <a:off x="25163" y="1861"/>
          <a:ext cx="4559773" cy="951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Over welk gedeelte van de natuur wil je iets vertellen? Dat mag in jouw eigen taal.</a:t>
          </a:r>
          <a:endParaRPr lang="en-GB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3045" y="29743"/>
        <a:ext cx="4504009" cy="896202"/>
      </dsp:txXfrm>
    </dsp:sp>
    <dsp:sp modelId="{F4F73840-DC73-4297-972E-1968A2A3C8CC}">
      <dsp:nvSpPr>
        <dsp:cNvPr id="0" name=""/>
        <dsp:cNvSpPr/>
      </dsp:nvSpPr>
      <dsp:spPr>
        <a:xfrm rot="5400000">
          <a:off x="2126556" y="977626"/>
          <a:ext cx="356987" cy="428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2176535" y="1013324"/>
        <a:ext cx="257030" cy="249891"/>
      </dsp:txXfrm>
    </dsp:sp>
    <dsp:sp modelId="{DCBA2B89-535B-4C5F-BC24-1541C160BEB0}">
      <dsp:nvSpPr>
        <dsp:cNvPr id="0" name=""/>
        <dsp:cNvSpPr/>
      </dsp:nvSpPr>
      <dsp:spPr>
        <a:xfrm>
          <a:off x="0" y="1429810"/>
          <a:ext cx="4610100" cy="951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Wat vind je juist fijn aan de natuur van Bonaire? Waar word je blij van?</a:t>
          </a:r>
          <a:endParaRPr lang="en-GB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7882" y="1457692"/>
        <a:ext cx="4554336" cy="896202"/>
      </dsp:txXfrm>
    </dsp:sp>
    <dsp:sp modelId="{B18B3A66-C3F5-41B8-8C5B-49225D7B061F}">
      <dsp:nvSpPr>
        <dsp:cNvPr id="0" name=""/>
        <dsp:cNvSpPr/>
      </dsp:nvSpPr>
      <dsp:spPr>
        <a:xfrm rot="5400000">
          <a:off x="2126556" y="2405575"/>
          <a:ext cx="356987" cy="428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2176535" y="2441273"/>
        <a:ext cx="257030" cy="249891"/>
      </dsp:txXfrm>
    </dsp:sp>
    <dsp:sp modelId="{C603CE43-3A91-4348-9B07-381D2AC8DB7F}">
      <dsp:nvSpPr>
        <dsp:cNvPr id="0" name=""/>
        <dsp:cNvSpPr/>
      </dsp:nvSpPr>
      <dsp:spPr>
        <a:xfrm>
          <a:off x="-18895" y="2857759"/>
          <a:ext cx="4647891" cy="951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Wat vind je juist niet fijn aan de natuur op Bonaire (waar lig je misschien van wakker?)</a:t>
          </a:r>
          <a:endParaRPr lang="en-GB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8987" y="2885641"/>
        <a:ext cx="4592127" cy="8962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84795-94F5-488C-ABA1-C449772E960C}">
      <dsp:nvSpPr>
        <dsp:cNvPr id="0" name=""/>
        <dsp:cNvSpPr/>
      </dsp:nvSpPr>
      <dsp:spPr>
        <a:xfrm>
          <a:off x="0" y="601057"/>
          <a:ext cx="4608513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1D945-55E6-461A-B5D2-AB5CDD0484DF}">
      <dsp:nvSpPr>
        <dsp:cNvPr id="0" name=""/>
        <dsp:cNvSpPr/>
      </dsp:nvSpPr>
      <dsp:spPr>
        <a:xfrm>
          <a:off x="230425" y="10657"/>
          <a:ext cx="3225959" cy="1180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34" tIns="0" rIns="12193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nl-NL" sz="900" b="1" kern="1200" dirty="0"/>
            <a:t>. </a:t>
          </a:r>
          <a:r>
            <a:rPr lang="nl-NL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Wie is voor jullie een superheld </a:t>
          </a:r>
          <a:r>
            <a:rPr lang="nl-NL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voor de natuur op Bonaire? </a:t>
          </a:r>
          <a:endParaRPr lang="en-GB" sz="1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88067" y="68299"/>
        <a:ext cx="3110675" cy="1065516"/>
      </dsp:txXfrm>
    </dsp:sp>
    <dsp:sp modelId="{2CAB2871-3A38-4DF2-BAF9-C07637B5363F}">
      <dsp:nvSpPr>
        <dsp:cNvPr id="0" name=""/>
        <dsp:cNvSpPr/>
      </dsp:nvSpPr>
      <dsp:spPr>
        <a:xfrm>
          <a:off x="0" y="2415458"/>
          <a:ext cx="4608513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EA01F-3BD1-46BA-A2BF-826BB32432B8}">
      <dsp:nvSpPr>
        <dsp:cNvPr id="0" name=""/>
        <dsp:cNvSpPr/>
      </dsp:nvSpPr>
      <dsp:spPr>
        <a:xfrm>
          <a:off x="230425" y="1825057"/>
          <a:ext cx="3225959" cy="1180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34" tIns="0" rIns="12193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Schrijf op wat deze superheld tot superheld maakt. </a:t>
          </a:r>
          <a:r>
            <a:rPr lang="nl-NL" sz="1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Dat mag in jouw eigen taal. </a:t>
          </a:r>
          <a:endParaRPr lang="en-GB" sz="14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88067" y="1882699"/>
        <a:ext cx="3110675" cy="1065516"/>
      </dsp:txXfrm>
    </dsp:sp>
    <dsp:sp modelId="{BD59DE86-833A-4C13-8A05-22E51A6E06BA}">
      <dsp:nvSpPr>
        <dsp:cNvPr id="0" name=""/>
        <dsp:cNvSpPr/>
      </dsp:nvSpPr>
      <dsp:spPr>
        <a:xfrm>
          <a:off x="0" y="4229858"/>
          <a:ext cx="4608513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12D3B-DE1D-4A57-82CF-E746ABE5D54C}">
      <dsp:nvSpPr>
        <dsp:cNvPr id="0" name=""/>
        <dsp:cNvSpPr/>
      </dsp:nvSpPr>
      <dsp:spPr>
        <a:xfrm>
          <a:off x="230425" y="3639458"/>
          <a:ext cx="3225959" cy="1180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34" tIns="0" rIns="12193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Kruip in de huid van de superheld! </a:t>
          </a:r>
          <a:r>
            <a:rPr lang="nl-NL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Wat is er allemaal mogelijk voor deze held?  </a:t>
          </a:r>
          <a:endParaRPr lang="en-GB" sz="1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88067" y="3697100"/>
        <a:ext cx="3110675" cy="10655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0F58C1-4286-4586-956D-8056A9B0FB75}">
      <dsp:nvSpPr>
        <dsp:cNvPr id="0" name=""/>
        <dsp:cNvSpPr/>
      </dsp:nvSpPr>
      <dsp:spPr>
        <a:xfrm>
          <a:off x="0" y="611033"/>
          <a:ext cx="4805267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80D40-E7E3-4D2E-B232-9DF825C6A5F8}">
      <dsp:nvSpPr>
        <dsp:cNvPr id="0" name=""/>
        <dsp:cNvSpPr/>
      </dsp:nvSpPr>
      <dsp:spPr>
        <a:xfrm>
          <a:off x="244883" y="7906"/>
          <a:ext cx="3363686" cy="1210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139" tIns="0" rIns="12713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Beeld jouw superheld uit. </a:t>
          </a:r>
          <a:r>
            <a:rPr lang="nl-NL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Voer een kort toneelstukje uit. Wat doet jouw superheld? </a:t>
          </a:r>
          <a:endParaRPr lang="en-GB" sz="1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03966" y="66989"/>
        <a:ext cx="3245520" cy="1092154"/>
      </dsp:txXfrm>
    </dsp:sp>
    <dsp:sp modelId="{844F26A7-A707-4217-8AA0-FD9892F36E05}">
      <dsp:nvSpPr>
        <dsp:cNvPr id="0" name=""/>
        <dsp:cNvSpPr/>
      </dsp:nvSpPr>
      <dsp:spPr>
        <a:xfrm>
          <a:off x="0" y="2470793"/>
          <a:ext cx="4805267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DB2DE-C23A-4904-A292-C8D9A4A2C64E}">
      <dsp:nvSpPr>
        <dsp:cNvPr id="0" name=""/>
        <dsp:cNvSpPr/>
      </dsp:nvSpPr>
      <dsp:spPr>
        <a:xfrm>
          <a:off x="240263" y="1865633"/>
          <a:ext cx="3363686" cy="1210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139" tIns="0" rIns="12713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Voer het toneelstukje uit voor de klas</a:t>
          </a:r>
          <a:endParaRPr lang="en-GB" sz="14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99346" y="1924716"/>
        <a:ext cx="3245520" cy="1092154"/>
      </dsp:txXfrm>
    </dsp:sp>
    <dsp:sp modelId="{8D893E7D-B35F-4D45-9340-87BEF4EBD98A}">
      <dsp:nvSpPr>
        <dsp:cNvPr id="0" name=""/>
        <dsp:cNvSpPr/>
      </dsp:nvSpPr>
      <dsp:spPr>
        <a:xfrm>
          <a:off x="0" y="4277698"/>
          <a:ext cx="4805267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9F498-9DFC-42D9-BBE4-1D6E0F71628F}">
      <dsp:nvSpPr>
        <dsp:cNvPr id="0" name=""/>
        <dsp:cNvSpPr/>
      </dsp:nvSpPr>
      <dsp:spPr>
        <a:xfrm>
          <a:off x="240263" y="3725393"/>
          <a:ext cx="3363686" cy="1210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139" tIns="0" rIns="12713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Gebruik deze activiteit ook als input voor jouw design thinking project! </a:t>
          </a:r>
          <a:endParaRPr lang="en-GB" sz="14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99346" y="3784476"/>
        <a:ext cx="3245520" cy="10921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8A86D-F1C2-4BBE-A9F3-9E682C67C2E9}">
      <dsp:nvSpPr>
        <dsp:cNvPr id="0" name=""/>
        <dsp:cNvSpPr/>
      </dsp:nvSpPr>
      <dsp:spPr>
        <a:xfrm>
          <a:off x="0" y="0"/>
          <a:ext cx="3918585" cy="1143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Afstemmen wat op de </a:t>
          </a:r>
          <a:r>
            <a:rPr lang="nl-NL" sz="21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poster </a:t>
          </a:r>
          <a:r>
            <a:rPr lang="nl-NL" sz="21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komt en deze </a:t>
          </a:r>
          <a:r>
            <a:rPr lang="nl-NL" sz="21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maken. </a:t>
          </a:r>
          <a:endParaRPr lang="en-GB" sz="21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3491" y="33491"/>
        <a:ext cx="2684685" cy="1076494"/>
      </dsp:txXfrm>
    </dsp:sp>
    <dsp:sp modelId="{4E354562-3B28-4D90-8F1A-392F38EF0D83}">
      <dsp:nvSpPr>
        <dsp:cNvPr id="0" name=""/>
        <dsp:cNvSpPr/>
      </dsp:nvSpPr>
      <dsp:spPr>
        <a:xfrm>
          <a:off x="345757" y="1334055"/>
          <a:ext cx="3918585" cy="1143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</a:t>
          </a:r>
          <a:r>
            <a:rPr lang="nl-NL" sz="21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Flitspresentatie</a:t>
          </a:r>
          <a:r>
            <a:rPr lang="nl-NL" sz="21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over de poster.</a:t>
          </a:r>
          <a:endParaRPr lang="en-GB" sz="21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79248" y="1367546"/>
        <a:ext cx="2762586" cy="1076494"/>
      </dsp:txXfrm>
    </dsp:sp>
    <dsp:sp modelId="{D7B2B2CD-5B4E-43FA-8A98-413F8451BFB8}">
      <dsp:nvSpPr>
        <dsp:cNvPr id="0" name=""/>
        <dsp:cNvSpPr/>
      </dsp:nvSpPr>
      <dsp:spPr>
        <a:xfrm>
          <a:off x="691514" y="2668110"/>
          <a:ext cx="3918585" cy="1143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</a:t>
          </a:r>
          <a:r>
            <a:rPr lang="nl-NL" sz="21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Feedback </a:t>
          </a:r>
          <a:endParaRPr lang="en-GB" sz="21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25005" y="2701601"/>
        <a:ext cx="2762586" cy="1076494"/>
      </dsp:txXfrm>
    </dsp:sp>
    <dsp:sp modelId="{F549E727-F54B-4167-818D-CE5B88DEC5D1}">
      <dsp:nvSpPr>
        <dsp:cNvPr id="0" name=""/>
        <dsp:cNvSpPr/>
      </dsp:nvSpPr>
      <dsp:spPr>
        <a:xfrm>
          <a:off x="3175325" y="867136"/>
          <a:ext cx="743259" cy="74325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/>
        </a:p>
      </dsp:txBody>
      <dsp:txXfrm>
        <a:off x="3342558" y="867136"/>
        <a:ext cx="408793" cy="559302"/>
      </dsp:txXfrm>
    </dsp:sp>
    <dsp:sp modelId="{0C2A7D64-7DDA-4165-B42F-321926CAD1C3}">
      <dsp:nvSpPr>
        <dsp:cNvPr id="0" name=""/>
        <dsp:cNvSpPr/>
      </dsp:nvSpPr>
      <dsp:spPr>
        <a:xfrm>
          <a:off x="3521083" y="2193568"/>
          <a:ext cx="743259" cy="74325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/>
        </a:p>
      </dsp:txBody>
      <dsp:txXfrm>
        <a:off x="3688316" y="2193568"/>
        <a:ext cx="408793" cy="5593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5AF63-F549-45DE-B3BF-ECA611C4067F}">
      <dsp:nvSpPr>
        <dsp:cNvPr id="0" name=""/>
        <dsp:cNvSpPr/>
      </dsp:nvSpPr>
      <dsp:spPr>
        <a:xfrm>
          <a:off x="6877" y="0"/>
          <a:ext cx="5415109" cy="1161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Jullie kiezen </a:t>
          </a:r>
          <a:r>
            <a:rPr lang="nl-NL" sz="20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een organisatie </a:t>
          </a:r>
          <a:r>
            <a:rPr lang="nl-NL" sz="20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uit, waarover jullie  graag een (digitale poster) willen maken.</a:t>
          </a:r>
          <a:endParaRPr lang="en-GB" sz="20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0909" y="34032"/>
        <a:ext cx="4161299" cy="1093862"/>
      </dsp:txXfrm>
    </dsp:sp>
    <dsp:sp modelId="{5E108FAE-537F-4ABF-9EB1-549E197E0079}">
      <dsp:nvSpPr>
        <dsp:cNvPr id="0" name=""/>
        <dsp:cNvSpPr/>
      </dsp:nvSpPr>
      <dsp:spPr>
        <a:xfrm>
          <a:off x="477803" y="1355581"/>
          <a:ext cx="5415109" cy="1161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Welke </a:t>
          </a:r>
          <a:r>
            <a:rPr lang="nl-NL" sz="22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boodschap</a:t>
          </a:r>
          <a:r>
            <a:rPr lang="nl-NL" sz="22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willen jullie graag overbrengen met de poster? </a:t>
          </a:r>
          <a:endParaRPr lang="en-GB" sz="22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11835" y="1389613"/>
        <a:ext cx="4113989" cy="1093862"/>
      </dsp:txXfrm>
    </dsp:sp>
    <dsp:sp modelId="{09B396B4-E6AB-405D-8FE6-39C914078EB9}">
      <dsp:nvSpPr>
        <dsp:cNvPr id="0" name=""/>
        <dsp:cNvSpPr/>
      </dsp:nvSpPr>
      <dsp:spPr>
        <a:xfrm>
          <a:off x="955607" y="2711162"/>
          <a:ext cx="5415109" cy="1161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</a:t>
          </a:r>
          <a:r>
            <a:rPr lang="nl-NL" sz="22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Bruikbare informatie zoeken </a:t>
          </a:r>
          <a:r>
            <a:rPr lang="nl-NL" sz="22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voor de poster – zelf de kern eruit halen.</a:t>
          </a:r>
          <a:endParaRPr lang="en-GB" sz="22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989639" y="2745194"/>
        <a:ext cx="4113989" cy="1093862"/>
      </dsp:txXfrm>
    </dsp:sp>
    <dsp:sp modelId="{5AF94BB9-DECF-43DC-9955-F19A4BDBA2B3}">
      <dsp:nvSpPr>
        <dsp:cNvPr id="0" name=""/>
        <dsp:cNvSpPr/>
      </dsp:nvSpPr>
      <dsp:spPr>
        <a:xfrm>
          <a:off x="4659857" y="881127"/>
          <a:ext cx="755252" cy="7552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/>
        </a:p>
      </dsp:txBody>
      <dsp:txXfrm>
        <a:off x="4829789" y="881127"/>
        <a:ext cx="415388" cy="568327"/>
      </dsp:txXfrm>
    </dsp:sp>
    <dsp:sp modelId="{46D05F1D-338B-4DFF-9C92-B91A02F074BC}">
      <dsp:nvSpPr>
        <dsp:cNvPr id="0" name=""/>
        <dsp:cNvSpPr/>
      </dsp:nvSpPr>
      <dsp:spPr>
        <a:xfrm>
          <a:off x="5137660" y="2228962"/>
          <a:ext cx="755252" cy="7552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/>
        </a:p>
      </dsp:txBody>
      <dsp:txXfrm>
        <a:off x="5307592" y="2228962"/>
        <a:ext cx="415388" cy="5683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54B1A-CECE-486F-A606-EE7AEEB1674D}">
      <dsp:nvSpPr>
        <dsp:cNvPr id="0" name=""/>
        <dsp:cNvSpPr/>
      </dsp:nvSpPr>
      <dsp:spPr>
        <a:xfrm>
          <a:off x="322" y="0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Bedenk aan welk gedeelte van de natuur jij een </a:t>
          </a:r>
          <a:r>
            <a:rPr lang="nl-NL" sz="19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gedicht of tekst </a:t>
          </a:r>
          <a:r>
            <a:rPr lang="nl-NL" sz="19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wil schrijven: gaat het bijvoorbeeld om een wens of oplossing voor de natuur.</a:t>
          </a:r>
          <a:endParaRPr lang="en-GB" sz="19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2" y="0"/>
        <a:ext cx="2928937" cy="1757362"/>
      </dsp:txXfrm>
    </dsp:sp>
    <dsp:sp modelId="{BBAA731A-8150-4860-87F7-2302CAF7F42B}">
      <dsp:nvSpPr>
        <dsp:cNvPr id="0" name=""/>
        <dsp:cNvSpPr/>
      </dsp:nvSpPr>
      <dsp:spPr>
        <a:xfrm>
          <a:off x="3221831" y="0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Gebruik eventueel de </a:t>
          </a:r>
          <a:r>
            <a:rPr lang="nl-NL" sz="19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structuur van een elfje </a:t>
          </a:r>
          <a:r>
            <a:rPr lang="nl-NL" sz="19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(gedicht)</a:t>
          </a:r>
          <a:endParaRPr lang="en-GB" sz="19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21831" y="0"/>
        <a:ext cx="2928937" cy="1757362"/>
      </dsp:txXfrm>
    </dsp:sp>
    <dsp:sp modelId="{61AE9212-246A-4313-B0FB-1A62AA3F6E44}">
      <dsp:nvSpPr>
        <dsp:cNvPr id="0" name=""/>
        <dsp:cNvSpPr/>
      </dsp:nvSpPr>
      <dsp:spPr>
        <a:xfrm>
          <a:off x="0" y="1954822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Schrijf jouw tekst of gedicht aan de natuur (in jouw eigen taal)</a:t>
          </a:r>
          <a:endParaRPr lang="en-GB" sz="19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954822"/>
        <a:ext cx="2928937" cy="1757362"/>
      </dsp:txXfrm>
    </dsp:sp>
    <dsp:sp modelId="{A5450D57-81D7-41A2-8249-75783F6A5159}">
      <dsp:nvSpPr>
        <dsp:cNvPr id="0" name=""/>
        <dsp:cNvSpPr/>
      </dsp:nvSpPr>
      <dsp:spPr>
        <a:xfrm>
          <a:off x="3269953" y="1934202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Film jezelf terwijl je het gedicht of de tekst voordraagt (in jouw eigen taal).  </a:t>
          </a:r>
          <a:endParaRPr lang="en-GB" sz="1900" b="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69953" y="1934202"/>
        <a:ext cx="2928937" cy="1757362"/>
      </dsp:txXfrm>
    </dsp:sp>
    <dsp:sp modelId="{1676B25A-502B-4606-A4CB-14BDF319FE77}">
      <dsp:nvSpPr>
        <dsp:cNvPr id="0" name=""/>
        <dsp:cNvSpPr/>
      </dsp:nvSpPr>
      <dsp:spPr>
        <a:xfrm>
          <a:off x="6443340" y="1950405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Gebruik jouw elfje in jouw onderzoek dat je gaat doen (naar design Thinking) </a:t>
          </a:r>
          <a:endParaRPr lang="en-GB" sz="19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443340" y="1950405"/>
        <a:ext cx="2928937" cy="1757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9/8/2024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9/8/2024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diagramData" Target="../diagrams/data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32.png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38.jp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3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x-gP3Y6znU" TargetMode="External"/><Relationship Id="rId2" Type="http://schemas.openxmlformats.org/officeDocument/2006/relationships/hyperlink" Target="https://aquapurica.nl/het-geheugen-van-water-deel1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69" y="514700"/>
            <a:ext cx="11234265" cy="444234"/>
          </a:xfrm>
        </p:spPr>
        <p:txBody>
          <a:bodyPr anchor="b"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Ecologie van Bonaire 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5427234" y="850197"/>
            <a:ext cx="6683415" cy="63045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42956E3-3C4D-E945-C932-8100834C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767DF7DB-65CD-BDD7-41E4-1DFB736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39338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23" name="Afbeelding 22" descr="Afbeelding met Kleurrijkheid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1D250623-BDF6-6CE1-7687-9EBAACAB4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07" y="514700"/>
            <a:ext cx="3901448" cy="731521"/>
          </a:xfrm>
          <a:prstGeom prst="rect">
            <a:avLst/>
          </a:prstGeom>
        </p:spPr>
      </p:pic>
      <p:pic>
        <p:nvPicPr>
          <p:cNvPr id="5" name="Picture 4" descr="A group of flamingos swimming in a lake&#10;&#10;Description automatically generated">
            <a:extLst>
              <a:ext uri="{FF2B5EF4-FFF2-40B4-BE49-F238E27FC236}">
                <a16:creationId xmlns:a16="http://schemas.microsoft.com/office/drawing/2014/main" id="{AB62189B-B51F-6860-068B-9F7EDE733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43" y="1993766"/>
            <a:ext cx="5037222" cy="40140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AE430D-EFD1-ECD4-38AD-B5356F32EB9C}"/>
              </a:ext>
            </a:extLst>
          </p:cNvPr>
          <p:cNvSpPr txBox="1"/>
          <p:nvPr/>
        </p:nvSpPr>
        <p:spPr>
          <a:xfrm>
            <a:off x="549910" y="2494977"/>
            <a:ext cx="41663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Ecologie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betekent ‘biologische vakwetenschap die onderzoek doet naar diverse flora en fauna op aarde.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ecoloog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bestudeer je planten en dieren. Het doel van het werk van een ecoloog is om harmonie te creëren tussen diverse elementen.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nl-NL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Zijn er bepaalde factoren die de harmonie verstoren? Dan zet jij als ecoloog een plan op om dit te herstellen of zoveel mogelijk te beperken zonder schadelijke gevolgen.</a:t>
            </a:r>
            <a:endParaRPr lang="nl-NL" b="0" i="0" dirty="0">
              <a:effectLst/>
              <a:latin typeface="maven pro"/>
            </a:endParaRP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7A129-92D3-A897-01A0-E765B6CDA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36" t="10937" r="10638" b="7812"/>
          <a:stretch/>
        </p:blipFill>
        <p:spPr>
          <a:xfrm>
            <a:off x="4834714" y="514700"/>
            <a:ext cx="2222667" cy="3174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C29E39-3503-4CD6-B141-F192E47E3A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35" y="887776"/>
            <a:ext cx="1678359" cy="16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2FF8-6C00-2D07-47EF-9D873F6C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03" y="318709"/>
            <a:ext cx="9371949" cy="823912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Steenkoraalweefselverliesziekte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E7BF4-D4EE-FAD1-0BFB-04BEA11E1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986" y="1284892"/>
            <a:ext cx="4608576" cy="823912"/>
          </a:xfrm>
        </p:spPr>
        <p:txBody>
          <a:bodyPr>
            <a:normAutofit fontScale="92500" lnSpcReduction="20000"/>
          </a:bodyPr>
          <a:lstStyle/>
          <a:p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Deze ziekte veroorzaakt weefselverlies bij koralen. Deze ziekte verspreidt zich snel. Veel koralen sterven hierdoor af. </a:t>
            </a:r>
            <a:endParaRPr lang="en-GB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C3080-047A-FD0A-F616-C827CDFB2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1013" y="1119813"/>
            <a:ext cx="4610100" cy="823912"/>
          </a:xfrm>
        </p:spPr>
        <p:txBody>
          <a:bodyPr>
            <a:normAutofit fontScale="92500" lnSpcReduction="2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 Bonaire is deze ziekte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aangetrofen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bij 9 koraalsoorten, bij onder andere op: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3D2AA-AF5B-BD15-1CFD-B286A4A76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9391" y="2366100"/>
            <a:ext cx="4610100" cy="3811271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Bloemkoraal</a:t>
            </a:r>
          </a:p>
          <a:p>
            <a:pPr marL="457200" indent="-457200">
              <a:buAutoNum type="arabicPeriod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Gegroefd hersenkoraal</a:t>
            </a:r>
          </a:p>
          <a:p>
            <a:pPr marL="457200" indent="-457200">
              <a:buAutoNum type="arabicPeriod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Groot Sterkoraal</a:t>
            </a:r>
          </a:p>
          <a:p>
            <a:pPr marL="457200" indent="-457200">
              <a:buAutoNum type="arabicPeriod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Knobbelhersenkoraal</a:t>
            </a:r>
          </a:p>
          <a:p>
            <a:pPr marL="457200" indent="-457200">
              <a:buAutoNum type="arabicPeriod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Hersenkoraal</a:t>
            </a:r>
          </a:p>
          <a:p>
            <a:pPr marL="457200" indent="-457200">
              <a:buAutoNum type="arabicPeriod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Doolhofkoraal</a:t>
            </a:r>
          </a:p>
          <a:p>
            <a:pPr marL="457200" indent="-457200">
              <a:buAutoNum type="arabicPeriod"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FE293-54D7-E9DA-5BE0-265BEBDB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10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1E6853-A24A-71B6-B7A1-051F2F280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30E1A7E-D5F8-DAD9-D7D8-7215C4119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33846" y="3989147"/>
            <a:ext cx="3096258" cy="2241490"/>
          </a:xfrm>
          <a:prstGeom prst="wedgeEllipseCallout">
            <a:avLst>
              <a:gd name="adj1" fmla="val 48062"/>
              <a:gd name="adj2" fmla="val -1259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Meer informatie over koralen staat in het </a:t>
            </a:r>
            <a:r>
              <a:rPr lang="nl-NL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hoofdstuk over Koraal.</a:t>
            </a:r>
            <a:endParaRPr lang="en-GB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oral reef with fish swimming in the water&#10;&#10;Description automatically generated">
            <a:extLst>
              <a:ext uri="{FF2B5EF4-FFF2-40B4-BE49-F238E27FC236}">
                <a16:creationId xmlns:a16="http://schemas.microsoft.com/office/drawing/2014/main" id="{E263B45F-8D1E-BE0F-C4F6-1D8493138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" y="2676639"/>
            <a:ext cx="2287116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754027-B5D8-2F38-FE1C-542C2C5B1018}"/>
              </a:ext>
            </a:extLst>
          </p:cNvPr>
          <p:cNvSpPr txBox="1"/>
          <p:nvPr/>
        </p:nvSpPr>
        <p:spPr>
          <a:xfrm>
            <a:off x="410402" y="2337377"/>
            <a:ext cx="176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Gezond koraal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634F9-BF89-4236-9077-B132D1A2AA63}"/>
              </a:ext>
            </a:extLst>
          </p:cNvPr>
          <p:cNvSpPr txBox="1"/>
          <p:nvPr/>
        </p:nvSpPr>
        <p:spPr>
          <a:xfrm>
            <a:off x="453403" y="6165848"/>
            <a:ext cx="2475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Foto: Simon </a:t>
            </a:r>
            <a:r>
              <a:rPr lang="nl-N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Holder</a:t>
            </a: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close-up of a coral reef&#10;&#10;Description automatically generated">
            <a:extLst>
              <a:ext uri="{FF2B5EF4-FFF2-40B4-BE49-F238E27FC236}">
                <a16:creationId xmlns:a16="http://schemas.microsoft.com/office/drawing/2014/main" id="{EE8E3F89-5B2C-E905-28AF-AF0E9DBFB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101" y="3501661"/>
            <a:ext cx="3478660" cy="26089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0BFCFA-9A18-4EA2-EF7D-8CC8DA1E881C}"/>
              </a:ext>
            </a:extLst>
          </p:cNvPr>
          <p:cNvSpPr txBox="1"/>
          <p:nvPr/>
        </p:nvSpPr>
        <p:spPr>
          <a:xfrm>
            <a:off x="3008101" y="3059668"/>
            <a:ext cx="187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Gebleekt koraal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FC70-1073-CABD-CC7F-FEB28C9E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2" y="540155"/>
            <a:ext cx="2441746" cy="1183566"/>
          </a:xfrm>
        </p:spPr>
        <p:txBody>
          <a:bodyPr>
            <a:normAutofit fontScale="90000"/>
          </a:bodyPr>
          <a:lstStyle/>
          <a:p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1: pijn OF fijn! </a:t>
            </a:r>
            <a:b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Onderzoek jouw gedachten </a:t>
            </a:r>
            <a:b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de natuur op Bonaire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D5F1666-CEDD-3F73-A44A-8CB01830DAD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94992730"/>
              </p:ext>
            </p:extLst>
          </p:nvPr>
        </p:nvGraphicFramePr>
        <p:xfrm>
          <a:off x="5428113" y="2371834"/>
          <a:ext cx="4814312" cy="3804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3478D-EA8C-B43D-9A7A-A1FC9D69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11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FA6F286-C57D-3C6A-C691-D711F1D9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graphicFrame>
        <p:nvGraphicFramePr>
          <p:cNvPr id="11" name="Content Placeholder 9">
            <a:extLst>
              <a:ext uri="{FF2B5EF4-FFF2-40B4-BE49-F238E27FC236}">
                <a16:creationId xmlns:a16="http://schemas.microsoft.com/office/drawing/2014/main" id="{524B3DD2-C329-FBB2-A7A5-995884D2A8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924382"/>
              </p:ext>
            </p:extLst>
          </p:nvPr>
        </p:nvGraphicFramePr>
        <p:xfrm>
          <a:off x="576943" y="2364886"/>
          <a:ext cx="4610100" cy="3811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Afbeelding 13">
            <a:extLst>
              <a:ext uri="{FF2B5EF4-FFF2-40B4-BE49-F238E27FC236}">
                <a16:creationId xmlns:a16="http://schemas.microsoft.com/office/drawing/2014/main" id="{AACD5E4C-C670-5EB7-91C1-5DCBB71A39C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9504" t="14135" r="33336" b="7368"/>
          <a:stretch/>
        </p:blipFill>
        <p:spPr>
          <a:xfrm>
            <a:off x="2540095" y="165748"/>
            <a:ext cx="1500163" cy="211263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FA5C35-28C9-5BA1-F4FE-2928C507C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9493" t="8684" r="34015" b="10124"/>
          <a:stretch/>
        </p:blipFill>
        <p:spPr>
          <a:xfrm>
            <a:off x="4107288" y="165748"/>
            <a:ext cx="1424301" cy="211263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29FA678-81B3-F268-97EF-3BE472BD7E7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9648" t="11134" r="33326" b="9368"/>
          <a:stretch/>
        </p:blipFill>
        <p:spPr>
          <a:xfrm>
            <a:off x="5612725" y="165748"/>
            <a:ext cx="1475916" cy="2112638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329C155-C9AB-0420-8365-F22969BDB0A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8779" t="8235" r="33460" b="13080"/>
          <a:stretch/>
        </p:blipFill>
        <p:spPr>
          <a:xfrm>
            <a:off x="7190366" y="165748"/>
            <a:ext cx="1520810" cy="211263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AD3C58E-B06D-3F51-2FEC-C20C179FF76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29304" t="9023" r="33697" b="11880"/>
          <a:stretch/>
        </p:blipFill>
        <p:spPr>
          <a:xfrm>
            <a:off x="8812901" y="175111"/>
            <a:ext cx="1469204" cy="2093912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68E40C46-0B4B-5528-692C-B6E0265824F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9104" t="12230" r="34271" b="8371"/>
          <a:stretch/>
        </p:blipFill>
        <p:spPr>
          <a:xfrm flipH="1">
            <a:off x="10383830" y="184473"/>
            <a:ext cx="1448819" cy="2093913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F075EF51-13E7-A80A-1166-9874D2BC8E2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9037" t="12832" r="33069" b="7469"/>
          <a:stretch/>
        </p:blipFill>
        <p:spPr>
          <a:xfrm>
            <a:off x="10383830" y="2466977"/>
            <a:ext cx="1493395" cy="209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7579-1DE5-5007-E0B8-853EBBD1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52" y="276087"/>
            <a:ext cx="10190423" cy="681807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Inleiding mangroven: een ecosysteem dat belangrijk is voor Bonaire 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B5585-850E-8ACB-8772-F6C118849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552" y="1268192"/>
            <a:ext cx="5378596" cy="429979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Weetjes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DCFE3-4EE1-8734-C412-3F3FA87E4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825" y="1939134"/>
            <a:ext cx="4608576" cy="38112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Bonaire herbergt het grootste mangrovebos van het hele Nederlandse Caribische gebied. 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Mangrovebossen bieden belangrijke leefgebieden, broed- en jachtgebieden voor een aantal belangrijke en regionaal beschermde vogels en (rif)vissen. 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Mangrovebossen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vormen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essentiële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kustverdedigingslijn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stormvloeden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golven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stijgende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zeespiegels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verschillende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soorten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mangroven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zoals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rode,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zwarte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witte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mangroven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4EB30-D3A1-8803-3255-835841E1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3A61B34-1110-79F9-2AD0-8A75868D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35F70E6-0522-F784-DACD-371518B55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831519" y="886899"/>
            <a:ext cx="2584589" cy="1762164"/>
          </a:xfrm>
          <a:prstGeom prst="wedgeEllipseCallout">
            <a:avLst>
              <a:gd name="adj1" fmla="val -38226"/>
              <a:gd name="adj2" fmla="val 646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Meer informatie over mangroven staat in het </a:t>
            </a:r>
            <a:r>
              <a:rPr lang="nl-NL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hoofdstuk over Mangroven.</a:t>
            </a:r>
            <a:endParaRPr lang="en-GB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close up of a tree&#10;&#10;Description automatically generated">
            <a:extLst>
              <a:ext uri="{FF2B5EF4-FFF2-40B4-BE49-F238E27FC236}">
                <a16:creationId xmlns:a16="http://schemas.microsoft.com/office/drawing/2014/main" id="{A162F430-F61C-DD69-3C83-6050642A4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70" y="1459653"/>
            <a:ext cx="3740101" cy="498541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5CD717-4168-89BA-EC30-46C658F5F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04" t="14135" r="33336" b="7368"/>
          <a:stretch/>
        </p:blipFill>
        <p:spPr>
          <a:xfrm>
            <a:off x="9141513" y="2907258"/>
            <a:ext cx="2525681" cy="35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1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1EDA-15D4-D735-01DA-F48DA41A1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41" y="76454"/>
            <a:ext cx="9371949" cy="799492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2: Superheld (voor de natuur)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8C61523-1F16-0F0B-1AD0-9327CB9E2E2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465210"/>
              </p:ext>
            </p:extLst>
          </p:nvPr>
        </p:nvGraphicFramePr>
        <p:xfrm>
          <a:off x="570927" y="996903"/>
          <a:ext cx="4608513" cy="524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EA110-F8DB-E691-450F-4B5293A0A66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A9649-CBD1-D755-3AE2-80E80537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1D88CC-05CF-CD3C-F2DC-FF42887F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23D6843-4512-1F2F-4849-57F22A8CAD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8653483"/>
              </p:ext>
            </p:extLst>
          </p:nvPr>
        </p:nvGraphicFramePr>
        <p:xfrm>
          <a:off x="6662056" y="948776"/>
          <a:ext cx="4805267" cy="536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Picture 12" descr="A cartoon of a person in a superhero garment&#10;&#10;Description automatically generated">
            <a:extLst>
              <a:ext uri="{FF2B5EF4-FFF2-40B4-BE49-F238E27FC236}">
                <a16:creationId xmlns:a16="http://schemas.microsoft.com/office/drawing/2014/main" id="{FB27A763-B1B0-CDB5-6A8F-8744846056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r="5481"/>
          <a:stretch/>
        </p:blipFill>
        <p:spPr>
          <a:xfrm>
            <a:off x="4817482" y="1554480"/>
            <a:ext cx="1499181" cy="2438400"/>
          </a:xfrm>
          <a:prstGeom prst="rect">
            <a:avLst/>
          </a:prstGeom>
        </p:spPr>
      </p:pic>
      <p:pic>
        <p:nvPicPr>
          <p:cNvPr id="15" name="Picture 14" descr="A cartoon of a superhero flying with a hat&#10;&#10;Description automatically generated">
            <a:extLst>
              <a:ext uri="{FF2B5EF4-FFF2-40B4-BE49-F238E27FC236}">
                <a16:creationId xmlns:a16="http://schemas.microsoft.com/office/drawing/2014/main" id="{747E0AE7-B75D-FF50-16C0-5DB16EEAB1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20" y="4065710"/>
            <a:ext cx="2649226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C93D-0C6F-DB70-69AC-9BAD41822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36" y="484126"/>
            <a:ext cx="9371949" cy="655256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Zeegras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FC6CF-6003-8988-C6BD-767534B4E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536" y="1283670"/>
            <a:ext cx="4608576" cy="3811271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Zeegrasweiden bieden vitale leefgebieden en voedselgebieden voor verschillende dieren.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 helpen golfenergie af te voeren die de zandstranden van Bonaire beschermt. 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Zeegrasweiden werken aan het filteren van het water.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6795A-A6CC-523F-E42C-082442022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3536" y="4260626"/>
            <a:ext cx="4610100" cy="3811271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Zeegrasweiden worden vaak aangetroffen langs koraalriffen.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Zeegrasweiden spelen een belangrijke rol bij het behoud van de gezondheid en diversiteit van aangrenzende koraalriffen.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D8A97-7A5C-0780-8849-30250919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C367812-035A-D53E-31B0-A5431CBD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11" name="Picture 10" descr="A grass growing on the ground under water&#10;&#10;Description automatically generated with medium confidence">
            <a:extLst>
              <a:ext uri="{FF2B5EF4-FFF2-40B4-BE49-F238E27FC236}">
                <a16:creationId xmlns:a16="http://schemas.microsoft.com/office/drawing/2014/main" id="{8B2BF04B-22E7-6B90-D026-DC1C4D98C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54" y="1283670"/>
            <a:ext cx="5611515" cy="42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C93D-0C6F-DB70-69AC-9BAD41822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755191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Inleiding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saliña’s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FC6CF-6003-8988-C6BD-767534B4E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2055" y="1094989"/>
            <a:ext cx="4608576" cy="5241821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Saliña’s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zijn zoutmeren, zoutpannen of kwelders.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 bevinden zich in de nabijheid van de zee. </a:t>
            </a:r>
          </a:p>
          <a:p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Saliña’s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staan permanent of tijdelijk onder water, zijn hyperzout en gescheiden van de zee door een koraalpuinbarrière.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Veel van de zoutmeren worden internationaal erken als belangrijke vogel- en diversiteitsgebieden (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Ramsar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locatie). </a:t>
            </a:r>
          </a:p>
          <a:p>
            <a:r>
              <a:rPr lang="nl-NL" b="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Verdrag van </a:t>
            </a:r>
            <a:r>
              <a:rPr lang="nl-NL" b="0" i="1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Ramsar</a:t>
            </a:r>
            <a:r>
              <a:rPr lang="nl-NL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en voluit </a:t>
            </a:r>
            <a:r>
              <a:rPr lang="nl-NL" b="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Overeenkomst inzake watergebieden van internationale betekenis, in het bijzonder als verblijfplaats voor watervogels.</a:t>
            </a: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6795A-A6CC-523F-E42C-082442022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9845" y="1162924"/>
            <a:ext cx="4610100" cy="3811271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Saliña’s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zijn overal op Bonaire te vinden, van het noorden tot het zuiden en zelfs op klein-Bonaire.</a:t>
            </a:r>
          </a:p>
          <a:p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Saliña’s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vormen een belangrijk onderdeel van het natuurlijke afvoersysteem van regenwater op de eilanden. 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D8A97-7A5C-0780-8849-30250919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C367812-035A-D53E-31B0-A5431CBD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10" name="Picture 9" descr="A bird walking in water&#10;&#10;Description automatically generated">
            <a:extLst>
              <a:ext uri="{FF2B5EF4-FFF2-40B4-BE49-F238E27FC236}">
                <a16:creationId xmlns:a16="http://schemas.microsoft.com/office/drawing/2014/main" id="{D3AF0D83-6690-F0C7-3D45-9282D27EE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45" y="3068559"/>
            <a:ext cx="4774480" cy="318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AE98-76DE-7CBE-BA82-DFFBE7D0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03" y="213312"/>
            <a:ext cx="9371949" cy="614005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3: (Digitale poster) maken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2D452-AF63-A6C7-3FCA-5D467EE1A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03" y="964001"/>
            <a:ext cx="4608576" cy="494981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tweetallen of kleine groepjes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Content Placeholder 10" descr="A hand holding a tree and a cracked hand&#10;&#10;Description automatically generated">
            <a:extLst>
              <a:ext uri="{FF2B5EF4-FFF2-40B4-BE49-F238E27FC236}">
                <a16:creationId xmlns:a16="http://schemas.microsoft.com/office/drawing/2014/main" id="{F4386371-5E15-1437-6CC6-DF91B0EEF6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05" y="213312"/>
            <a:ext cx="3458323" cy="1729162"/>
          </a:xfrm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BB49617F-B5EF-84D3-71DD-F12A201D6E03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36272059"/>
              </p:ext>
            </p:extLst>
          </p:nvPr>
        </p:nvGraphicFramePr>
        <p:xfrm>
          <a:off x="7099486" y="2111024"/>
          <a:ext cx="4610100" cy="3811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88D45-2F34-721F-ED1D-DFA37DC0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ADE0291-DBF2-141C-4CD6-121D9617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41CC5EC-85AF-F1F7-7DF2-13887EA260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156124"/>
              </p:ext>
            </p:extLst>
          </p:nvPr>
        </p:nvGraphicFramePr>
        <p:xfrm>
          <a:off x="728769" y="2049522"/>
          <a:ext cx="6370717" cy="3873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D388926-8162-9C16-C5E6-FDF37EA4DCA8}"/>
              </a:ext>
            </a:extLst>
          </p:cNvPr>
          <p:cNvSpPr txBox="1"/>
          <p:nvPr/>
        </p:nvSpPr>
        <p:spPr>
          <a:xfrm>
            <a:off x="565412" y="6099924"/>
            <a:ext cx="1046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Tip: Maak foto’s van de posters, zodat jullie deze ook kunnen gebruiken voor het Design Thinking Project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D7EE-A0A5-04DD-1382-7D8B6301C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00" y="507072"/>
            <a:ext cx="9371949" cy="1183566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Alles met wie en waarmee wij ons omringen is energie!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B664A-270C-9995-78BF-29F72B1CD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583703"/>
          </a:xfrm>
        </p:spPr>
        <p:txBody>
          <a:bodyPr>
            <a:normAutofit fontScale="85000" lnSpcReduction="2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Bekijk de video op YouTube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CAD39-F47A-D725-5C81-177A6ECBC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553" y="2217468"/>
            <a:ext cx="4608576" cy="1595043"/>
          </a:xfrm>
        </p:spPr>
        <p:txBody>
          <a:bodyPr/>
          <a:lstStyle/>
          <a:p>
            <a:r>
              <a:rPr lang="nl-NL" sz="1800" u="sng" kern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https://aquapurica.nl/het-geheugen-van-water-deel1/</a:t>
            </a:r>
            <a:endParaRPr lang="nl-NL" sz="1800" u="sng" kern="0" dirty="0">
              <a:solidFill>
                <a:srgbClr val="0563C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u="sng" kern="0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Q" sz="1800" u="none" strike="noStrike" kern="100" spc="75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https://youtu.be/Mx-gP3Y6znU</a:t>
            </a:r>
            <a:endParaRPr lang="nl-NL" sz="1800" u="none" strike="noStrike" kern="100" spc="75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1800" kern="100" spc="75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336EAB-54C6-DC7A-4024-1EA41D59A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40782" y="1554479"/>
            <a:ext cx="5041518" cy="1759361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Wist je dat water reageert op hoe wij over water denken?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Wist je dat de natuur grotendeels uit water bestaat?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Wist jij dat jij als mens grotendeels uit water bestaat? </a:t>
            </a:r>
            <a:endParaRPr lang="en-GB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95406-4688-B485-A8ED-2C10F505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50944"/>
          </a:xfrm>
        </p:spPr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C9BB3B9-2062-673C-4AC6-891DFD60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10" name="Content Placeholder 9" descr="A collage of different snowflakes&#10;&#10;Description automatically generated">
            <a:extLst>
              <a:ext uri="{FF2B5EF4-FFF2-40B4-BE49-F238E27FC236}">
                <a16:creationId xmlns:a16="http://schemas.microsoft.com/office/drawing/2014/main" id="{0DCC903E-FE79-C944-4695-0DC1B237512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03" y="3690865"/>
            <a:ext cx="4719606" cy="2337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9D4299-125C-AC77-A449-D50262FAC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0" y="3839724"/>
            <a:ext cx="3872529" cy="216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7813-05D6-B29D-23F0-9E844508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34" y="395741"/>
            <a:ext cx="5321396" cy="1042477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4: Gesprek met de natuur (in jouw eigen taal)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FE9BBAC-5D21-9E01-E986-B14A336F76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750511"/>
              </p:ext>
            </p:extLst>
          </p:nvPr>
        </p:nvGraphicFramePr>
        <p:xfrm>
          <a:off x="2365997" y="2647837"/>
          <a:ext cx="9372600" cy="462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2A630-FAED-ADDC-E969-98CDAD352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fld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0AACE-E7BE-096F-1E8E-FFA61BD3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1F770-9190-1C55-7DD5-ABE1D3C5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2B07A-974C-740D-69BE-CEA0F0F05F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1" y="225998"/>
            <a:ext cx="3203421" cy="2402747"/>
          </a:xfrm>
          <a:prstGeom prst="rect">
            <a:avLst/>
          </a:prstGeom>
        </p:spPr>
      </p:pic>
      <p:pic>
        <p:nvPicPr>
          <p:cNvPr id="11" name="Picture 10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6A6022AE-5FC4-2AFC-3556-5A7425993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69" y="4210163"/>
            <a:ext cx="2384082" cy="2474239"/>
          </a:xfrm>
          <a:prstGeom prst="rect">
            <a:avLst/>
          </a:prstGeom>
        </p:spPr>
      </p:pic>
      <p:pic>
        <p:nvPicPr>
          <p:cNvPr id="9" name="Afbeelding 8" descr="Afbeelding met persoon, kleding, boom, Vrouwelijke persoon&#10;&#10;Automatisch gegenereerde beschrijving">
            <a:extLst>
              <a:ext uri="{FF2B5EF4-FFF2-40B4-BE49-F238E27FC236}">
                <a16:creationId xmlns:a16="http://schemas.microsoft.com/office/drawing/2014/main" id="{D604D4C9-9D17-7E0A-9202-B2101C120C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r="7462"/>
          <a:stretch/>
        </p:blipFill>
        <p:spPr>
          <a:xfrm>
            <a:off x="5142280" y="225998"/>
            <a:ext cx="3240739" cy="20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natuur, rif, water, onderwater&#10;&#10;Automatisch gegenereerde beschrijving">
            <a:extLst>
              <a:ext uri="{FF2B5EF4-FFF2-40B4-BE49-F238E27FC236}">
                <a16:creationId xmlns:a16="http://schemas.microsoft.com/office/drawing/2014/main" id="{15A6533F-C3D1-0A21-4682-5CBA2302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1565275"/>
            <a:ext cx="3516313" cy="1939925"/>
          </a:xfrm>
          <a:prstGeom prst="rect">
            <a:avLst/>
          </a:prstGeom>
        </p:spPr>
      </p:pic>
      <p:pic>
        <p:nvPicPr>
          <p:cNvPr id="12" name="Afbeelding 11" descr="Afbeelding met buitenshuis, water, plant, meer&#10;&#10;Automatisch gegenereerde beschrijving">
            <a:extLst>
              <a:ext uri="{FF2B5EF4-FFF2-40B4-BE49-F238E27FC236}">
                <a16:creationId xmlns:a16="http://schemas.microsoft.com/office/drawing/2014/main" id="{C86C130F-1F8E-A949-3570-E46C0ED45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3567113"/>
            <a:ext cx="3516313" cy="2619375"/>
          </a:xfrm>
          <a:prstGeom prst="rect">
            <a:avLst/>
          </a:prstGeom>
        </p:spPr>
      </p:pic>
      <p:pic>
        <p:nvPicPr>
          <p:cNvPr id="8" name="Tijdelijke aanduiding voor inhoud 7" descr="Afbeelding met tekst, kaart, atlas, diagram&#10;&#10;Automatisch gegenereerde beschrijving">
            <a:extLst>
              <a:ext uri="{FF2B5EF4-FFF2-40B4-BE49-F238E27FC236}">
                <a16:creationId xmlns:a16="http://schemas.microsoft.com/office/drawing/2014/main" id="{A52F30C3-2AD5-51CA-6F17-BCED2702E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38" y="1565275"/>
            <a:ext cx="1643063" cy="1920875"/>
          </a:xfrm>
        </p:spPr>
      </p:pic>
      <p:pic>
        <p:nvPicPr>
          <p:cNvPr id="14" name="Afbeelding 13" descr="Afbeelding met strand, buitenshuis, grond, schermopname&#10;&#10;Automatisch gegenereerde beschrijving">
            <a:extLst>
              <a:ext uri="{FF2B5EF4-FFF2-40B4-BE49-F238E27FC236}">
                <a16:creationId xmlns:a16="http://schemas.microsoft.com/office/drawing/2014/main" id="{72BA799C-F78D-6F7C-7BB2-E9E88897A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r="31165" b="15446"/>
          <a:stretch/>
        </p:blipFill>
        <p:spPr>
          <a:xfrm>
            <a:off x="5151438" y="3548063"/>
            <a:ext cx="1643063" cy="2636838"/>
          </a:xfrm>
          <a:prstGeom prst="rect">
            <a:avLst/>
          </a:prstGeom>
        </p:spPr>
      </p:pic>
      <p:pic>
        <p:nvPicPr>
          <p:cNvPr id="18" name="Afbeelding 17" descr="Afbeelding met landschap, hemel, Waterlichaam, Waterbronnen&#10;&#10;Automatisch gegenereerde beschrijving">
            <a:extLst>
              <a:ext uri="{FF2B5EF4-FFF2-40B4-BE49-F238E27FC236}">
                <a16:creationId xmlns:a16="http://schemas.microsoft.com/office/drawing/2014/main" id="{7A289480-E4BA-9568-F907-79216CABC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3" y="1565275"/>
            <a:ext cx="3760788" cy="20780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C447CA-4E42-054A-CE07-632EBD4B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nl-NL" dirty="0" err="1"/>
              <a:t>Masha</a:t>
            </a:r>
            <a:r>
              <a:rPr lang="nl-NL" dirty="0"/>
              <a:t> </a:t>
            </a:r>
            <a:r>
              <a:rPr lang="nl-NL" dirty="0" err="1"/>
              <a:t>danki</a:t>
            </a:r>
            <a:r>
              <a:rPr lang="nl-NL" dirty="0"/>
              <a:t>! </a:t>
            </a:r>
            <a:endParaRPr lang="nl-BQ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B571C0-512D-F91B-B634-AFD1F6B1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nl-NL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93D96A-30AA-3792-3D68-78561ABB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EC4D3-5B69-74B6-986E-4B9CF7F112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56" y="3720359"/>
            <a:ext cx="3697678" cy="2464542"/>
          </a:xfrm>
          <a:prstGeom prst="rect">
            <a:avLst/>
          </a:prstGeom>
        </p:spPr>
      </p:pic>
      <p:sp>
        <p:nvSpPr>
          <p:cNvPr id="7" name="Tekstballon: ovaal 6">
            <a:extLst>
              <a:ext uri="{FF2B5EF4-FFF2-40B4-BE49-F238E27FC236}">
                <a16:creationId xmlns:a16="http://schemas.microsoft.com/office/drawing/2014/main" id="{A412DB22-FE43-AF68-DE7A-ED686E1F645C}"/>
              </a:ext>
            </a:extLst>
          </p:cNvPr>
          <p:cNvSpPr/>
          <p:nvPr/>
        </p:nvSpPr>
        <p:spPr>
          <a:xfrm>
            <a:off x="4544499" y="95219"/>
            <a:ext cx="5589528" cy="1364434"/>
          </a:xfrm>
          <a:prstGeom prst="wedgeEllipseCallout">
            <a:avLst>
              <a:gd name="adj1" fmla="val 55428"/>
              <a:gd name="adj2" fmla="val -5736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-6350">
              <a:lnSpc>
                <a:spcPct val="112000"/>
              </a:lnSpc>
              <a:spcAft>
                <a:spcPts val="780"/>
              </a:spcAft>
            </a:pP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Veel of bijna alle activiteiten komen uit </a:t>
            </a:r>
            <a:r>
              <a:rPr lang="nl-NL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het boek ‘</a:t>
            </a:r>
            <a:r>
              <a:rPr lang="nl-NL" sz="14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Toolbox</a:t>
            </a: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praktijkonderzoek’ (werkvormen voor onderzoek met kinderen! Schoenmakers, L. en anderen, 2023). </a:t>
            </a:r>
            <a:endParaRPr lang="nl-NL" sz="14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272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Inhoud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onderdeel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ecologie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272" y="1556281"/>
            <a:ext cx="5486400" cy="4620682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Welkom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doelen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WWWA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WWWW</a:t>
            </a:r>
          </a:p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unieke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ecologie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Bonaire’</a:t>
            </a:r>
          </a:p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Inleiding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Koralen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Pijn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fijn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</a:p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Inleiding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Mangroven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Superheld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poster 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Gedicht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natuur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‘in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gesprek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natuur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</a:t>
            </a:r>
          </a:p>
        </p:txBody>
      </p:sp>
      <p:pic>
        <p:nvPicPr>
          <p:cNvPr id="8" name="Picture 7" descr="A coral reef with fish and coral&#10;&#10;Description automatically generated">
            <a:extLst>
              <a:ext uri="{FF2B5EF4-FFF2-40B4-BE49-F238E27FC236}">
                <a16:creationId xmlns:a16="http://schemas.microsoft.com/office/drawing/2014/main" id="{D58B4C16-245E-1EAE-C582-4618E959BD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r="20765" b="-2"/>
          <a:stretch/>
        </p:blipFill>
        <p:spPr>
          <a:xfrm>
            <a:off x="5210326" y="2661216"/>
            <a:ext cx="1531942" cy="1535567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DEF33CE-B44A-8B91-0424-5DB9130298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69" t="12655" r="33670" b="7669"/>
          <a:stretch/>
        </p:blipFill>
        <p:spPr>
          <a:xfrm>
            <a:off x="7071664" y="53851"/>
            <a:ext cx="4616155" cy="65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68" y="628361"/>
            <a:ext cx="9371949" cy="655256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768" y="1615669"/>
            <a:ext cx="5346031" cy="45612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 het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einde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onderdeel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Ecologie: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 je (in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jouw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eigen taal)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uitleggen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hoe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natuur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Bonaire is in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onderwater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bovenwater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 je (in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jouw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eigen taal)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benoemen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dieren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tot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onderwaterwereld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Bonaire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behoren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 je (in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jouw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eigen taal)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uitleggen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bedreigingen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onderwaterwereld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Bonaire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heeft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dirty="0"/>
          </a:p>
        </p:txBody>
      </p:sp>
      <p:pic>
        <p:nvPicPr>
          <p:cNvPr id="14" name="Afbeelding 13" descr="Afbeelding met natuur, rif, water, onderwater&#10;&#10;Automatisch gegenereerde beschrijving">
            <a:extLst>
              <a:ext uri="{FF2B5EF4-FFF2-40B4-BE49-F238E27FC236}">
                <a16:creationId xmlns:a16="http://schemas.microsoft.com/office/drawing/2014/main" id="{C1D235A8-D6B0-7208-92C2-F8F108E1E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9" r="22853"/>
          <a:stretch/>
        </p:blipFill>
        <p:spPr>
          <a:xfrm>
            <a:off x="6841067" y="1344614"/>
            <a:ext cx="4609775" cy="4620682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CF5BD3-D2C0-08ED-2C52-51CD1176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827757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ecologie van Bonaire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303F40-4E44-E8A7-1951-557C793E66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WWWA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</a:p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eten</a:t>
            </a:r>
          </a:p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l?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BB019B-2B7E-3536-FA24-6D058B54FB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WWWW</a:t>
            </a:r>
          </a:p>
          <a:p>
            <a:pPr marL="0" indent="0">
              <a:buNone/>
            </a:pPr>
            <a:endParaRPr lang="nl-NL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</a:p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illen</a:t>
            </a:r>
          </a:p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</a:p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eten?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C8DF599-689C-8CCE-E2C5-593EC232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4</a:t>
            </a:fld>
            <a:endParaRPr lang="en-GB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55CAA57-0FD8-AC8C-A9EA-4F8D8A27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2ADAB082-65D2-9E0E-1863-3FDB44715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9" name="Afbeelding 8" descr="Afbeelding met tekst, tekening, kunst, Graphics&#10;&#10;Automatisch gegenereerde beschrijving">
            <a:extLst>
              <a:ext uri="{FF2B5EF4-FFF2-40B4-BE49-F238E27FC236}">
                <a16:creationId xmlns:a16="http://schemas.microsoft.com/office/drawing/2014/main" id="{0820DF39-3DF6-50B4-3AAE-0E32930782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1430" r="57071" b="24496"/>
          <a:stretch/>
        </p:blipFill>
        <p:spPr>
          <a:xfrm>
            <a:off x="3015067" y="1502952"/>
            <a:ext cx="2819905" cy="3351303"/>
          </a:xfrm>
          <a:prstGeom prst="rect">
            <a:avLst/>
          </a:prstGeom>
        </p:spPr>
      </p:pic>
      <p:pic>
        <p:nvPicPr>
          <p:cNvPr id="11" name="Afbeelding 10" descr="Afbeelding met tekst, tekening, kunst, Graphics&#10;&#10;Automatisch gegenereerde beschrijving">
            <a:extLst>
              <a:ext uri="{FF2B5EF4-FFF2-40B4-BE49-F238E27FC236}">
                <a16:creationId xmlns:a16="http://schemas.microsoft.com/office/drawing/2014/main" id="{FAC5C5AB-DFB2-D283-3B4B-5649BDDCD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1" t="5693" r="5465" b="25651"/>
          <a:stretch/>
        </p:blipFill>
        <p:spPr>
          <a:xfrm>
            <a:off x="8039369" y="1502953"/>
            <a:ext cx="2335290" cy="3351303"/>
          </a:xfrm>
          <a:prstGeom prst="rect">
            <a:avLst/>
          </a:prstGeom>
        </p:spPr>
      </p:pic>
      <p:sp>
        <p:nvSpPr>
          <p:cNvPr id="12" name="Gedachtewolkje: wolk 11">
            <a:extLst>
              <a:ext uri="{FF2B5EF4-FFF2-40B4-BE49-F238E27FC236}">
                <a16:creationId xmlns:a16="http://schemas.microsoft.com/office/drawing/2014/main" id="{C2D7A586-6E92-D401-4BB8-A733D27E53EA}"/>
              </a:ext>
            </a:extLst>
          </p:cNvPr>
          <p:cNvSpPr/>
          <p:nvPr/>
        </p:nvSpPr>
        <p:spPr>
          <a:xfrm>
            <a:off x="1472704" y="4854256"/>
            <a:ext cx="5306231" cy="1665781"/>
          </a:xfrm>
          <a:prstGeom prst="cloudCallout">
            <a:avLst>
              <a:gd name="adj1" fmla="val 27917"/>
              <a:gd name="adj2" fmla="val -68425"/>
            </a:avLst>
          </a:prstGeom>
          <a:solidFill>
            <a:srgbClr val="DAFF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Denken (individueel)</a:t>
            </a:r>
          </a:p>
          <a:p>
            <a:pPr algn="ctr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Delen (met jouw buurman of buurvrouw)</a:t>
            </a:r>
          </a:p>
          <a:p>
            <a:pPr algn="ctr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Uitwisselen (met de gehele klas)</a:t>
            </a:r>
          </a:p>
        </p:txBody>
      </p:sp>
    </p:spTree>
    <p:extLst>
      <p:ext uri="{BB962C8B-B14F-4D97-AF65-F5344CB8AC3E}">
        <p14:creationId xmlns:p14="http://schemas.microsoft.com/office/powerpoint/2010/main" val="42885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D803-BCE5-6F58-E05D-ED06A1E4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92" y="609600"/>
            <a:ext cx="9371949" cy="660668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paar weetjes over Bonaire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5208E-3B05-7883-3B1D-BF37707B0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9300" y="1556281"/>
            <a:ext cx="5512277" cy="4620682"/>
          </a:xfrm>
        </p:spPr>
        <p:txBody>
          <a:bodyPr>
            <a:normAutofit fontScale="92500" lnSpcReduction="1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natuurparken op Bonaire worden beschermd door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Stinapa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(Stichting Nationale Parken Bonaire)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solidFill>
                  <a:srgbClr val="4D4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n-GB" b="1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Washington-</a:t>
            </a:r>
            <a:r>
              <a:rPr lang="en-GB" b="1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Slagbaai</a:t>
            </a:r>
            <a:r>
              <a:rPr lang="en-GB" b="1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Nationaal</a:t>
            </a:r>
            <a:r>
              <a:rPr lang="en-GB" b="1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Park. </a:t>
            </a:r>
            <a:r>
              <a:rPr lang="en-GB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GB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park is 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59 km2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groot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gelijk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ongeveer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17% van de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oppervlakte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Bonaire).</a:t>
            </a:r>
          </a:p>
          <a:p>
            <a:endParaRPr lang="en-GB" b="0" i="0" dirty="0">
              <a:solidFill>
                <a:srgbClr val="4D4C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solidFill>
                  <a:srgbClr val="4D4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</a:t>
            </a:r>
            <a:r>
              <a:rPr lang="en-GB" b="1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Bonaire Nationale Marine Park. </a:t>
            </a:r>
            <a:r>
              <a:rPr lang="en-GB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GB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park is 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 km2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groot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park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werd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1979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opgericht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4D4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het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eerste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marinepark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wereld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park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omvat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het </a:t>
            </a:r>
            <a:r>
              <a:rPr lang="en-GB" dirty="0" err="1">
                <a:solidFill>
                  <a:srgbClr val="4D4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angrovebos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het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koraalrif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zeegrassen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dirty="0">
              <a:solidFill>
                <a:srgbClr val="4D4C4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Bonaire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heeft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GB" b="0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tropisch</a:t>
            </a:r>
            <a:r>
              <a:rPr lang="en-GB" b="1" i="0" dirty="0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Savanne </a:t>
            </a:r>
            <a:r>
              <a:rPr lang="en-GB" b="1" i="0" dirty="0" err="1">
                <a:solidFill>
                  <a:srgbClr val="4D4C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klimaat</a:t>
            </a:r>
            <a:r>
              <a:rPr lang="en-GB" dirty="0">
                <a:solidFill>
                  <a:srgbClr val="4D4C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b="0" i="0" dirty="0">
              <a:solidFill>
                <a:srgbClr val="4D4C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 descr="A fish swimming in the water&#10;&#10;Description automatically generated">
            <a:extLst>
              <a:ext uri="{FF2B5EF4-FFF2-40B4-BE49-F238E27FC236}">
                <a16:creationId xmlns:a16="http://schemas.microsoft.com/office/drawing/2014/main" id="{5AA88CAF-D4EB-82CA-1CF6-55B37A5CE3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77" y="3939632"/>
            <a:ext cx="4610100" cy="213601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A4B2E-A5BA-76DE-FB31-0357C36E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CD6C4C-B81C-98DB-A3B0-B665E536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11" name="Picture 10" descr="A yellow building on a beach&#10;&#10;Description automatically generated">
            <a:extLst>
              <a:ext uri="{FF2B5EF4-FFF2-40B4-BE49-F238E27FC236}">
                <a16:creationId xmlns:a16="http://schemas.microsoft.com/office/drawing/2014/main" id="{592787DB-B015-911A-738B-1AED4E73B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97" y="1270268"/>
            <a:ext cx="3394180" cy="22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0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56BD-34FF-67DD-3D07-DFC2FEA4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zijn vier soorten riffen op de wereld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BD53D85-C1E1-0E17-9643-6EFE72CAC46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5076740"/>
              </p:ext>
            </p:extLst>
          </p:nvPr>
        </p:nvGraphicFramePr>
        <p:xfrm>
          <a:off x="1409699" y="1555750"/>
          <a:ext cx="8689951" cy="462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A812C-6698-AC2B-3B23-2CC3AEB8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127C46-2EB3-B66E-2110-1B44D676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0427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AAA3-3A70-EF74-6C46-1B8317D4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62" y="447270"/>
            <a:ext cx="9371949" cy="735294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Inleiding koralen:</a:t>
            </a:r>
            <a:b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Hoe gaat het bouwen van een koraalrif in zijn werk?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4FAF6-6D3F-9710-11AE-571C4B7B3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335" y="1348034"/>
            <a:ext cx="11179030" cy="1479196"/>
          </a:xfrm>
        </p:spPr>
        <p:txBody>
          <a:bodyPr>
            <a:normAutofit fontScale="92500" lnSpcReduction="20000"/>
          </a:bodyPr>
          <a:lstStyle/>
          <a:p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Koraalriffen worden met veel moeite gebouwd door een bescheiden groep ongewervelde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dieren. </a:t>
            </a: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Gezamenlijk vormen zij een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koraalkolonie</a:t>
            </a: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die enorme afmetingen bereiken en een enorm lange levensduur kunnen hebben. </a:t>
            </a:r>
          </a:p>
          <a:p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ontstaat een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levensweb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rondom het raamwerk. Kalkalgen helpen het rif op te bouwen.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Verschillende vissen leven van het koraal en vinden er onderdak. </a:t>
            </a: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veelheid aan leven samen noemen wij het koraalrif. </a:t>
            </a:r>
          </a:p>
          <a:p>
            <a:endParaRPr lang="en-GB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Content Placeholder 10" descr="A school of fish swimming in the water&#10;&#10;Description automatically generated">
            <a:extLst>
              <a:ext uri="{FF2B5EF4-FFF2-40B4-BE49-F238E27FC236}">
                <a16:creationId xmlns:a16="http://schemas.microsoft.com/office/drawing/2014/main" id="{BFF64040-CA00-D3FD-B1A5-CC7C1384C7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7" y="2720004"/>
            <a:ext cx="4356099" cy="38115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93A7A-A016-FF66-9355-8FC4EAFD4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76699" y="5474547"/>
            <a:ext cx="4610100" cy="823912"/>
          </a:xfrm>
        </p:spPr>
        <p:txBody>
          <a:bodyPr>
            <a:normAutofit fontScale="92500" lnSpcReduction="20000"/>
          </a:bodyPr>
          <a:lstStyle/>
          <a:p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Foto’s Simon </a:t>
            </a:r>
            <a:r>
              <a:rPr lang="nl-NL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Holder</a:t>
            </a: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Hans Leijnse</a:t>
            </a:r>
            <a:endParaRPr lang="en-GB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Content Placeholder 12" descr="Close-up of a coral reef&#10;&#10;Description automatically generated">
            <a:extLst>
              <a:ext uri="{FF2B5EF4-FFF2-40B4-BE49-F238E27FC236}">
                <a16:creationId xmlns:a16="http://schemas.microsoft.com/office/drawing/2014/main" id="{8DDB08DE-EDEB-1587-C0DC-7E8528793D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81" y="2720004"/>
            <a:ext cx="2541058" cy="3811587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FC940-19CC-3C4A-6526-2A72739A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7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907DF4-AAED-4D85-F488-80D5474D9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16328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15" name="Picture 14" descr="A small fish in a hole in coral&#10;&#10;Description automatically generated">
            <a:extLst>
              <a:ext uri="{FF2B5EF4-FFF2-40B4-BE49-F238E27FC236}">
                <a16:creationId xmlns:a16="http://schemas.microsoft.com/office/drawing/2014/main" id="{CCE24CA0-71BD-909F-C931-8C6F659F3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34" y="2720004"/>
            <a:ext cx="4441331" cy="294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F1CFA-92FB-1E3E-CCFD-820B1D883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03" y="393213"/>
            <a:ext cx="9205460" cy="655246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waarde van riffen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6151B-41B3-FF98-9AD1-F0C25DA03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3064" y="1243901"/>
            <a:ext cx="2005718" cy="4868401"/>
          </a:xfrm>
        </p:spPr>
        <p:txBody>
          <a:bodyPr>
            <a:normAutofit fontScale="92500" lnSpcReduction="2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Koraalriffen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beschermen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tropische kusten tegen schade door stormgolven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Elke vierkante meter koraalrif in het Caribisch gebied beschermt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(als het ware)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$47.000 aan eigendommen.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onderzoek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wereldbank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E6F5A-6D0F-7617-0F1D-5882E9C18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9690" y="3480502"/>
            <a:ext cx="5577497" cy="3316848"/>
          </a:xfrm>
        </p:spPr>
        <p:txBody>
          <a:bodyPr>
            <a:normAutofit fontScale="92500" lnSpcReduction="20000"/>
          </a:bodyPr>
          <a:lstStyle/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Koraalriffen voorzien honderdduizenden mensen van inkomen en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voedsel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uit de visserij.</a:t>
            </a:r>
          </a:p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Toerisme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een belangrijke bron van inkomsten, doordat zij graag genieten van de onderwaterwereld die is gebouwd rondom de riffen.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Omgerekend zijn de Caribische riffen jaarlijks ongeveer 140 miljard aan toeristendollars waard. 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7CF05-6620-6833-1F20-E98386514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8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4E686CC-9A63-796E-7BD9-6E0BDD6B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11" name="Picture 10" descr="A coral reef in the ocean&#10;&#10;Description automatically generated">
            <a:extLst>
              <a:ext uri="{FF2B5EF4-FFF2-40B4-BE49-F238E27FC236}">
                <a16:creationId xmlns:a16="http://schemas.microsoft.com/office/drawing/2014/main" id="{39E3DFCB-8E7D-A75C-06FC-85E54F218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899" y="720836"/>
            <a:ext cx="2631520" cy="1973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8B70FD-2D3B-2A20-DB7E-BA6BDEF58E73}"/>
              </a:ext>
            </a:extLst>
          </p:cNvPr>
          <p:cNvSpPr txBox="1"/>
          <p:nvPr/>
        </p:nvSpPr>
        <p:spPr>
          <a:xfrm>
            <a:off x="9350247" y="2784423"/>
            <a:ext cx="1689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Foto: Coral Reef Foundation Bonaire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802FD3DF-62F5-D564-037B-490A455A2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90" y="720836"/>
            <a:ext cx="2959015" cy="1973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997E3-C3B9-1E86-A9E6-B87577724FEB}"/>
              </a:ext>
            </a:extLst>
          </p:cNvPr>
          <p:cNvSpPr txBox="1"/>
          <p:nvPr/>
        </p:nvSpPr>
        <p:spPr>
          <a:xfrm>
            <a:off x="5869690" y="2754772"/>
            <a:ext cx="893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Foto: Casper Douma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56CEB7-1C73-CE20-54E4-E328ED301B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05" t="9223" r="33002" b="11880"/>
          <a:stretch/>
        </p:blipFill>
        <p:spPr>
          <a:xfrm>
            <a:off x="2278782" y="1220416"/>
            <a:ext cx="3386373" cy="477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142D-5934-D3AA-7DF5-FD7304F6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864" y="617849"/>
            <a:ext cx="9872263" cy="950889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riffen op Bonaire worden beschermd, onder andere door gebieden aan te geven waar je wel en niet mag duiken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C3C6D4C-0D48-3E75-2C1A-CEEC69CF9F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649" t="28389" r="31171" b="40280"/>
          <a:stretch/>
        </p:blipFill>
        <p:spPr>
          <a:xfrm>
            <a:off x="1332864" y="1797338"/>
            <a:ext cx="9526272" cy="4832062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3B8C0-F735-156B-3A2C-E7C22F92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9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F95A86C-C0DB-D6DC-C9AC-CB01936A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3" name="Gedachtewolkje: wolk 2">
            <a:extLst>
              <a:ext uri="{FF2B5EF4-FFF2-40B4-BE49-F238E27FC236}">
                <a16:creationId xmlns:a16="http://schemas.microsoft.com/office/drawing/2014/main" id="{58440014-6235-885D-2EAD-1578A8385D05}"/>
              </a:ext>
            </a:extLst>
          </p:cNvPr>
          <p:cNvSpPr/>
          <p:nvPr/>
        </p:nvSpPr>
        <p:spPr>
          <a:xfrm>
            <a:off x="309382" y="2296313"/>
            <a:ext cx="2585071" cy="2323813"/>
          </a:xfrm>
          <a:prstGeom prst="cloudCallout">
            <a:avLst>
              <a:gd name="adj1" fmla="val 98926"/>
              <a:gd name="adj2" fmla="val -3289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 is slechts een voorbeeld. Deze kaart verandert vaak, afhankelijk van hoe het rif ervoor staat.</a:t>
            </a: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39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{A4F9B43B-9129-4526-879A-634A0AD11089}tf03098889_win32</Template>
  <TotalTime>11552</TotalTime>
  <Words>1545</Words>
  <Application>Microsoft Office PowerPoint</Application>
  <PresentationFormat>Widescreen</PresentationFormat>
  <Paragraphs>189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maven pro</vt:lpstr>
      <vt:lpstr>Wingdings</vt:lpstr>
      <vt:lpstr>Ecology 16x9</vt:lpstr>
      <vt:lpstr>Ecologie van Bonaire </vt:lpstr>
      <vt:lpstr>Inhoud onderdeel ecologie </vt:lpstr>
      <vt:lpstr>Doelen </vt:lpstr>
      <vt:lpstr>De ecologie van Bonaire</vt:lpstr>
      <vt:lpstr>Een paar weetjes over Bonaire </vt:lpstr>
      <vt:lpstr>Er zijn vier soorten riffen op de wereld </vt:lpstr>
      <vt:lpstr>Inleiding koralen: Hoe gaat het bouwen van een koraalrif in zijn werk?</vt:lpstr>
      <vt:lpstr>De waarde van riffen</vt:lpstr>
      <vt:lpstr>De riffen op Bonaire worden beschermd, onder andere door gebieden aan te geven waar je wel en niet mag duiken</vt:lpstr>
      <vt:lpstr>Steenkoraalweefselverliesziekte </vt:lpstr>
      <vt:lpstr>Activiteit 1: pijn OF fijn!  Onderzoek jouw gedachten  over de natuur op Bonaire</vt:lpstr>
      <vt:lpstr>Inleiding mangroven: een ecosysteem dat belangrijk is voor Bonaire </vt:lpstr>
      <vt:lpstr>Activiteit 2: Superheld (voor de natuur)</vt:lpstr>
      <vt:lpstr>Zeegras</vt:lpstr>
      <vt:lpstr>Inleiding saliña’s </vt:lpstr>
      <vt:lpstr>Activiteit 3: (Digitale poster) maken </vt:lpstr>
      <vt:lpstr>Alles met wie en waarmee wij ons omringen is energie! </vt:lpstr>
      <vt:lpstr>Activiteit 4: Gesprek met de natuur (in jouw eigen taal)</vt:lpstr>
      <vt:lpstr>Masha danki!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Books in two languages about the nature of Bonaire for the schools</dc:title>
  <dc:creator>Lilianne Hercules</dc:creator>
  <cp:lastModifiedBy>Robby Thigpen</cp:lastModifiedBy>
  <cp:revision>281</cp:revision>
  <cp:lastPrinted>2023-12-21T13:10:32Z</cp:lastPrinted>
  <dcterms:created xsi:type="dcterms:W3CDTF">2023-10-13T13:42:22Z</dcterms:created>
  <dcterms:modified xsi:type="dcterms:W3CDTF">2024-09-09T03:00:41Z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_MarkAsFinal">
    <vt:bool>true</vt:bool>
  </property>
</Properties>
</file>